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zh-CN" dirty="0">
                <a:effectLst/>
              </a:rPr>
              <a:t>웹프로그래밍</a:t>
            </a:r>
            <a:r>
              <a:rPr lang="en-US" altLang="ko-KR" dirty="0">
                <a:effectLst/>
              </a:rPr>
              <a:t> </a:t>
            </a:r>
            <a:r>
              <a:rPr lang="ko-KR" altLang="en-US" dirty="0">
                <a:effectLst/>
              </a:rPr>
              <a:t>기초</a:t>
            </a:r>
            <a:br>
              <a:rPr lang="ko-KR" altLang="en-US" dirty="0">
                <a:effectLst/>
              </a:rPr>
            </a:br>
            <a:r>
              <a:rPr lang="ko-KR" altLang="en-US" dirty="0">
                <a:effectLst/>
              </a:rPr>
              <a:t>프로젝</a:t>
            </a:r>
            <a:r>
              <a:rPr lang="ko-KR" altLang="en-US" dirty="0">
                <a:effectLst/>
              </a:rPr>
              <a:t>트</a:t>
            </a:r>
            <a:endParaRPr lang="ko-KR" altLang="en-US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</a:rPr>
              <a:t>부산시 음식점 위치 및 내비게이션 지도</a:t>
            </a:r>
            <a:endParaRPr lang="ko-KR" altLang="en-US" dirty="0">
              <a:latin typeface="+mn-lt"/>
            </a:endParaRPr>
          </a:p>
          <a:p>
            <a:r>
              <a:rPr lang="ko-KR" altLang="en-US" dirty="0">
                <a:latin typeface="+mn-lt"/>
              </a:rPr>
              <a:t>발표자</a:t>
            </a:r>
            <a:r>
              <a:rPr lang="en-US" altLang="ko-KR" dirty="0">
                <a:latin typeface="+mn-lt"/>
              </a:rPr>
              <a:t> </a:t>
            </a:r>
            <a:r>
              <a:rPr lang="ko-KR" altLang="en-US" dirty="0">
                <a:latin typeface="+mn-lt"/>
              </a:rPr>
              <a:t>컴퓨터공학부</a:t>
            </a:r>
            <a:r>
              <a:rPr lang="en-US" altLang="ko-KR" dirty="0">
                <a:latin typeface="+mn-lt"/>
              </a:rPr>
              <a:t> </a:t>
            </a:r>
            <a:r>
              <a:rPr lang="ko-KR" altLang="en-US" dirty="0">
                <a:latin typeface="+mn-lt"/>
              </a:rPr>
              <a:t>손패</a:t>
            </a:r>
            <a:r>
              <a:rPr lang="ko-KR" altLang="en-US" dirty="0">
                <a:latin typeface="+mn-lt"/>
              </a:rPr>
              <a:t>택</a:t>
            </a:r>
            <a:endParaRPr lang="ko-KR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672465"/>
            <a:ext cx="9144000" cy="884555"/>
          </a:xfrm>
        </p:spPr>
        <p:txBody>
          <a:bodyPr>
            <a:normAutofit fontScale="90000"/>
          </a:bodyPr>
          <a:p>
            <a:r>
              <a:rPr lang="ko-KR" altLang="zh-CN">
                <a:solidFill>
                  <a:srgbClr val="FF0000"/>
                </a:solidFill>
              </a:rPr>
              <a:t>발표</a:t>
            </a:r>
            <a:r>
              <a:rPr lang="en-US" altLang="ko-KR">
                <a:solidFill>
                  <a:srgbClr val="FF0000"/>
                </a:solidFill>
              </a:rPr>
              <a:t> </a:t>
            </a:r>
            <a:r>
              <a:rPr lang="ko-KR" altLang="en-US">
                <a:solidFill>
                  <a:srgbClr val="FF0000"/>
                </a:solidFill>
              </a:rPr>
              <a:t>목차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95675" y="1862455"/>
            <a:ext cx="4875530" cy="3893185"/>
          </a:xfrm>
        </p:spPr>
        <p:txBody>
          <a:bodyPr/>
          <a:p>
            <a:r>
              <a:rPr lang="en-US" altLang="zh-CN" sz="3600"/>
              <a:t>1.</a:t>
            </a:r>
            <a:r>
              <a:rPr lang="ko-KR" altLang="en-US" sz="3600"/>
              <a:t>푸로젝트</a:t>
            </a:r>
            <a:r>
              <a:rPr lang="en-US" altLang="ko-KR" sz="3600"/>
              <a:t> </a:t>
            </a:r>
            <a:r>
              <a:rPr lang="ko-KR" altLang="en-US" sz="3600"/>
              <a:t>주제</a:t>
            </a:r>
            <a:r>
              <a:rPr lang="en-US" altLang="ko-KR" sz="3600"/>
              <a:t>  </a:t>
            </a:r>
            <a:endParaRPr lang="en-US" altLang="ko-KR" sz="3600"/>
          </a:p>
          <a:p>
            <a:r>
              <a:rPr lang="en-US" altLang="ko-KR" sz="3600"/>
              <a:t>2.</a:t>
            </a:r>
            <a:r>
              <a:rPr lang="ko-KR" altLang="en-US" sz="3600"/>
              <a:t>프로젝트</a:t>
            </a:r>
            <a:r>
              <a:rPr lang="en-US" altLang="ko-KR" sz="3600"/>
              <a:t> </a:t>
            </a:r>
            <a:r>
              <a:rPr lang="ko-KR" altLang="en-US" sz="3600"/>
              <a:t>복적</a:t>
            </a:r>
            <a:r>
              <a:rPr lang="en-US" altLang="ko-KR" sz="3600"/>
              <a:t> </a:t>
            </a:r>
            <a:endParaRPr lang="en-US" altLang="ko-KR" sz="3600"/>
          </a:p>
          <a:p>
            <a:r>
              <a:rPr lang="en-US" altLang="ko-KR" sz="3600"/>
              <a:t>3.</a:t>
            </a:r>
            <a:r>
              <a:rPr lang="ko-KR" altLang="en-US" sz="3600"/>
              <a:t>프로젝트</a:t>
            </a:r>
            <a:r>
              <a:rPr lang="en-US" altLang="ko-KR" sz="3600"/>
              <a:t> </a:t>
            </a:r>
            <a:r>
              <a:rPr lang="ko-KR" altLang="en-US" sz="3600"/>
              <a:t>기대효과</a:t>
            </a:r>
            <a:endParaRPr lang="ko-KR" altLang="en-US" sz="3600"/>
          </a:p>
          <a:p>
            <a:r>
              <a:rPr lang="en-US" altLang="ko-KR" sz="3600"/>
              <a:t>4.</a:t>
            </a:r>
            <a:r>
              <a:rPr lang="ko-KR" altLang="en-US" sz="3600"/>
              <a:t>사용</a:t>
            </a:r>
            <a:r>
              <a:rPr lang="en-US" altLang="ko-KR" sz="3600"/>
              <a:t> </a:t>
            </a:r>
            <a:r>
              <a:rPr lang="ko-KR" altLang="en-US" sz="3600"/>
              <a:t>공공데이터</a:t>
            </a:r>
            <a:r>
              <a:rPr lang="en-US" altLang="ko-KR" sz="3600"/>
              <a:t>                                                                   </a:t>
            </a:r>
            <a:r>
              <a:rPr lang="en-US" altLang="ko-KR" sz="3600"/>
              <a:t> 5.</a:t>
            </a:r>
            <a:r>
              <a:rPr lang="ko-KR" altLang="en-US" sz="3600"/>
              <a:t>프로젝트</a:t>
            </a:r>
            <a:r>
              <a:rPr lang="en-US" altLang="ko-KR" sz="3600"/>
              <a:t> </a:t>
            </a:r>
            <a:r>
              <a:rPr lang="ko-KR" altLang="en-US" sz="3600"/>
              <a:t>주요</a:t>
            </a:r>
            <a:r>
              <a:rPr lang="en-US" altLang="ko-KR" sz="3600"/>
              <a:t> </a:t>
            </a:r>
            <a:r>
              <a:rPr lang="ko-KR" altLang="en-US" sz="3600"/>
              <a:t>기능</a:t>
            </a:r>
            <a:r>
              <a:rPr lang="en-US" altLang="ko-KR" sz="3600"/>
              <a:t> </a:t>
            </a:r>
            <a:endParaRPr lang="en-US" altLang="ko-KR" sz="3600"/>
          </a:p>
          <a:p>
            <a:r>
              <a:rPr lang="en-US" altLang="ko-KR" sz="3600"/>
              <a:t>6.</a:t>
            </a:r>
            <a:r>
              <a:rPr lang="ko-KR" altLang="en-US" sz="3600"/>
              <a:t>프로젝트</a:t>
            </a:r>
            <a:r>
              <a:rPr lang="en-US" altLang="ko-KR" sz="3600"/>
              <a:t> </a:t>
            </a:r>
            <a:r>
              <a:rPr lang="ko-KR" altLang="en-US" sz="3600"/>
              <a:t>성과</a:t>
            </a:r>
            <a:endParaRPr lang="ko-KR" altLang="en-US"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705"/>
            <a:ext cx="5696585" cy="965200"/>
          </a:xfrm>
        </p:spPr>
        <p:txBody>
          <a:bodyPr>
            <a:normAutofit fontScale="90000"/>
          </a:bodyPr>
          <a:p>
            <a:r>
              <a:rPr lang="zh-CN" altLang="en-US">
                <a:solidFill>
                  <a:srgbClr val="FF0000"/>
                </a:solidFill>
                <a:sym typeface="+mn-ea"/>
              </a:rPr>
              <a:t>1. 프로젝트 주제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365" y="2559050"/>
            <a:ext cx="8789670" cy="3032760"/>
          </a:xfrm>
        </p:spPr>
        <p:txBody>
          <a:bodyPr>
            <a:normAutofit/>
          </a:bodyPr>
          <a:p>
            <a:r>
              <a:rPr lang="zh-CN" altLang="en-US" sz="2800"/>
              <a:t>부산 지역 레스토랑 위치 시각화 및 추천 시스템 구축</a:t>
            </a:r>
            <a:endParaRPr lang="zh-CN" altLang="en-US" sz="2800"/>
          </a:p>
          <a:p>
            <a:r>
              <a:rPr lang="zh-CN" altLang="en-US" sz="2800"/>
              <a:t>부산 지역의 다양한 레스토랑 정보를 지도에 시각적으로 표시하고, 검색 및 추천 기능을 결합하여 사용자의 레스토랑 탐색 경험을 향상시키는 시스템 구축.</a:t>
            </a:r>
            <a:endParaRPr lang="zh-CN" alt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705"/>
            <a:ext cx="5815965" cy="1064260"/>
          </a:xfrm>
        </p:spPr>
        <p:txBody>
          <a:bodyPr>
            <a:normAutofit fontScale="90000"/>
          </a:bodyPr>
          <a:p>
            <a:r>
              <a:rPr lang="zh-CN" altLang="en-US">
                <a:solidFill>
                  <a:srgbClr val="FF0000"/>
                </a:solidFill>
                <a:sym typeface="+mn-ea"/>
              </a:rPr>
              <a:t>2. 프로젝트 목표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794635"/>
            <a:ext cx="9892030" cy="1814195"/>
          </a:xfrm>
        </p:spPr>
        <p:txBody>
          <a:bodyPr>
            <a:normAutofit/>
          </a:bodyPr>
          <a:p>
            <a:r>
              <a:rPr lang="zh-CN" altLang="en-US"/>
              <a:t>부산 지역 주민과 관광객에게 레스토랑 위치 및 상세 정보를 제공.</a:t>
            </a:r>
            <a:endParaRPr lang="zh-CN" altLang="en-US"/>
          </a:p>
          <a:p>
            <a:r>
              <a:rPr lang="zh-CN" altLang="en-US"/>
              <a:t>편리한 검색 기능을 통해 사용자가 원하는 레스토랑을 빠르게 찾을 수 있도록 지원.</a:t>
            </a:r>
            <a:endParaRPr lang="zh-CN" altLang="en-US"/>
          </a:p>
          <a:p>
            <a:r>
              <a:rPr lang="zh-CN" altLang="en-US"/>
              <a:t>지도와 레스토랑 추천 기능을 결합하여 사용자 편의성을 극대화.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705"/>
            <a:ext cx="7056120" cy="1078230"/>
          </a:xfrm>
        </p:spPr>
        <p:txBody>
          <a:bodyPr>
            <a:normAutofit fontScale="90000"/>
          </a:bodyPr>
          <a:p>
            <a:r>
              <a:rPr lang="zh-CN" altLang="en-US">
                <a:solidFill>
                  <a:srgbClr val="FF0000"/>
                </a:solidFill>
                <a:sym typeface="+mn-ea"/>
              </a:rPr>
              <a:t>3. 프로젝트 기대효과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637155"/>
            <a:ext cx="9144000" cy="2188210"/>
          </a:xfrm>
        </p:spPr>
        <p:txBody>
          <a:bodyPr>
            <a:normAutofit/>
          </a:bodyPr>
          <a:p>
            <a:r>
              <a:rPr lang="zh-CN" altLang="en-US"/>
              <a:t>편의성: 사용자가 간편하게 레스토랑을 검색하고 상세 정보를 확인할 수 있음.</a:t>
            </a:r>
            <a:endParaRPr lang="zh-CN" altLang="en-US"/>
          </a:p>
          <a:p>
            <a:r>
              <a:rPr lang="zh-CN" altLang="en-US"/>
              <a:t>시각화: 지도를 통해 레스토랑의 분포를 직관적으로 이해할 수 있음.</a:t>
            </a:r>
            <a:endParaRPr lang="zh-CN" altLang="en-US"/>
          </a:p>
          <a:p>
            <a:r>
              <a:rPr lang="zh-CN" altLang="en-US"/>
              <a:t>활용성: 키워드 검색 기능을 통해 음식 종류, 위치 등 다양한 니즈를 충족.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705"/>
            <a:ext cx="6721475" cy="1202055"/>
          </a:xfrm>
        </p:spPr>
        <p:txBody>
          <a:bodyPr>
            <a:normAutofit fontScale="90000"/>
          </a:bodyPr>
          <a:p>
            <a:r>
              <a:rPr lang="zh-CN" altLang="en-US">
                <a:solidFill>
                  <a:srgbClr val="FF0000"/>
                </a:solidFill>
                <a:sym typeface="+mn-ea"/>
              </a:rPr>
              <a:t>4. 사용 공공데이터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635" y="2676525"/>
            <a:ext cx="9005570" cy="2148205"/>
          </a:xfrm>
        </p:spPr>
        <p:txBody>
          <a:bodyPr>
            <a:normAutofit/>
          </a:bodyPr>
          <a:p>
            <a:r>
              <a:rPr lang="zh-CN" altLang="en-US" sz="3200"/>
              <a:t>부산 레스토랑 데이터: 레스토랑 이름, 위치, 카테고리, 평점 등의 정보 포함.</a:t>
            </a:r>
            <a:endParaRPr lang="zh-CN" altLang="en-US" sz="3200"/>
          </a:p>
          <a:p>
            <a:r>
              <a:rPr lang="zh-CN" altLang="en-US" sz="3200"/>
              <a:t>지도 API: Baidu 지도 API 또는 Naver 지도 API 등.</a:t>
            </a:r>
            <a:endParaRPr lang="zh-CN" altLang="en-US"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705"/>
            <a:ext cx="7686040" cy="1301115"/>
          </a:xfrm>
        </p:spPr>
        <p:txBody>
          <a:bodyPr>
            <a:normAutofit/>
          </a:bodyPr>
          <a:p>
            <a:r>
              <a:rPr lang="zh-CN" altLang="en-US">
                <a:solidFill>
                  <a:srgbClr val="FF0000"/>
                </a:solidFill>
                <a:sym typeface="+mn-ea"/>
              </a:rPr>
              <a:t>5. 프로젝트 주요 기능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874010"/>
            <a:ext cx="9144000" cy="2383790"/>
          </a:xfrm>
        </p:spPr>
        <p:txBody>
          <a:bodyPr>
            <a:normAutofit fontScale="90000"/>
          </a:bodyPr>
          <a:p>
            <a:r>
              <a:rPr lang="zh-CN" altLang="en-US"/>
              <a:t>지도 표시: 대화형 지도를 통해 레스토랑의 위치 정보를 시각화.</a:t>
            </a:r>
            <a:endParaRPr lang="zh-CN" altLang="en-US"/>
          </a:p>
          <a:p>
            <a:r>
              <a:rPr lang="zh-CN" altLang="en-US"/>
              <a:t>키워드 검색: 레스토랑 이름 또는 키워드를 입력하여 원하는 레스토랑 검색 가능.</a:t>
            </a:r>
            <a:endParaRPr lang="zh-CN" altLang="en-US"/>
          </a:p>
          <a:p>
            <a:r>
              <a:rPr lang="zh-CN" altLang="en-US"/>
              <a:t>추천 시스템: 사용자의 현재 위치나 검색 이력을 기반으로 레스토랑 추천 제공.</a:t>
            </a:r>
            <a:endParaRPr lang="zh-CN" altLang="en-US"/>
          </a:p>
          <a:p>
            <a:r>
              <a:rPr lang="zh-CN" altLang="en-US"/>
              <a:t>상세 정보 제공: 레스토랑 클릭 시 상세 정보(주소, 평점 등) 표시.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705"/>
            <a:ext cx="5776595" cy="1183005"/>
          </a:xfrm>
        </p:spPr>
        <p:txBody>
          <a:bodyPr>
            <a:normAutofit fontScale="90000"/>
          </a:bodyPr>
          <a:p>
            <a:r>
              <a:rPr lang="zh-CN" altLang="en-US">
                <a:solidFill>
                  <a:srgbClr val="FF0000"/>
                </a:solidFill>
                <a:sym typeface="+mn-ea"/>
              </a:rPr>
              <a:t>6. 프로젝트 성과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834640"/>
            <a:ext cx="9144000" cy="2423160"/>
          </a:xfrm>
        </p:spPr>
        <p:txBody>
          <a:bodyPr>
            <a:normAutofit/>
          </a:bodyPr>
          <a:p>
            <a:r>
              <a:rPr lang="zh-CN" altLang="en-US"/>
              <a:t>지도 기반의 레스토랑 정보 검색 및 추천 시스템을 개발하고 웹 상에 배포.</a:t>
            </a:r>
            <a:endParaRPr lang="zh-CN" altLang="en-US"/>
          </a:p>
          <a:p>
            <a:r>
              <a:rPr lang="zh-CN" altLang="en-US"/>
              <a:t>다국어(한국어, 중국어, 영어 등)를 지원하는 인터페이스 제공으로 다양한 사용자층 만족.</a:t>
            </a:r>
            <a:endParaRPr lang="zh-CN" altLang="en-US"/>
          </a:p>
          <a:p>
            <a:r>
              <a:rPr lang="zh-CN" altLang="en-US"/>
              <a:t>안정적인 시스템 운영 및 사용자 긍정적인 피드백 확보.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067560"/>
            <a:ext cx="9144000" cy="1360805"/>
          </a:xfrm>
        </p:spPr>
        <p:txBody>
          <a:bodyPr/>
          <a:p>
            <a:r>
              <a:rPr lang="zh-CN" altLang="en-US"/>
              <a:t>감사합니다.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970</Words>
  <Application>WPS 演示</Application>
  <PresentationFormat>宽屏</PresentationFormat>
  <Paragraphs>50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BatangChe</vt:lpstr>
      <vt:lpstr>Apple SD Gothic Neo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MR.SUN</cp:lastModifiedBy>
  <cp:revision>9</cp:revision>
  <dcterms:created xsi:type="dcterms:W3CDTF">2024-12-10T11:30:19Z</dcterms:created>
  <dcterms:modified xsi:type="dcterms:W3CDTF">2024-12-10T11:30:19Z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2052-6.7.1.8828</vt:lpwstr>
  </property>
  <property fmtid="{D5CDD505-2E9C-101B-9397-08002B2CF9AE}" pid="3" name="ICV">
    <vt:lpwstr>DDFC7842A50F80712622586751FEA5D5_41</vt:lpwstr>
  </property>
</Properties>
</file>