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35E-5261-7346-B586-1D67C46FFCD9}" type="datetimeFigureOut">
              <a:rPr lang="en-US" smtClean="0"/>
              <a:t>16/02/2014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4DB2-D3BD-DD43-843E-14D64354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35E-5261-7346-B586-1D67C46FFCD9}" type="datetimeFigureOut">
              <a:rPr lang="en-US" smtClean="0"/>
              <a:t>16/02/2014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4DB2-D3BD-DD43-843E-14D64354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35E-5261-7346-B586-1D67C46FFCD9}" type="datetimeFigureOut">
              <a:rPr lang="en-US" smtClean="0"/>
              <a:t>16/02/2014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4DB2-D3BD-DD43-843E-14D64354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35E-5261-7346-B586-1D67C46FFCD9}" type="datetimeFigureOut">
              <a:rPr lang="en-US" smtClean="0"/>
              <a:t>16/02/2014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4DB2-D3BD-DD43-843E-14D64354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8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35E-5261-7346-B586-1D67C46FFCD9}" type="datetimeFigureOut">
              <a:rPr lang="en-US" smtClean="0"/>
              <a:t>16/02/2014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4DB2-D3BD-DD43-843E-14D64354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35E-5261-7346-B586-1D67C46FFCD9}" type="datetimeFigureOut">
              <a:rPr lang="en-US" smtClean="0"/>
              <a:t>16/02/2014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4DB2-D3BD-DD43-843E-14D64354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35E-5261-7346-B586-1D67C46FFCD9}" type="datetimeFigureOut">
              <a:rPr lang="en-US" smtClean="0"/>
              <a:t>16/02/2014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4DB2-D3BD-DD43-843E-14D64354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0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35E-5261-7346-B586-1D67C46FFCD9}" type="datetimeFigureOut">
              <a:rPr lang="en-US" smtClean="0"/>
              <a:t>16/02/2014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4DB2-D3BD-DD43-843E-14D64354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35E-5261-7346-B586-1D67C46FFCD9}" type="datetimeFigureOut">
              <a:rPr lang="en-US" smtClean="0"/>
              <a:t>16/02/2014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4DB2-D3BD-DD43-843E-14D64354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35E-5261-7346-B586-1D67C46FFCD9}" type="datetimeFigureOut">
              <a:rPr lang="en-US" smtClean="0"/>
              <a:t>16/02/2014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4DB2-D3BD-DD43-843E-14D64354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35E-5261-7346-B586-1D67C46FFCD9}" type="datetimeFigureOut">
              <a:rPr lang="en-US" smtClean="0"/>
              <a:t>16/02/2014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4DB2-D3BD-DD43-843E-14D64354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435E-5261-7346-B586-1D67C46FFCD9}" type="datetimeFigureOut">
              <a:rPr lang="en-US" smtClean="0"/>
              <a:t>16/02/2014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34DB2-D3BD-DD43-843E-14D64354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94040" y="1695274"/>
            <a:ext cx="2119219" cy="326757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5267" y="1698694"/>
            <a:ext cx="5414915" cy="326415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238565" y="2417781"/>
            <a:ext cx="0" cy="2171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15112" y="1937058"/>
            <a:ext cx="104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code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89456" y="2417781"/>
            <a:ext cx="0" cy="2171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2296" y="193705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require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224258" y="2417781"/>
            <a:ext cx="0" cy="2171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73522" y="1937058"/>
            <a:ext cx="126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38565" y="2955357"/>
            <a:ext cx="185089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0970" y="2770691"/>
            <a:ext cx="2700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 </a:t>
            </a:r>
            <a:r>
              <a:rPr lang="en-US" sz="1200" i="1" dirty="0" smtClean="0"/>
              <a:t>N</a:t>
            </a:r>
            <a:r>
              <a:rPr lang="en-US" sz="1200" dirty="0" smtClean="0">
                <a:latin typeface="Monaco"/>
                <a:cs typeface="Monaco"/>
              </a:rPr>
              <a:t>: </a:t>
            </a:r>
            <a:r>
              <a:rPr lang="en-US" sz="1200" dirty="0" err="1" smtClean="0">
                <a:latin typeface="Monaco"/>
                <a:cs typeface="Monaco"/>
              </a:rPr>
              <a:t>var</a:t>
            </a:r>
            <a:r>
              <a:rPr lang="en-US" sz="1200" dirty="0" smtClean="0">
                <a:latin typeface="Monaco"/>
                <a:cs typeface="Monaco"/>
              </a:rPr>
              <a:t> A = require(‘A’);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073" y="4231974"/>
            <a:ext cx="2300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 </a:t>
            </a:r>
            <a:r>
              <a:rPr lang="en-US" sz="1200" i="1" dirty="0" smtClean="0"/>
              <a:t>N+1</a:t>
            </a:r>
            <a:r>
              <a:rPr lang="en-US" sz="1200" dirty="0" smtClean="0">
                <a:latin typeface="Monaco"/>
                <a:cs typeface="Monaco"/>
              </a:rPr>
              <a:t>: </a:t>
            </a:r>
            <a:r>
              <a:rPr lang="en-US" sz="1200" dirty="0" err="1" smtClean="0">
                <a:latin typeface="Monaco"/>
                <a:cs typeface="Monaco"/>
              </a:rPr>
              <a:t>var</a:t>
            </a:r>
            <a:r>
              <a:rPr lang="en-US" sz="1200" dirty="0" smtClean="0">
                <a:latin typeface="Monaco"/>
                <a:cs typeface="Monaco"/>
              </a:rPr>
              <a:t> a = new(A);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3058" y="1218349"/>
            <a:ext cx="258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Locally loaded in memory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85113" y="1187939"/>
            <a:ext cx="92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89456" y="3240204"/>
            <a:ext cx="213480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089456" y="3657497"/>
            <a:ext cx="213480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238566" y="4066999"/>
            <a:ext cx="185089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8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36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Sutherland</dc:creator>
  <cp:lastModifiedBy>Martin Sutherland</cp:lastModifiedBy>
  <cp:revision>2</cp:revision>
  <dcterms:created xsi:type="dcterms:W3CDTF">2014-02-16T15:02:02Z</dcterms:created>
  <dcterms:modified xsi:type="dcterms:W3CDTF">2014-02-17T15:31:29Z</dcterms:modified>
</cp:coreProperties>
</file>