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74" r:id="rId4"/>
    <p:sldId id="271" r:id="rId5"/>
    <p:sldId id="273" r:id="rId6"/>
    <p:sldId id="267" r:id="rId7"/>
    <p:sldId id="268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107" d="100"/>
          <a:sy n="107" d="100"/>
        </p:scale>
        <p:origin x="-46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81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</a:t>
            </a:r>
            <a:r>
              <a:rPr lang="zh-CN" altLang="en-US" dirty="0" smtClean="0"/>
              <a:t>输入节标题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5703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627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slcommunication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 smtClean="0">
                <a:cs typeface="Times New Roman" panose="02020603050405020304"/>
              </a:rPr>
              <a:t>讲师：老猫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用</a:t>
            </a:r>
            <a:r>
              <a:rPr lang="en-US" altLang="zh-CN" b="1" dirty="0" smtClean="0">
                <a:sym typeface="Times New Roman" panose="02020603050405020304"/>
              </a:rPr>
              <a:t>C#</a:t>
            </a:r>
            <a:r>
              <a:rPr lang="zh-CN" altLang="en-US" b="1" dirty="0" smtClean="0">
                <a:sym typeface="Times New Roman" panose="02020603050405020304"/>
              </a:rPr>
              <a:t>开发工控上位机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整合</a:t>
            </a:r>
            <a:r>
              <a:rPr lang="en-US" altLang="zh-CN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Hsl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驱动库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6776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3188950" y="1128611"/>
            <a:ext cx="5719181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驱动库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了解如何整合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7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152" y="1780179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387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驱动库简介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567608" y="1128611"/>
            <a:ext cx="6340523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驱动库项目简介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http://www.hslcommunication.cn/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的读写方式：同步和异步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的地址格式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的接口和消息格式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</a:pP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87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010900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SharpSCADA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567608" y="1128611"/>
            <a:ext cx="6340523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同样的设备，相似的抽象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连接函数比较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读写函数比较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传入参数比较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SharpSCADA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的主要区别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87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整合步骤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567608" y="1128611"/>
            <a:ext cx="6340523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找到驱动相关的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GetAddress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，传给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重写并引入连接函数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重写并引入读写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函数（批量、单个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错误代码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87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567608" y="1128611"/>
            <a:ext cx="6768752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项目及与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SharpSCADA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异同点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介绍如何整合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HSL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4355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063552" y="1128611"/>
            <a:ext cx="7632848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如何将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的欧姆龙驱动融入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SCADA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SharpSCADA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读写的主要区别是什么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布置作业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234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631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153</Words>
  <Application>Microsoft Office PowerPoint</Application>
  <PresentationFormat>自定义</PresentationFormat>
  <Paragraphs>34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用C#开发工控上位机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RIVER YELLOW</cp:lastModifiedBy>
  <cp:revision>155</cp:revision>
  <dcterms:created xsi:type="dcterms:W3CDTF">2017-06-22T11:40:00Z</dcterms:created>
  <dcterms:modified xsi:type="dcterms:W3CDTF">2020-10-26T05:53:53Z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