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7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4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1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8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1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1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14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9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2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EEF7-DBC4-411F-B704-47C5C8CA21C7}" type="datetimeFigureOut">
              <a:rPr lang="zh-CN" altLang="en-US" smtClean="0"/>
              <a:t>2016/5/7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FB779-6D4D-4A91-BE42-DC29200A6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5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08" y="544206"/>
            <a:ext cx="1741012" cy="61741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03218" y="523219"/>
            <a:ext cx="280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一级</a:t>
            </a:r>
            <a:r>
              <a:rPr lang="zh-CN" altLang="en-US" sz="2400" dirty="0" smtClean="0"/>
              <a:t>文字</a:t>
            </a:r>
            <a:r>
              <a:rPr lang="en-US" altLang="zh-CN" sz="2400" dirty="0" smtClean="0"/>
              <a:t>#</a:t>
            </a:r>
            <a:r>
              <a:rPr lang="en-US" altLang="zh-CN" sz="2400" dirty="0" smtClean="0"/>
              <a:t>383838</a:t>
            </a:r>
          </a:p>
          <a:p>
            <a:r>
              <a:rPr lang="en-US" altLang="zh-CN" sz="2400" dirty="0" smtClean="0"/>
              <a:t>r:51 g:51 b:51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503218" y="1471057"/>
            <a:ext cx="280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二级</a:t>
            </a:r>
            <a:r>
              <a:rPr lang="zh-CN" altLang="en-US" sz="2400" dirty="0" smtClean="0"/>
              <a:t>文字</a:t>
            </a:r>
            <a:r>
              <a:rPr lang="en-US" altLang="zh-CN" sz="2400" dirty="0" smtClean="0"/>
              <a:t>#</a:t>
            </a:r>
            <a:r>
              <a:rPr lang="en-US" altLang="zh-CN" sz="2400" dirty="0" smtClean="0"/>
              <a:t>757575</a:t>
            </a:r>
          </a:p>
          <a:p>
            <a:r>
              <a:rPr lang="en-US" altLang="zh-CN" sz="2400" dirty="0" smtClean="0"/>
              <a:t>r:108 g:108 b:108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503218" y="2695949"/>
            <a:ext cx="280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三级文字</a:t>
            </a:r>
            <a:r>
              <a:rPr lang="en-US" altLang="zh-CN" sz="2400" dirty="0" smtClean="0"/>
              <a:t>#</a:t>
            </a:r>
            <a:r>
              <a:rPr lang="en-US" altLang="zh-CN" sz="2400" dirty="0" smtClean="0"/>
              <a:t>d7d7d7</a:t>
            </a:r>
          </a:p>
          <a:p>
            <a:r>
              <a:rPr lang="en-US" altLang="zh-CN" sz="2400" dirty="0" smtClean="0"/>
              <a:t>r:210 g:210 b:210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503218" y="3820519"/>
            <a:ext cx="280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线框颜色</a:t>
            </a:r>
            <a:r>
              <a:rPr lang="en-US" altLang="zh-CN" sz="2400" dirty="0"/>
              <a:t>#</a:t>
            </a:r>
            <a:r>
              <a:rPr lang="en-US" altLang="zh-CN" sz="2400" dirty="0" smtClean="0"/>
              <a:t>e0e0e0</a:t>
            </a:r>
          </a:p>
          <a:p>
            <a:r>
              <a:rPr lang="en-US" altLang="zh-CN" sz="2400" dirty="0" smtClean="0"/>
              <a:t>r:224 g:224 b:224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370610" y="4966488"/>
            <a:ext cx="2802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背景颜色</a:t>
            </a:r>
            <a:r>
              <a:rPr lang="en-US" altLang="zh-CN" sz="2400" dirty="0" smtClean="0"/>
              <a:t>#</a:t>
            </a:r>
            <a:r>
              <a:rPr lang="en-US" altLang="zh-CN" sz="2400" dirty="0" smtClean="0"/>
              <a:t>f8f8f8</a:t>
            </a:r>
          </a:p>
          <a:p>
            <a:r>
              <a:rPr lang="en-US" altLang="zh-CN" sz="2400" dirty="0" smtClean="0"/>
              <a:t>r:248 g:248 b:248</a:t>
            </a:r>
            <a:endParaRPr lang="zh-CN" altLang="en-US" sz="2400" dirty="0"/>
          </a:p>
          <a:p>
            <a:endParaRPr lang="en-US" altLang="zh-CN" sz="24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9213271" y="591193"/>
            <a:ext cx="2802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按钮颜色</a:t>
            </a:r>
            <a:r>
              <a:rPr lang="en-US" altLang="zh-CN" sz="2400" dirty="0" smtClean="0"/>
              <a:t>#</a:t>
            </a:r>
            <a:r>
              <a:rPr lang="en-US" altLang="zh-CN" sz="2400" dirty="0" smtClean="0"/>
              <a:t>ff2c2c</a:t>
            </a:r>
          </a:p>
          <a:p>
            <a:r>
              <a:rPr lang="en-US" altLang="zh-CN" sz="2400" dirty="0" smtClean="0"/>
              <a:t>r:243 g:28 b:33</a:t>
            </a:r>
            <a:endParaRPr lang="zh-CN" altLang="en-US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213271" y="1684664"/>
            <a:ext cx="280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按钮点击</a:t>
            </a:r>
            <a:r>
              <a:rPr lang="en-US" altLang="zh-CN" sz="2400" dirty="0"/>
              <a:t>#</a:t>
            </a:r>
            <a:r>
              <a:rPr lang="en-US" altLang="zh-CN" sz="2400" dirty="0" smtClean="0"/>
              <a:t>d61117</a:t>
            </a:r>
          </a:p>
          <a:p>
            <a:r>
              <a:rPr lang="en-US" altLang="zh-CN" sz="2400" dirty="0" smtClean="0"/>
              <a:t>r:214 </a:t>
            </a:r>
            <a:r>
              <a:rPr lang="en-US" altLang="zh-CN" sz="2400" smtClean="0"/>
              <a:t>g:17  b:23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03" y="2694730"/>
            <a:ext cx="1985632" cy="689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811" y="1553065"/>
            <a:ext cx="2009524" cy="6417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62" y="401013"/>
            <a:ext cx="2085714" cy="6748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704" y="5071414"/>
            <a:ext cx="1985632" cy="6524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811" y="3820520"/>
            <a:ext cx="2009524" cy="6921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1971" y="1816926"/>
            <a:ext cx="1727649" cy="57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7</cp:revision>
  <dcterms:created xsi:type="dcterms:W3CDTF">2016-04-28T09:17:30Z</dcterms:created>
  <dcterms:modified xsi:type="dcterms:W3CDTF">2016-05-07T02:47:10Z</dcterms:modified>
</cp:coreProperties>
</file>