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Answering: How can I use hugging face as an AI engineer and why should I use it</a:t>
            </a:r>
          </a:p>
        </p:txBody>
      </p:sp>
      <p:sp>
        <p:nvSpPr>
          <p:cNvPr id="3" name="Subtitle 2"/>
          <p:cNvSpPr>
            <a:spLocks noGrp="1"/>
          </p:cNvSpPr>
          <p:nvPr>
            <p:ph type="subTitle" idx="1"/>
          </p:nvPr>
        </p:nvSpPr>
        <p:spPr/>
        <p:txBody>
          <a:bodyPr/>
          <a:lstStyle/>
          <a:p>
            <a:r>
              <a:t>Created using sunpters' streamlit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l">
              <a:defRPr sz="2800" b="1">
                <a:latin typeface="Arial"/>
              </a:defRPr>
            </a:pPr>
            <a:r>
              <a:t>Challenges and Considerations</a:t>
            </a:r>
          </a:p>
        </p:txBody>
      </p:sp>
      <p:sp>
        <p:nvSpPr>
          <p:cNvPr id="3" name="TextBox 2"/>
          <p:cNvSpPr txBox="1"/>
          <p:nvPr/>
        </p:nvSpPr>
        <p:spPr>
          <a:xfrm>
            <a:off x="457200" y="1645920"/>
            <a:ext cx="4114800" cy="4572000"/>
          </a:xfrm>
          <a:prstGeom prst="rect">
            <a:avLst/>
          </a:prstGeom>
          <a:noFill/>
        </p:spPr>
        <p:txBody>
          <a:bodyPr wrap="square">
            <a:spAutoFit/>
          </a:bodyPr>
          <a:lstStyle/>
          <a:p>
            <a:pPr>
              <a:defRPr sz="1600">
                <a:solidFill>
                  <a:srgbClr val="333333"/>
                </a:solidFill>
                <a:latin typeface="Arial"/>
              </a:defRPr>
            </a:pPr>
            <a:r>
              <a:t>Model size and computational requirements</a:t>
            </a:r>
          </a:p>
          <a:p>
            <a:pPr>
              <a:defRPr sz="1600">
                <a:solidFill>
                  <a:srgbClr val="333333"/>
                </a:solidFill>
                <a:latin typeface="Arial"/>
              </a:defRPr>
            </a:pPr>
            <a:r>
              <a:t>Ethical considerations</a:t>
            </a:r>
          </a:p>
          <a:p>
            <a:pPr>
              <a:defRPr sz="1600">
                <a:solidFill>
                  <a:srgbClr val="333333"/>
                </a:solidFill>
                <a:latin typeface="Arial"/>
              </a:defRPr>
            </a:pPr>
            <a:r>
              <a:t>Staying updated with rapid advancements</a:t>
            </a:r>
          </a:p>
        </p:txBody>
      </p:sp>
      <p:sp>
        <p:nvSpPr>
          <p:cNvPr id="4" name="TextBox 3"/>
          <p:cNvSpPr txBox="1"/>
          <p:nvPr/>
        </p:nvSpPr>
        <p:spPr>
          <a:xfrm>
            <a:off x="4754880" y="1645920"/>
            <a:ext cx="3931920" cy="4572000"/>
          </a:xfrm>
          <a:prstGeom prst="rect">
            <a:avLst/>
          </a:prstGeom>
          <a:noFill/>
        </p:spPr>
        <p:txBody>
          <a:bodyPr wrap="square">
            <a:spAutoFit/>
          </a:bodyPr>
          <a:lstStyle/>
          <a:p>
            <a:pPr>
              <a:defRPr sz="1400">
                <a:latin typeface="Arial"/>
              </a:defRPr>
            </a:pPr>
            <a:r>
              <a:t>While Hugging Face offers many advantages, there are challenges such as increased computational needs for large models. Additionally, ethical concerns related to AI biases and model transparency are vital to address. Moreover, the field of AI is rapidly evolving, requiring continuous learning and adaptation.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l">
              <a:defRPr sz="2800" b="1">
                <a:latin typeface="Arial"/>
              </a:defRPr>
            </a:pPr>
            <a:r>
              <a:t>Conclusion: The Future of AI with Hugging Face</a:t>
            </a:r>
          </a:p>
        </p:txBody>
      </p:sp>
      <p:sp>
        <p:nvSpPr>
          <p:cNvPr id="3" name="TextBox 2"/>
          <p:cNvSpPr txBox="1"/>
          <p:nvPr/>
        </p:nvSpPr>
        <p:spPr>
          <a:xfrm>
            <a:off x="457200" y="1645920"/>
            <a:ext cx="4114800" cy="4572000"/>
          </a:xfrm>
          <a:prstGeom prst="rect">
            <a:avLst/>
          </a:prstGeom>
          <a:noFill/>
        </p:spPr>
        <p:txBody>
          <a:bodyPr wrap="square">
            <a:spAutoFit/>
          </a:bodyPr>
          <a:lstStyle/>
          <a:p>
            <a:pPr>
              <a:defRPr sz="1600">
                <a:solidFill>
                  <a:srgbClr val="333333"/>
                </a:solidFill>
                <a:latin typeface="Arial"/>
              </a:defRPr>
            </a:pPr>
            <a:r>
              <a:t>Embracing AI technologies</a:t>
            </a:r>
          </a:p>
          <a:p>
            <a:pPr>
              <a:defRPr sz="1600">
                <a:solidFill>
                  <a:srgbClr val="333333"/>
                </a:solidFill>
                <a:latin typeface="Arial"/>
              </a:defRPr>
            </a:pPr>
            <a:r>
              <a:t>Collaboration and innovation</a:t>
            </a:r>
          </a:p>
          <a:p>
            <a:pPr>
              <a:defRPr sz="1600">
                <a:solidFill>
                  <a:srgbClr val="333333"/>
                </a:solidFill>
                <a:latin typeface="Arial"/>
              </a:defRPr>
            </a:pPr>
            <a:r>
              <a:t>Hugging Face as a catalyst for AI advancement</a:t>
            </a:r>
          </a:p>
        </p:txBody>
      </p:sp>
      <p:sp>
        <p:nvSpPr>
          <p:cNvPr id="4" name="TextBox 3"/>
          <p:cNvSpPr txBox="1"/>
          <p:nvPr/>
        </p:nvSpPr>
        <p:spPr>
          <a:xfrm>
            <a:off x="4754880" y="1645920"/>
            <a:ext cx="3931920" cy="4572000"/>
          </a:xfrm>
          <a:prstGeom prst="rect">
            <a:avLst/>
          </a:prstGeom>
          <a:noFill/>
        </p:spPr>
        <p:txBody>
          <a:bodyPr wrap="square">
            <a:spAutoFit/>
          </a:bodyPr>
          <a:lstStyle/>
          <a:p>
            <a:pPr>
              <a:defRPr sz="1400">
                <a:latin typeface="Arial"/>
              </a:defRPr>
            </a:pPr>
            <a:r>
              <a:t>Hugging Face represents a significant leap in making advanced AI technologies accessible and integrative for developers. By fostering collaboration and encouraging innovation, Hugging Face not only accelerates AI projects but also empowers AI engineers to be at the forefront of technological advancement in the field.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l">
              <a:defRPr sz="2800" b="1">
                <a:latin typeface="Arial"/>
              </a:defRPr>
            </a:pPr>
            <a:r>
              <a:t>Introduction to Hugging Face</a:t>
            </a:r>
          </a:p>
        </p:txBody>
      </p:sp>
      <p:sp>
        <p:nvSpPr>
          <p:cNvPr id="3" name="TextBox 2"/>
          <p:cNvSpPr txBox="1"/>
          <p:nvPr/>
        </p:nvSpPr>
        <p:spPr>
          <a:xfrm>
            <a:off x="457200" y="1645920"/>
            <a:ext cx="4114800" cy="4572000"/>
          </a:xfrm>
          <a:prstGeom prst="rect">
            <a:avLst/>
          </a:prstGeom>
          <a:noFill/>
        </p:spPr>
        <p:txBody>
          <a:bodyPr wrap="square">
            <a:spAutoFit/>
          </a:bodyPr>
          <a:lstStyle/>
          <a:p>
            <a:pPr>
              <a:defRPr sz="1600">
                <a:solidFill>
                  <a:srgbClr val="333333"/>
                </a:solidFill>
                <a:latin typeface="Arial"/>
              </a:defRPr>
            </a:pPr>
            <a:r>
              <a:t>What is Hugging Face?</a:t>
            </a:r>
          </a:p>
          <a:p>
            <a:pPr>
              <a:defRPr sz="1600">
                <a:solidFill>
                  <a:srgbClr val="333333"/>
                </a:solidFill>
                <a:latin typeface="Arial"/>
              </a:defRPr>
            </a:pPr>
            <a:r>
              <a:t>Key features and tools available</a:t>
            </a:r>
          </a:p>
          <a:p>
            <a:pPr>
              <a:defRPr sz="1600">
                <a:solidFill>
                  <a:srgbClr val="333333"/>
                </a:solidFill>
                <a:latin typeface="Arial"/>
              </a:defRPr>
            </a:pPr>
            <a:r>
              <a:t>Relevance to AI engineering</a:t>
            </a:r>
          </a:p>
        </p:txBody>
      </p:sp>
      <p:sp>
        <p:nvSpPr>
          <p:cNvPr id="4" name="TextBox 3"/>
          <p:cNvSpPr txBox="1"/>
          <p:nvPr/>
        </p:nvSpPr>
        <p:spPr>
          <a:xfrm>
            <a:off x="4754880" y="1645920"/>
            <a:ext cx="3931920" cy="4572000"/>
          </a:xfrm>
          <a:prstGeom prst="rect">
            <a:avLst/>
          </a:prstGeom>
          <a:noFill/>
        </p:spPr>
        <p:txBody>
          <a:bodyPr wrap="square">
            <a:spAutoFit/>
          </a:bodyPr>
          <a:lstStyle/>
          <a:p>
            <a:pPr>
              <a:defRPr sz="1400">
                <a:latin typeface="Arial"/>
              </a:defRPr>
            </a:pPr>
            <a:r>
              <a:t>Hugging Face is a leading platform for Natural Language Processing (NLP) that provides a wide array of pre-trained models and tools for AI engineers. It's known for its Transformers library, which supports various tasks like text generation, translation, and summarization. Hugging Face also provides a user-friendly interface for model deployment and training.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l">
              <a:defRPr sz="2800" b="1">
                <a:latin typeface="Arial"/>
              </a:defRPr>
            </a:pPr>
            <a:r>
              <a:t>Why Use Hugging Face in AI Engineering?</a:t>
            </a:r>
          </a:p>
        </p:txBody>
      </p:sp>
      <p:sp>
        <p:nvSpPr>
          <p:cNvPr id="3" name="TextBox 2"/>
          <p:cNvSpPr txBox="1"/>
          <p:nvPr/>
        </p:nvSpPr>
        <p:spPr>
          <a:xfrm>
            <a:off x="457200" y="1645920"/>
            <a:ext cx="4114800" cy="4572000"/>
          </a:xfrm>
          <a:prstGeom prst="rect">
            <a:avLst/>
          </a:prstGeom>
          <a:noFill/>
        </p:spPr>
        <p:txBody>
          <a:bodyPr wrap="square">
            <a:spAutoFit/>
          </a:bodyPr>
          <a:lstStyle/>
          <a:p>
            <a:pPr>
              <a:defRPr sz="1600">
                <a:solidFill>
                  <a:srgbClr val="333333"/>
                </a:solidFill>
                <a:latin typeface="Arial"/>
              </a:defRPr>
            </a:pPr>
            <a:r>
              <a:t>Ease of use with a simple API</a:t>
            </a:r>
          </a:p>
          <a:p>
            <a:pPr>
              <a:defRPr sz="1600">
                <a:solidFill>
                  <a:srgbClr val="333333"/>
                </a:solidFill>
                <a:latin typeface="Arial"/>
              </a:defRPr>
            </a:pPr>
            <a:r>
              <a:t>Access to a wide variety of pre-trained models</a:t>
            </a:r>
          </a:p>
          <a:p>
            <a:pPr>
              <a:defRPr sz="1600">
                <a:solidFill>
                  <a:srgbClr val="333333"/>
                </a:solidFill>
                <a:latin typeface="Arial"/>
              </a:defRPr>
            </a:pPr>
            <a:r>
              <a:t>Strong community support and documentation</a:t>
            </a:r>
          </a:p>
        </p:txBody>
      </p:sp>
      <p:sp>
        <p:nvSpPr>
          <p:cNvPr id="4" name="TextBox 3"/>
          <p:cNvSpPr txBox="1"/>
          <p:nvPr/>
        </p:nvSpPr>
        <p:spPr>
          <a:xfrm>
            <a:off x="4754880" y="1645920"/>
            <a:ext cx="3931920" cy="4572000"/>
          </a:xfrm>
          <a:prstGeom prst="rect">
            <a:avLst/>
          </a:prstGeom>
          <a:noFill/>
        </p:spPr>
        <p:txBody>
          <a:bodyPr wrap="square">
            <a:spAutoFit/>
          </a:bodyPr>
          <a:lstStyle/>
          <a:p>
            <a:pPr>
              <a:defRPr sz="1400">
                <a:latin typeface="Arial"/>
              </a:defRPr>
            </a:pPr>
            <a:r>
              <a:t>Using Hugging Face simplifies the complex processes involved in NLP tasks. AI engineers can quickly integrate powerful models into their applications without needing to build from scratch. The extensive range of pre-trained models allows for rapid experimentation and prototype development, and community support provides a wealth of resources and examples.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l">
              <a:defRPr sz="2800" b="1">
                <a:latin typeface="Arial"/>
              </a:defRPr>
            </a:pPr>
            <a:r>
              <a:t>Transformers Library Overview</a:t>
            </a:r>
          </a:p>
        </p:txBody>
      </p:sp>
      <p:sp>
        <p:nvSpPr>
          <p:cNvPr id="3" name="TextBox 2"/>
          <p:cNvSpPr txBox="1"/>
          <p:nvPr/>
        </p:nvSpPr>
        <p:spPr>
          <a:xfrm>
            <a:off x="457200" y="1645920"/>
            <a:ext cx="4114800" cy="4572000"/>
          </a:xfrm>
          <a:prstGeom prst="rect">
            <a:avLst/>
          </a:prstGeom>
          <a:noFill/>
        </p:spPr>
        <p:txBody>
          <a:bodyPr wrap="square">
            <a:spAutoFit/>
          </a:bodyPr>
          <a:lstStyle/>
          <a:p>
            <a:pPr>
              <a:defRPr sz="1600">
                <a:solidFill>
                  <a:srgbClr val="333333"/>
                </a:solidFill>
                <a:latin typeface="Arial"/>
              </a:defRPr>
            </a:pPr>
            <a:r>
              <a:t>Architecture features of Transformers</a:t>
            </a:r>
          </a:p>
          <a:p>
            <a:pPr>
              <a:defRPr sz="1600">
                <a:solidFill>
                  <a:srgbClr val="333333"/>
                </a:solidFill>
                <a:latin typeface="Arial"/>
              </a:defRPr>
            </a:pPr>
            <a:r>
              <a:t>Supported models (BERT, GPT-2, etc.)</a:t>
            </a:r>
          </a:p>
          <a:p>
            <a:pPr>
              <a:defRPr sz="1600">
                <a:solidFill>
                  <a:srgbClr val="333333"/>
                </a:solidFill>
                <a:latin typeface="Arial"/>
              </a:defRPr>
            </a:pPr>
            <a:r>
              <a:t>Use cases across different domains</a:t>
            </a:r>
          </a:p>
        </p:txBody>
      </p:sp>
      <p:sp>
        <p:nvSpPr>
          <p:cNvPr id="4" name="TextBox 3"/>
          <p:cNvSpPr txBox="1"/>
          <p:nvPr/>
        </p:nvSpPr>
        <p:spPr>
          <a:xfrm>
            <a:off x="4754880" y="1645920"/>
            <a:ext cx="3931920" cy="4572000"/>
          </a:xfrm>
          <a:prstGeom prst="rect">
            <a:avLst/>
          </a:prstGeom>
          <a:noFill/>
        </p:spPr>
        <p:txBody>
          <a:bodyPr wrap="square">
            <a:spAutoFit/>
          </a:bodyPr>
          <a:lstStyle/>
          <a:p>
            <a:pPr>
              <a:defRPr sz="1400">
                <a:latin typeface="Arial"/>
              </a:defRPr>
            </a:pPr>
            <a:r>
              <a:t>The Transformers library by Hugging Face encompasses a variety of state-of-the-art models utilizing the transformer architecture. This includes BERT for understanding context in texts, GPT-2 for text generation, and many others suitable for tasks such as question answering, sentiment analysis, and more.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l">
              <a:defRPr sz="2800" b="1">
                <a:latin typeface="Arial"/>
              </a:defRPr>
            </a:pPr>
            <a:r>
              <a:t>Getting Started with Hugging Face</a:t>
            </a:r>
          </a:p>
        </p:txBody>
      </p:sp>
      <p:sp>
        <p:nvSpPr>
          <p:cNvPr id="3" name="TextBox 2"/>
          <p:cNvSpPr txBox="1"/>
          <p:nvPr/>
        </p:nvSpPr>
        <p:spPr>
          <a:xfrm>
            <a:off x="457200" y="1645920"/>
            <a:ext cx="4114800" cy="4572000"/>
          </a:xfrm>
          <a:prstGeom prst="rect">
            <a:avLst/>
          </a:prstGeom>
          <a:noFill/>
        </p:spPr>
        <p:txBody>
          <a:bodyPr wrap="square">
            <a:spAutoFit/>
          </a:bodyPr>
          <a:lstStyle/>
          <a:p>
            <a:pPr>
              <a:defRPr sz="1600">
                <a:solidFill>
                  <a:srgbClr val="333333"/>
                </a:solidFill>
                <a:latin typeface="Arial"/>
              </a:defRPr>
            </a:pPr>
            <a:r>
              <a:t>Installation instructions</a:t>
            </a:r>
          </a:p>
          <a:p>
            <a:pPr>
              <a:defRPr sz="1600">
                <a:solidFill>
                  <a:srgbClr val="333333"/>
                </a:solidFill>
                <a:latin typeface="Arial"/>
              </a:defRPr>
            </a:pPr>
            <a:r>
              <a:t>Basic usage example</a:t>
            </a:r>
          </a:p>
          <a:p>
            <a:pPr>
              <a:defRPr sz="1600">
                <a:solidFill>
                  <a:srgbClr val="333333"/>
                </a:solidFill>
                <a:latin typeface="Arial"/>
              </a:defRPr>
            </a:pPr>
            <a:r>
              <a:t>Model selection and downloading</a:t>
            </a:r>
          </a:p>
        </p:txBody>
      </p:sp>
      <p:sp>
        <p:nvSpPr>
          <p:cNvPr id="4" name="TextBox 3"/>
          <p:cNvSpPr txBox="1"/>
          <p:nvPr/>
        </p:nvSpPr>
        <p:spPr>
          <a:xfrm>
            <a:off x="4754880" y="1645920"/>
            <a:ext cx="3931920" cy="4572000"/>
          </a:xfrm>
          <a:prstGeom prst="rect">
            <a:avLst/>
          </a:prstGeom>
          <a:noFill/>
        </p:spPr>
        <p:txBody>
          <a:bodyPr wrap="square">
            <a:spAutoFit/>
          </a:bodyPr>
          <a:lstStyle/>
          <a:p>
            <a:pPr>
              <a:defRPr sz="1400">
                <a:latin typeface="Arial"/>
              </a:defRPr>
            </a:pPr>
            <a:r>
              <a:t>To get started, you can easily install Hugging Face's Transformers via pip. A basic example includes importing the library, loading a pre-trained model, and simply running inference on input text. The library offers functionality to browse and download models from the Model Hub efficiently.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l">
              <a:defRPr sz="2800" b="1">
                <a:latin typeface="Arial"/>
              </a:defRPr>
            </a:pPr>
            <a:r>
              <a:t>Fine-Tuning Pre-Trained Models</a:t>
            </a:r>
          </a:p>
        </p:txBody>
      </p:sp>
      <p:sp>
        <p:nvSpPr>
          <p:cNvPr id="3" name="TextBox 2"/>
          <p:cNvSpPr txBox="1"/>
          <p:nvPr/>
        </p:nvSpPr>
        <p:spPr>
          <a:xfrm>
            <a:off x="457200" y="1645920"/>
            <a:ext cx="4114800" cy="4572000"/>
          </a:xfrm>
          <a:prstGeom prst="rect">
            <a:avLst/>
          </a:prstGeom>
          <a:noFill/>
        </p:spPr>
        <p:txBody>
          <a:bodyPr wrap="square">
            <a:spAutoFit/>
          </a:bodyPr>
          <a:lstStyle/>
          <a:p>
            <a:pPr>
              <a:defRPr sz="1600">
                <a:solidFill>
                  <a:srgbClr val="333333"/>
                </a:solidFill>
                <a:latin typeface="Arial"/>
              </a:defRPr>
            </a:pPr>
            <a:r>
              <a:t>Importance of fine-tuning</a:t>
            </a:r>
          </a:p>
          <a:p>
            <a:pPr>
              <a:defRPr sz="1600">
                <a:solidFill>
                  <a:srgbClr val="333333"/>
                </a:solidFill>
                <a:latin typeface="Arial"/>
              </a:defRPr>
            </a:pPr>
            <a:r>
              <a:t>Training methods and tutorials</a:t>
            </a:r>
          </a:p>
          <a:p>
            <a:pPr>
              <a:defRPr sz="1600">
                <a:solidFill>
                  <a:srgbClr val="333333"/>
                </a:solidFill>
                <a:latin typeface="Arial"/>
              </a:defRPr>
            </a:pPr>
            <a:r>
              <a:t>Evaluation and benchmarking</a:t>
            </a:r>
          </a:p>
        </p:txBody>
      </p:sp>
      <p:sp>
        <p:nvSpPr>
          <p:cNvPr id="4" name="TextBox 3"/>
          <p:cNvSpPr txBox="1"/>
          <p:nvPr/>
        </p:nvSpPr>
        <p:spPr>
          <a:xfrm>
            <a:off x="4754880" y="1645920"/>
            <a:ext cx="3931920" cy="4572000"/>
          </a:xfrm>
          <a:prstGeom prst="rect">
            <a:avLst/>
          </a:prstGeom>
          <a:noFill/>
        </p:spPr>
        <p:txBody>
          <a:bodyPr wrap="square">
            <a:spAutoFit/>
          </a:bodyPr>
          <a:lstStyle/>
          <a:p>
            <a:pPr>
              <a:defRPr sz="1400">
                <a:latin typeface="Arial"/>
              </a:defRPr>
            </a:pPr>
            <a:r>
              <a:t>Fine-tuning allows you to adapt a pre-trained model to your specific dataset, improving performance for targeted tasks. Hugging Face provides substantial documentation and examples on how to train models, use training datasets, and evaluate outcomes, which are critical skills for AI engineers.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l">
              <a:defRPr sz="2800" b="1">
                <a:latin typeface="Arial"/>
              </a:defRPr>
            </a:pPr>
            <a:r>
              <a:t>Model Deployment with Hugging Face</a:t>
            </a:r>
          </a:p>
        </p:txBody>
      </p:sp>
      <p:sp>
        <p:nvSpPr>
          <p:cNvPr id="3" name="TextBox 2"/>
          <p:cNvSpPr txBox="1"/>
          <p:nvPr/>
        </p:nvSpPr>
        <p:spPr>
          <a:xfrm>
            <a:off x="457200" y="1645920"/>
            <a:ext cx="4114800" cy="4572000"/>
          </a:xfrm>
          <a:prstGeom prst="rect">
            <a:avLst/>
          </a:prstGeom>
          <a:noFill/>
        </p:spPr>
        <p:txBody>
          <a:bodyPr wrap="square">
            <a:spAutoFit/>
          </a:bodyPr>
          <a:lstStyle/>
          <a:p>
            <a:pPr>
              <a:defRPr sz="1600">
                <a:solidFill>
                  <a:srgbClr val="333333"/>
                </a:solidFill>
                <a:latin typeface="Arial"/>
              </a:defRPr>
            </a:pPr>
            <a:r>
              <a:t>Using Hugging Face on Cloud platforms</a:t>
            </a:r>
          </a:p>
          <a:p>
            <a:pPr>
              <a:defRPr sz="1600">
                <a:solidFill>
                  <a:srgbClr val="333333"/>
                </a:solidFill>
                <a:latin typeface="Arial"/>
              </a:defRPr>
            </a:pPr>
            <a:r>
              <a:t>Serve models via APIs</a:t>
            </a:r>
          </a:p>
          <a:p>
            <a:pPr>
              <a:defRPr sz="1600">
                <a:solidFill>
                  <a:srgbClr val="333333"/>
                </a:solidFill>
                <a:latin typeface="Arial"/>
              </a:defRPr>
            </a:pPr>
            <a:r>
              <a:t>Hugging Face Inference API</a:t>
            </a:r>
          </a:p>
        </p:txBody>
      </p:sp>
      <p:sp>
        <p:nvSpPr>
          <p:cNvPr id="4" name="TextBox 3"/>
          <p:cNvSpPr txBox="1"/>
          <p:nvPr/>
        </p:nvSpPr>
        <p:spPr>
          <a:xfrm>
            <a:off x="4754880" y="1645920"/>
            <a:ext cx="3931920" cy="4572000"/>
          </a:xfrm>
          <a:prstGeom prst="rect">
            <a:avLst/>
          </a:prstGeom>
          <a:noFill/>
        </p:spPr>
        <p:txBody>
          <a:bodyPr wrap="square">
            <a:spAutoFit/>
          </a:bodyPr>
          <a:lstStyle/>
          <a:p>
            <a:pPr>
              <a:defRPr sz="1400">
                <a:latin typeface="Arial"/>
              </a:defRPr>
            </a:pPr>
            <a:r>
              <a:t>Hugging Face enables seamless deployment of models using its Inference API, which allows developers to access models from the cloud easily. Additionally, it can be integrated with services like AWS or Google Cloud to serve models at scale, facilitating real-time applications.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l">
              <a:defRPr sz="2800" b="1">
                <a:latin typeface="Arial"/>
              </a:defRPr>
            </a:pPr>
            <a:r>
              <a:t>Community and Resources</a:t>
            </a:r>
          </a:p>
        </p:txBody>
      </p:sp>
      <p:sp>
        <p:nvSpPr>
          <p:cNvPr id="3" name="TextBox 2"/>
          <p:cNvSpPr txBox="1"/>
          <p:nvPr/>
        </p:nvSpPr>
        <p:spPr>
          <a:xfrm>
            <a:off x="457200" y="1645920"/>
            <a:ext cx="4114800" cy="4572000"/>
          </a:xfrm>
          <a:prstGeom prst="rect">
            <a:avLst/>
          </a:prstGeom>
          <a:noFill/>
        </p:spPr>
        <p:txBody>
          <a:bodyPr wrap="square">
            <a:spAutoFit/>
          </a:bodyPr>
          <a:lstStyle/>
          <a:p>
            <a:pPr>
              <a:defRPr sz="1600">
                <a:solidFill>
                  <a:srgbClr val="333333"/>
                </a:solidFill>
                <a:latin typeface="Arial"/>
              </a:defRPr>
            </a:pPr>
            <a:r>
              <a:t>Active forums and discussions</a:t>
            </a:r>
          </a:p>
          <a:p>
            <a:pPr>
              <a:defRPr sz="1600">
                <a:solidFill>
                  <a:srgbClr val="333333"/>
                </a:solidFill>
                <a:latin typeface="Arial"/>
              </a:defRPr>
            </a:pPr>
            <a:r>
              <a:t>Extensive documentation and examples</a:t>
            </a:r>
          </a:p>
          <a:p>
            <a:pPr>
              <a:defRPr sz="1600">
                <a:solidFill>
                  <a:srgbClr val="333333"/>
                </a:solidFill>
                <a:latin typeface="Arial"/>
              </a:defRPr>
            </a:pPr>
            <a:r>
              <a:t>Hugging Face's GitHub repository</a:t>
            </a:r>
          </a:p>
        </p:txBody>
      </p:sp>
      <p:sp>
        <p:nvSpPr>
          <p:cNvPr id="4" name="TextBox 3"/>
          <p:cNvSpPr txBox="1"/>
          <p:nvPr/>
        </p:nvSpPr>
        <p:spPr>
          <a:xfrm>
            <a:off x="4754880" y="1645920"/>
            <a:ext cx="3931920" cy="4572000"/>
          </a:xfrm>
          <a:prstGeom prst="rect">
            <a:avLst/>
          </a:prstGeom>
          <a:noFill/>
        </p:spPr>
        <p:txBody>
          <a:bodyPr wrap="square">
            <a:spAutoFit/>
          </a:bodyPr>
          <a:lstStyle/>
          <a:p>
            <a:pPr>
              <a:defRPr sz="1400">
                <a:latin typeface="Arial"/>
              </a:defRPr>
            </a:pPr>
            <a:r>
              <a:t>The Hugging Face community is vibrant, with forums where developers discuss issues and solutions. The extensive documentation provides thorough guidance for users at all levels, while the GitHub repository allows you to access code, report issues, and contribute to projects.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8229600" cy="914400"/>
          </a:xfrm>
          <a:prstGeom prst="rect">
            <a:avLst/>
          </a:prstGeom>
          <a:noFill/>
        </p:spPr>
        <p:txBody>
          <a:bodyPr wrap="none">
            <a:spAutoFit/>
          </a:bodyPr>
          <a:lstStyle/>
          <a:p>
            <a:pPr algn="l">
              <a:defRPr sz="2800" b="1">
                <a:latin typeface="Arial"/>
              </a:defRPr>
            </a:pPr>
            <a:r>
              <a:t>Real-world Applications</a:t>
            </a:r>
          </a:p>
        </p:txBody>
      </p:sp>
      <p:sp>
        <p:nvSpPr>
          <p:cNvPr id="3" name="TextBox 2"/>
          <p:cNvSpPr txBox="1"/>
          <p:nvPr/>
        </p:nvSpPr>
        <p:spPr>
          <a:xfrm>
            <a:off x="457200" y="1645920"/>
            <a:ext cx="4114800" cy="4572000"/>
          </a:xfrm>
          <a:prstGeom prst="rect">
            <a:avLst/>
          </a:prstGeom>
          <a:noFill/>
        </p:spPr>
        <p:txBody>
          <a:bodyPr wrap="square">
            <a:spAutoFit/>
          </a:bodyPr>
          <a:lstStyle/>
          <a:p>
            <a:pPr>
              <a:defRPr sz="1600">
                <a:solidFill>
                  <a:srgbClr val="333333"/>
                </a:solidFill>
                <a:latin typeface="Arial"/>
              </a:defRPr>
            </a:pPr>
            <a:r>
              <a:t>Case studies in various industries</a:t>
            </a:r>
          </a:p>
          <a:p>
            <a:pPr>
              <a:defRPr sz="1600">
                <a:solidFill>
                  <a:srgbClr val="333333"/>
                </a:solidFill>
                <a:latin typeface="Arial"/>
              </a:defRPr>
            </a:pPr>
            <a:r>
              <a:t>Applications in healthcare, finance, and education</a:t>
            </a:r>
          </a:p>
          <a:p>
            <a:pPr>
              <a:defRPr sz="1600">
                <a:solidFill>
                  <a:srgbClr val="333333"/>
                </a:solidFill>
                <a:latin typeface="Arial"/>
              </a:defRPr>
            </a:pPr>
            <a:r>
              <a:t>Impact on AI-driven products</a:t>
            </a:r>
          </a:p>
        </p:txBody>
      </p:sp>
      <p:sp>
        <p:nvSpPr>
          <p:cNvPr id="4" name="TextBox 3"/>
          <p:cNvSpPr txBox="1"/>
          <p:nvPr/>
        </p:nvSpPr>
        <p:spPr>
          <a:xfrm>
            <a:off x="4754880" y="1645920"/>
            <a:ext cx="3931920" cy="4572000"/>
          </a:xfrm>
          <a:prstGeom prst="rect">
            <a:avLst/>
          </a:prstGeom>
          <a:noFill/>
        </p:spPr>
        <p:txBody>
          <a:bodyPr wrap="square">
            <a:spAutoFit/>
          </a:bodyPr>
          <a:lstStyle/>
          <a:p>
            <a:pPr>
              <a:defRPr sz="1400">
                <a:latin typeface="Arial"/>
              </a:defRPr>
            </a:pPr>
            <a:r>
              <a:t>Hugging Face has been employed in numerous real-world applications across various sectors including healthcare (diagnostic tools), finance (sentiment analysis for market trends), and education (personalized learning assistants). The versatility and effectiveness of Hugging Face models are reshaping AI-driven product offerings.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