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73.png" Type="http://schemas.openxmlformats.org/officeDocument/2006/relationships/image"/><Relationship Id="rId12" Target="../media/image83.png" Type="http://schemas.openxmlformats.org/officeDocument/2006/relationships/image"/><Relationship Id="rId13" Target="../media/image84.png" Type="http://schemas.openxmlformats.org/officeDocument/2006/relationships/image"/><Relationship Id="rId14" Target="../media/image85.png" Type="http://schemas.openxmlformats.org/officeDocument/2006/relationships/image"/><Relationship Id="rId15" Target="../media/image86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47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8.png" Type="http://schemas.openxmlformats.org/officeDocument/2006/relationships/image"/><Relationship Id="rId11" Target="../media/image89.png" Type="http://schemas.openxmlformats.org/officeDocument/2006/relationships/image"/><Relationship Id="rId12" Target="../media/image90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87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2.png" Type="http://schemas.openxmlformats.org/officeDocument/2006/relationships/image"/><Relationship Id="rId11" Target="../media/image93.png" Type="http://schemas.openxmlformats.org/officeDocument/2006/relationships/image"/><Relationship Id="rId12" Target="../media/image94.png" Type="http://schemas.openxmlformats.org/officeDocument/2006/relationships/image"/><Relationship Id="rId13" Target="../media/image95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91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98.png" Type="http://schemas.openxmlformats.org/officeDocument/2006/relationships/image"/><Relationship Id="rId12" Target="../media/image99.png" Type="http://schemas.openxmlformats.org/officeDocument/2006/relationships/image"/><Relationship Id="rId13" Target="../media/image100.png" Type="http://schemas.openxmlformats.org/officeDocument/2006/relationships/image"/><Relationship Id="rId14" Target="../media/image101.png" Type="http://schemas.openxmlformats.org/officeDocument/2006/relationships/image"/><Relationship Id="rId15" Target="../media/image102.png" Type="http://schemas.openxmlformats.org/officeDocument/2006/relationships/image"/><Relationship Id="rId16" Target="../media/image103.png" Type="http://schemas.openxmlformats.org/officeDocument/2006/relationships/image"/><Relationship Id="rId17" Target="../media/image104.png" Type="http://schemas.openxmlformats.org/officeDocument/2006/relationships/image"/><Relationship Id="rId18" Target="../media/image105.png" Type="http://schemas.openxmlformats.org/officeDocument/2006/relationships/image"/><Relationship Id="rId19" Target="../media/image106.png" Type="http://schemas.openxmlformats.org/officeDocument/2006/relationships/image"/><Relationship Id="rId2" Target="../media/image1.png" Type="http://schemas.openxmlformats.org/officeDocument/2006/relationships/image"/><Relationship Id="rId20" Target="../media/image107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96.png" Type="http://schemas.openxmlformats.org/officeDocument/2006/relationships/image"/><Relationship Id="rId7" Target="../media/image5.png" Type="http://schemas.openxmlformats.org/officeDocument/2006/relationships/image"/><Relationship Id="rId8" Target="../media/image97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111.png" Type="http://schemas.openxmlformats.org/officeDocument/2006/relationships/image"/><Relationship Id="rId12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108.png" Type="http://schemas.openxmlformats.org/officeDocument/2006/relationships/image"/><Relationship Id="rId6" Target="../media/image36.png" Type="http://schemas.openxmlformats.org/officeDocument/2006/relationships/image"/><Relationship Id="rId7" Target="../media/image109.png" Type="http://schemas.openxmlformats.org/officeDocument/2006/relationships/image"/><Relationship Id="rId8" Target="../media/image5.png" Type="http://schemas.openxmlformats.org/officeDocument/2006/relationships/image"/><Relationship Id="rId9" Target="../media/image1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5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1.png" Type="http://schemas.openxmlformats.org/officeDocument/2006/relationships/image"/><Relationship Id="rId20" Target="../media/image26.png" Type="http://schemas.openxmlformats.org/officeDocument/2006/relationships/image"/><Relationship Id="rId21" Target="../media/image27.png" Type="http://schemas.openxmlformats.org/officeDocument/2006/relationships/image"/><Relationship Id="rId22" Target="../media/image28.png" Type="http://schemas.openxmlformats.org/officeDocument/2006/relationships/image"/><Relationship Id="rId23" Target="../media/image29.png" Type="http://schemas.openxmlformats.org/officeDocument/2006/relationships/image"/><Relationship Id="rId24" Target="../media/image30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5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5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16" Target="../media/image50.png" Type="http://schemas.openxmlformats.org/officeDocument/2006/relationships/image"/><Relationship Id="rId17" Target="../media/image51.png" Type="http://schemas.openxmlformats.org/officeDocument/2006/relationships/image"/><Relationship Id="rId18" Target="../media/image52.png" Type="http://schemas.openxmlformats.org/officeDocument/2006/relationships/image"/><Relationship Id="rId19" Target="../media/image53.png" Type="http://schemas.openxmlformats.org/officeDocument/2006/relationships/image"/><Relationship Id="rId2" Target="../media/image1.png" Type="http://schemas.openxmlformats.org/officeDocument/2006/relationships/image"/><Relationship Id="rId20" Target="../media/image54.png" Type="http://schemas.openxmlformats.org/officeDocument/2006/relationships/image"/><Relationship Id="rId21" Target="../media/image55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6.png" Type="http://schemas.openxmlformats.org/officeDocument/2006/relationships/image"/><Relationship Id="rId12" Target="../media/image57.png" Type="http://schemas.openxmlformats.org/officeDocument/2006/relationships/image"/><Relationship Id="rId13" Target="../media/image58.png" Type="http://schemas.openxmlformats.org/officeDocument/2006/relationships/image"/><Relationship Id="rId14" Target="../media/image59.png" Type="http://schemas.openxmlformats.org/officeDocument/2006/relationships/image"/><Relationship Id="rId15" Target="../media/image60.png" Type="http://schemas.openxmlformats.org/officeDocument/2006/relationships/image"/><Relationship Id="rId16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47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50.png" Type="http://schemas.openxmlformats.org/officeDocument/2006/relationships/image"/><Relationship Id="rId12" Target="../media/image63.png" Type="http://schemas.openxmlformats.org/officeDocument/2006/relationships/image"/><Relationship Id="rId13" Target="../media/image64.png" Type="http://schemas.openxmlformats.org/officeDocument/2006/relationships/image"/><Relationship Id="rId14" Target="../media/image65.png" Type="http://schemas.openxmlformats.org/officeDocument/2006/relationships/image"/><Relationship Id="rId15" Target="../media/image58.png" Type="http://schemas.openxmlformats.org/officeDocument/2006/relationships/image"/><Relationship Id="rId16" Target="../media/image66.png" Type="http://schemas.openxmlformats.org/officeDocument/2006/relationships/image"/><Relationship Id="rId17" Target="../media/image67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62.png" Type="http://schemas.openxmlformats.org/officeDocument/2006/relationships/image"/><Relationship Id="rId6" Target="../media/image36.png" Type="http://schemas.openxmlformats.org/officeDocument/2006/relationships/image"/><Relationship Id="rId7" Target="../media/image47.png" Type="http://schemas.openxmlformats.org/officeDocument/2006/relationships/image"/><Relationship Id="rId8" Target="../media/image5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68.png" Type="http://schemas.openxmlformats.org/officeDocument/2006/relationships/image"/><Relationship Id="rId12" Target="../media/image69.png" Type="http://schemas.openxmlformats.org/officeDocument/2006/relationships/image"/><Relationship Id="rId13" Target="../media/image70.png" Type="http://schemas.openxmlformats.org/officeDocument/2006/relationships/image"/><Relationship Id="rId14" Target="../media/image71.png" Type="http://schemas.openxmlformats.org/officeDocument/2006/relationships/image"/><Relationship Id="rId15" Target="../media/image72.png" Type="http://schemas.openxmlformats.org/officeDocument/2006/relationships/image"/><Relationship Id="rId16" Target="../media/image73.png" Type="http://schemas.openxmlformats.org/officeDocument/2006/relationships/image"/><Relationship Id="rId17" Target="../media/image74.png" Type="http://schemas.openxmlformats.org/officeDocument/2006/relationships/image"/><Relationship Id="rId18" Target="../media/image75.png" Type="http://schemas.openxmlformats.org/officeDocument/2006/relationships/image"/><Relationship Id="rId19" Target="../media/image76.png" Type="http://schemas.openxmlformats.org/officeDocument/2006/relationships/image"/><Relationship Id="rId2" Target="../media/image1.png" Type="http://schemas.openxmlformats.org/officeDocument/2006/relationships/image"/><Relationship Id="rId20" Target="../media/image77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47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68.png" Type="http://schemas.openxmlformats.org/officeDocument/2006/relationships/image"/><Relationship Id="rId12" Target="../media/image69.png" Type="http://schemas.openxmlformats.org/officeDocument/2006/relationships/image"/><Relationship Id="rId13" Target="../media/image70.png" Type="http://schemas.openxmlformats.org/officeDocument/2006/relationships/image"/><Relationship Id="rId14" Target="../media/image71.png" Type="http://schemas.openxmlformats.org/officeDocument/2006/relationships/image"/><Relationship Id="rId15" Target="../media/image78.png" Type="http://schemas.openxmlformats.org/officeDocument/2006/relationships/image"/><Relationship Id="rId16" Target="../media/image79.png" Type="http://schemas.openxmlformats.org/officeDocument/2006/relationships/image"/><Relationship Id="rId17" Target="../media/image73.png" Type="http://schemas.openxmlformats.org/officeDocument/2006/relationships/image"/><Relationship Id="rId18" Target="../media/image80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47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68.png" Type="http://schemas.openxmlformats.org/officeDocument/2006/relationships/image"/><Relationship Id="rId12" Target="../media/image69.png" Type="http://schemas.openxmlformats.org/officeDocument/2006/relationships/image"/><Relationship Id="rId13" Target="../media/image70.png" Type="http://schemas.openxmlformats.org/officeDocument/2006/relationships/image"/><Relationship Id="rId14" Target="../media/image71.png" Type="http://schemas.openxmlformats.org/officeDocument/2006/relationships/image"/><Relationship Id="rId15" Target="../media/image78.png" Type="http://schemas.openxmlformats.org/officeDocument/2006/relationships/image"/><Relationship Id="rId16" Target="../media/image79.png" Type="http://schemas.openxmlformats.org/officeDocument/2006/relationships/image"/><Relationship Id="rId17" Target="../media/image81.png" Type="http://schemas.openxmlformats.org/officeDocument/2006/relationships/image"/><Relationship Id="rId18" Target="../media/image73.png" Type="http://schemas.openxmlformats.org/officeDocument/2006/relationships/image"/><Relationship Id="rId19" Target="../media/image80.png" Type="http://schemas.openxmlformats.org/officeDocument/2006/relationships/image"/><Relationship Id="rId2" Target="../media/image1.png" Type="http://schemas.openxmlformats.org/officeDocument/2006/relationships/image"/><Relationship Id="rId20" Target="../media/image82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6.png" Type="http://schemas.openxmlformats.org/officeDocument/2006/relationships/image"/><Relationship Id="rId6" Target="../media/image47.png" Type="http://schemas.openxmlformats.org/officeDocument/2006/relationships/image"/><Relationship Id="rId7" Target="../media/image5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0" y="-177800"/>
            <a:ext cx="18542000" cy="699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18500"/>
            <a:ext cx="8013700" cy="1866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12600" y="444500"/>
            <a:ext cx="6565900" cy="850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903700" y="419100"/>
            <a:ext cx="546100" cy="88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79400" y="2349500"/>
            <a:ext cx="9207500" cy="490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6100" y="5753100"/>
            <a:ext cx="11836400" cy="201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1800" y="1765300"/>
            <a:ext cx="42926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99500" y="1511300"/>
            <a:ext cx="3733800" cy="1473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267200" y="3759200"/>
            <a:ext cx="12979400" cy="5410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194300" y="3365500"/>
            <a:ext cx="9499600" cy="6235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66500" y="8140700"/>
            <a:ext cx="393700" cy="381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569200" y="4699000"/>
            <a:ext cx="393700" cy="381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56300" y="6400800"/>
            <a:ext cx="393700" cy="381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502400" y="7277100"/>
            <a:ext cx="393700" cy="38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807200" y="9410700"/>
            <a:ext cx="112141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409700"/>
            <a:ext cx="45974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1117600"/>
            <a:ext cx="5664200" cy="222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067300" y="7188200"/>
            <a:ext cx="508000" cy="49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78300" y="3784600"/>
            <a:ext cx="117348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5900" y="1346200"/>
            <a:ext cx="34925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30600" y="1117600"/>
            <a:ext cx="8255000" cy="222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21200" y="4470400"/>
            <a:ext cx="12128500" cy="5422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835400" y="2844800"/>
            <a:ext cx="10134600" cy="1562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47700" y="9601200"/>
            <a:ext cx="24104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409700"/>
            <a:ext cx="46101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89500" y="3937000"/>
            <a:ext cx="1104900" cy="63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89500" y="5194300"/>
            <a:ext cx="1104900" cy="63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89500" y="6502400"/>
            <a:ext cx="1104900" cy="63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89500" y="7810500"/>
            <a:ext cx="1104900" cy="63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89500" y="9080500"/>
            <a:ext cx="1104900" cy="63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56000" y="1117600"/>
            <a:ext cx="4191000" cy="22225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65600" y="3492500"/>
            <a:ext cx="914400" cy="914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2700000">
            <a:off x="4178300" y="3505200"/>
            <a:ext cx="901700" cy="901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94400" y="3467100"/>
            <a:ext cx="11328400" cy="9779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65600" y="4737100"/>
            <a:ext cx="914400" cy="914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2700000">
            <a:off x="4178300" y="4749800"/>
            <a:ext cx="901700" cy="901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65600" y="6057900"/>
            <a:ext cx="914400" cy="914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2700000">
            <a:off x="4178300" y="6070600"/>
            <a:ext cx="901700" cy="9017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65600" y="7366000"/>
            <a:ext cx="914400" cy="9144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2700000">
            <a:off x="4178300" y="7366000"/>
            <a:ext cx="901700" cy="9017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65600" y="8674100"/>
            <a:ext cx="914400" cy="914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2700000">
            <a:off x="4178300" y="8686800"/>
            <a:ext cx="901700" cy="901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94400" y="6057900"/>
            <a:ext cx="11328400" cy="9779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94400" y="8648700"/>
            <a:ext cx="11328400" cy="9779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94400" y="4762500"/>
            <a:ext cx="11328400" cy="9779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94400" y="7378700"/>
            <a:ext cx="11328400" cy="9779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464300" y="3594100"/>
            <a:ext cx="10033000" cy="66929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644900" y="3467100"/>
            <a:ext cx="1778000" cy="12065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733800" y="4699000"/>
            <a:ext cx="1752600" cy="11938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3746500" y="6019800"/>
            <a:ext cx="1727200" cy="12065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708400" y="7315200"/>
            <a:ext cx="1765300" cy="12065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733800" y="8648700"/>
            <a:ext cx="17653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30600" y="3987800"/>
            <a:ext cx="5892800" cy="1130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533400" y="1409700"/>
            <a:ext cx="4584700" cy="350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81400" y="5092700"/>
            <a:ext cx="14351000" cy="306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43300" y="1117600"/>
            <a:ext cx="5664200" cy="2222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90500" y="-139700"/>
            <a:ext cx="18630900" cy="6134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84400" y="5067300"/>
            <a:ext cx="20675600" cy="483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4508500"/>
            <a:ext cx="18288000" cy="5778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903700" y="419100"/>
            <a:ext cx="546100" cy="88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3100" y="4965700"/>
            <a:ext cx="148717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6362700"/>
            <a:ext cx="5245100" cy="2654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7300" y="7683500"/>
            <a:ext cx="45720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95500" y="6769100"/>
            <a:ext cx="1574800" cy="850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" y="6832600"/>
            <a:ext cx="5715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447800" y="6832600"/>
            <a:ext cx="571500" cy="57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58900" y="6743700"/>
            <a:ext cx="800100" cy="812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20900" y="7950200"/>
            <a:ext cx="2108200" cy="1270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" y="7975600"/>
            <a:ext cx="571500" cy="571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447800" y="7988300"/>
            <a:ext cx="571500" cy="571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71600" y="7899400"/>
            <a:ext cx="800100" cy="800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527800" y="6362700"/>
            <a:ext cx="5245100" cy="26543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58000" y="7683500"/>
            <a:ext cx="4572000" cy="1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721600" y="6807200"/>
            <a:ext cx="2108200" cy="12700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035800" y="6832600"/>
            <a:ext cx="571500" cy="571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7048500" y="6832600"/>
            <a:ext cx="571500" cy="571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985000" y="6756400"/>
            <a:ext cx="800100" cy="800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708900" y="7924800"/>
            <a:ext cx="3073400" cy="8509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035800" y="7975600"/>
            <a:ext cx="571500" cy="571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7048500" y="7988300"/>
            <a:ext cx="571500" cy="571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985000" y="7899400"/>
            <a:ext cx="787400" cy="812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28500" y="6362700"/>
            <a:ext cx="5245100" cy="26543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58700" y="7683500"/>
            <a:ext cx="4572000" cy="12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322300" y="6807200"/>
            <a:ext cx="1549400" cy="12700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36500" y="6832600"/>
            <a:ext cx="571500" cy="5715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2649200" y="6832600"/>
            <a:ext cx="571500" cy="5715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573000" y="6743700"/>
            <a:ext cx="812800" cy="8128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322300" y="7950200"/>
            <a:ext cx="2108200" cy="12700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36500" y="7975600"/>
            <a:ext cx="571500" cy="5715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2649200" y="7988300"/>
            <a:ext cx="571500" cy="5715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585700" y="7899400"/>
            <a:ext cx="787400" cy="8001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3530600" y="1600200"/>
            <a:ext cx="11264900" cy="35179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36600" y="622300"/>
            <a:ext cx="4470400" cy="8509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928100" y="419100"/>
            <a:ext cx="125222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12900" y="4140200"/>
            <a:ext cx="27559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10100" y="3276600"/>
            <a:ext cx="2235200" cy="2235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96200" y="3276600"/>
            <a:ext cx="2235200" cy="2235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31500" y="3276600"/>
            <a:ext cx="2235200" cy="223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48200" y="6451600"/>
            <a:ext cx="2235200" cy="2235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34300" y="6451600"/>
            <a:ext cx="2235200" cy="2235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82300" y="6451600"/>
            <a:ext cx="2235200" cy="223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033500" y="2857500"/>
            <a:ext cx="3136900" cy="156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774700" y="1397000"/>
            <a:ext cx="4813300" cy="3517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30600" y="1117600"/>
            <a:ext cx="4203700" cy="2235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962400" y="5067300"/>
            <a:ext cx="9461500" cy="1193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479800" y="8305800"/>
            <a:ext cx="101727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29300" y="7620000"/>
            <a:ext cx="10185400" cy="237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18300" y="7797800"/>
            <a:ext cx="8407400" cy="2768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680200" y="4597400"/>
            <a:ext cx="2705100" cy="2705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6692900" y="4622800"/>
            <a:ext cx="2667000" cy="2667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635500" y="2794000"/>
            <a:ext cx="12001500" cy="1346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182600" y="3048000"/>
            <a:ext cx="838200" cy="838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946900" y="3073400"/>
            <a:ext cx="6489700" cy="1790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842000" y="5384800"/>
            <a:ext cx="4051300" cy="1498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242800" y="4597400"/>
            <a:ext cx="2705100" cy="2705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2268200" y="4622800"/>
            <a:ext cx="2667000" cy="2667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287000" y="5435600"/>
            <a:ext cx="1054100" cy="1054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89800" y="8483600"/>
            <a:ext cx="355600" cy="355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341100" y="5511800"/>
            <a:ext cx="41275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864100" y="4178300"/>
            <a:ext cx="11455400" cy="5664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309600" y="5994400"/>
            <a:ext cx="1854200" cy="838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99500" y="1511300"/>
            <a:ext cx="2628900" cy="1473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670300" y="2895600"/>
            <a:ext cx="5029200" cy="2019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01900" y="9601200"/>
            <a:ext cx="20383500" cy="68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176500" y="5994400"/>
            <a:ext cx="1549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89400" y="9829800"/>
            <a:ext cx="171958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579100" y="3263900"/>
            <a:ext cx="6819900" cy="1155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924300" y="4648200"/>
            <a:ext cx="12712700" cy="482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902200" y="7772400"/>
            <a:ext cx="9994900" cy="889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99500" y="1511300"/>
            <a:ext cx="2628900" cy="1473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597400" y="4826000"/>
            <a:ext cx="9994900" cy="4711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670300" y="2895600"/>
            <a:ext cx="59055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27700" y="3213100"/>
            <a:ext cx="1549400" cy="1092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914900" y="5245100"/>
            <a:ext cx="3213100" cy="10668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889500" y="7112000"/>
            <a:ext cx="3263900" cy="9017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876800" y="8699500"/>
            <a:ext cx="3251200" cy="1130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296400" y="2984500"/>
            <a:ext cx="7874000" cy="1193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296400" y="4914900"/>
            <a:ext cx="7874000" cy="1193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296400" y="6883400"/>
            <a:ext cx="7874000" cy="1193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296400" y="8750300"/>
            <a:ext cx="7874000" cy="1193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699500" y="1511300"/>
            <a:ext cx="3733800" cy="1473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715500" y="3162300"/>
            <a:ext cx="4800600" cy="952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715500" y="4876800"/>
            <a:ext cx="4889500" cy="1409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715500" y="6858000"/>
            <a:ext cx="3657600" cy="1409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715500" y="8953500"/>
            <a:ext cx="5016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864100" y="2997200"/>
            <a:ext cx="1270000" cy="901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454900" y="2971800"/>
            <a:ext cx="2641600" cy="876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366500" y="3086100"/>
            <a:ext cx="2692400" cy="736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782800" y="2997200"/>
            <a:ext cx="2679700" cy="927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708400" y="4610100"/>
            <a:ext cx="6883400" cy="530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810000" y="4724400"/>
            <a:ext cx="6756400" cy="5308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99500" y="1511300"/>
            <a:ext cx="3733800" cy="1473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089400" y="4267200"/>
            <a:ext cx="57150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5D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01600" y="-101600"/>
            <a:ext cx="18503900" cy="424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48000" y="762000"/>
            <a:ext cx="15773400" cy="995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6100" y="1562100"/>
            <a:ext cx="20447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33400" y="1397000"/>
            <a:ext cx="4610100" cy="3517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976600" y="419100"/>
            <a:ext cx="546100" cy="8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" y="127000"/>
            <a:ext cx="34036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44900" y="101600"/>
            <a:ext cx="2133600" cy="85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1117600"/>
            <a:ext cx="5613400" cy="22225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864100" y="2997200"/>
            <a:ext cx="1270000" cy="901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454900" y="2971800"/>
            <a:ext cx="2641600" cy="876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366500" y="3086100"/>
            <a:ext cx="2692400" cy="736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782800" y="2997200"/>
            <a:ext cx="2679700" cy="927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708400" y="4610100"/>
            <a:ext cx="6883400" cy="530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810000" y="4724400"/>
            <a:ext cx="6756400" cy="5308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998200" y="4610100"/>
            <a:ext cx="6870700" cy="5410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699500" y="1511300"/>
            <a:ext cx="3733800" cy="1473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089400" y="4267200"/>
            <a:ext cx="5715000" cy="6197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595100" y="4229100"/>
            <a:ext cx="52705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