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8" r:id="rId4"/>
    <p:sldId id="290" r:id="rId5"/>
    <p:sldId id="287" r:id="rId6"/>
    <p:sldId id="286" r:id="rId7"/>
    <p:sldId id="291" r:id="rId8"/>
    <p:sldId id="292" r:id="rId9"/>
    <p:sldId id="294" r:id="rId10"/>
    <p:sldId id="293" r:id="rId11"/>
    <p:sldId id="296" r:id="rId12"/>
    <p:sldId id="298" r:id="rId13"/>
    <p:sldId id="297" r:id="rId14"/>
    <p:sldId id="299" r:id="rId15"/>
    <p:sldId id="300" r:id="rId16"/>
    <p:sldId id="302" r:id="rId17"/>
    <p:sldId id="303" r:id="rId18"/>
    <p:sldId id="304" r:id="rId19"/>
    <p:sldId id="301" r:id="rId20"/>
    <p:sldId id="261" r:id="rId21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056" autoAdjust="0"/>
  </p:normalViewPr>
  <p:slideViewPr>
    <p:cSldViewPr>
      <p:cViewPr>
        <p:scale>
          <a:sx n="50" d="100"/>
          <a:sy n="50" d="100"/>
        </p:scale>
        <p:origin x="-1494" y="-6"/>
      </p:cViewPr>
      <p:guideLst>
        <p:guide orient="horz" pos="180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524813" cy="715248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None/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ea typeface="宋体" charset="-122"/>
              </a:defRPr>
            </a:lvl1pPr>
          </a:lstStyle>
          <a:p>
            <a:pPr>
              <a:defRPr/>
            </a:pPr>
            <a:fld id="{A169B61F-EF2C-439F-89A1-7BE5B9A2A58B}" type="datetimeFigureOut">
              <a:rPr lang="zh-CN" altLang="en-US"/>
              <a:pPr>
                <a:defRPr/>
              </a:pPr>
              <a:t>2015/4/2</a:t>
            </a:fld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charset="0"/>
              <a:buNone/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ea typeface="宋体" charset="-122"/>
              </a:defRPr>
            </a:lvl1pPr>
          </a:lstStyle>
          <a:p>
            <a:pPr>
              <a:defRPr/>
            </a:pPr>
            <a:fld id="{4ECEDA61-354B-4E5F-80C2-C9B84B1CB8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CEDA61-354B-4E5F-80C2-C9B84B1CB84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CEDA61-354B-4E5F-80C2-C9B84B1CB84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CEDA61-354B-4E5F-80C2-C9B84B1CB84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CEDA61-354B-4E5F-80C2-C9B84B1CB84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CEDA61-354B-4E5F-80C2-C9B84B1CB847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CEDA61-354B-4E5F-80C2-C9B84B1CB84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CEDA61-354B-4E5F-80C2-C9B84B1CB84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376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41BDF27-6211-4CFF-862E-D57A30675208}" type="datetime1">
              <a:rPr lang="zh-CN" altLang="en-US"/>
              <a:pPr>
                <a:defRPr/>
              </a:pPr>
              <a:t>2015/4/2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B252F6F-627A-4B39-9A86-5587A8616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1438717-B62C-4801-86CA-8B04501FDCB5}" type="datetime1">
              <a:rPr lang="zh-CN" altLang="en-US"/>
              <a:pPr>
                <a:defRPr/>
              </a:pPr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35C3735-AF78-4BDA-A3EA-6CA0F4298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A113567-1C67-4204-822D-17F13272DB6B}" type="datetime1">
              <a:rPr lang="zh-CN" altLang="en-US"/>
              <a:pPr>
                <a:defRPr/>
              </a:pPr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F44A09F-3978-4FEF-AEBE-F59DF1CEAD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D4F7002-9138-4034-AEC4-00B586DF5042}" type="datetime1">
              <a:rPr lang="zh-CN" altLang="en-US"/>
              <a:pPr>
                <a:defRPr/>
              </a:pPr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00AE6D5-5BCF-4E42-A9A5-3064E2A88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C6FB2FB-B5C4-4ECD-8C5C-CC42EB754790}" type="datetime1">
              <a:rPr lang="zh-CN" altLang="en-US"/>
              <a:pPr>
                <a:defRPr/>
              </a:pPr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081E583-8186-447F-A4D7-E0CAD4E250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60A1720-3326-4758-A798-F75332F11F6B}" type="datetime1">
              <a:rPr lang="zh-CN" altLang="en-US"/>
              <a:pPr>
                <a:defRPr/>
              </a:pPr>
              <a:t>2015/4/2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E0ECCF5-3573-4D3A-A60D-0F42C2D38A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1BC9A62-2349-4772-B92C-DF5D4941DB8E}" type="datetime1">
              <a:rPr lang="zh-CN" altLang="en-US"/>
              <a:pPr>
                <a:defRPr/>
              </a:pPr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3283DC3-9BEC-457E-9999-DB0CC5B29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157AFD2-631F-4009-8069-31C6C16F70DB}" type="datetime1">
              <a:rPr lang="zh-CN" altLang="en-US"/>
              <a:pPr>
                <a:defRPr/>
              </a:pPr>
              <a:t>2015/4/2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FF4839A-1AD2-41FE-91AE-715FCE86F0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BCE726A-AD17-4DCC-83EA-A2A81AB2BBC3}" type="datetime1">
              <a:rPr lang="zh-CN" altLang="en-US"/>
              <a:pPr>
                <a:defRPr/>
              </a:pPr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37D9FE1-2779-40EE-AB9B-95CAF46C23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F738FD6-00BB-459A-BB20-CAD6F3A30471}" type="datetime1">
              <a:rPr lang="zh-CN" altLang="en-US"/>
              <a:pPr>
                <a:defRPr/>
              </a:pPr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6CFAA2-929C-4A8D-AC57-B4D4E6CED9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558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5.ffan.com/app/cateringbooking?storeid=2075756&amp;diningDate=2015-04-02&amp;cityId=110100" TargetMode="External"/><Relationship Id="rId2" Type="http://schemas.openxmlformats.org/officeDocument/2006/relationships/hyperlink" Target="http://h5.ffan.com/app/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hyperlink" Target="http://h5.sit.ffan.com/app/remarklist?remarkId=9050536&amp;comType=null&amp;cityId=320100&amp;plazaId=100077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hyperlink" Target="http://dianshang.wanda.cn/bugzilla/show_bug.cgi?id=24724" TargetMode="External"/><Relationship Id="rId5" Type="http://schemas.openxmlformats.org/officeDocument/2006/relationships/hyperlink" Target="http://dianshang.wanda.cn/bugzilla/show_bug.cgi?id=24712" TargetMode="External"/><Relationship Id="rId4" Type="http://schemas.openxmlformats.org/officeDocument/2006/relationships/hyperlink" Target="http://dianshang.wanda.cn/bugzilla/show_bug.cgi?id=2398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ianshang.wanda.cn/bugzilla/show_bug.cgi?id=227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api.ffan.com/kids/v3/bespeak?wpid=100026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.test.wanhui.cn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标题 1"/>
          <p:cNvSpPr>
            <a:spLocks noChangeArrowheads="1"/>
          </p:cNvSpPr>
          <p:nvPr/>
        </p:nvSpPr>
        <p:spPr bwMode="auto">
          <a:xfrm>
            <a:off x="520700" y="2298700"/>
            <a:ext cx="502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buFont typeface="Arial" charset="0"/>
              <a:buNone/>
            </a:pPr>
            <a:r>
              <a:rPr lang="zh-CN" altLang="en-US" sz="4000" b="1" dirty="0" smtClean="0">
                <a:latin typeface="华文楷体" pitchFamily="2" charset="-122"/>
                <a:ea typeface="华文楷体" pitchFamily="2" charset="-122"/>
                <a:cs typeface="Arial" charset="0"/>
              </a:rPr>
              <a:t>客户端 </a:t>
            </a:r>
            <a:r>
              <a:rPr lang="en-US" altLang="zh-CN" sz="4000" b="1" dirty="0" smtClean="0">
                <a:latin typeface="华文楷体" pitchFamily="2" charset="-122"/>
                <a:ea typeface="华文楷体" pitchFamily="2" charset="-122"/>
                <a:cs typeface="Arial" charset="0"/>
              </a:rPr>
              <a:t>debugging</a:t>
            </a:r>
          </a:p>
          <a:p>
            <a:pPr algn="ctr">
              <a:lnSpc>
                <a:spcPct val="150000"/>
              </a:lnSpc>
              <a:buFont typeface="Arial" charset="0"/>
              <a:buNone/>
            </a:pPr>
            <a:r>
              <a:rPr lang="en-US" altLang="zh-CN" sz="4000" b="1" dirty="0" smtClean="0">
                <a:latin typeface="华文楷体" pitchFamily="2" charset="-122"/>
                <a:ea typeface="华文楷体" pitchFamily="2" charset="-122"/>
                <a:cs typeface="Arial" charset="0"/>
              </a:rPr>
              <a:t>Charles</a:t>
            </a:r>
            <a:endParaRPr lang="en-US" altLang="zh-CN" sz="4000" b="1" dirty="0">
              <a:latin typeface="华文楷体" pitchFamily="2" charset="-122"/>
              <a:ea typeface="华文楷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Charles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SSL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CN" dirty="0" smtClean="0"/>
              <a:t>Prox</a:t>
            </a:r>
            <a:r>
              <a:rPr lang="en-US" altLang="zh-CN" dirty="0" smtClean="0"/>
              <a:t>y Settings-SSL-Enable SSL proxy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438717-B62C-4801-86CA-8B04501FDCB5}" type="datetime1">
              <a:rPr lang="zh-CN" altLang="en-US" smtClean="0"/>
              <a:pPr>
                <a:defRPr/>
              </a:pPr>
              <a:t>2015/4/2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700" y="2159000"/>
            <a:ext cx="60579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Repeat/Edit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CN" dirty="0" smtClean="0"/>
              <a:t>Repeat/Adv Repeat </a:t>
            </a:r>
            <a:r>
              <a:rPr lang="zh-CN" altLang="en-US" dirty="0" smtClean="0"/>
              <a:t>可以重复发送抓取的请求</a:t>
            </a:r>
            <a:endParaRPr lang="en-US" altLang="zh-CN" dirty="0" smtClean="0"/>
          </a:p>
          <a:p>
            <a:r>
              <a:rPr lang="en-US" altLang="zh-CN" dirty="0" err="1" smtClean="0"/>
              <a:t>Anv</a:t>
            </a:r>
            <a:r>
              <a:rPr lang="en-US" altLang="zh-CN" dirty="0" smtClean="0"/>
              <a:t> Repeat</a:t>
            </a:r>
            <a:r>
              <a:rPr lang="zh-CN" altLang="en-US" dirty="0" smtClean="0"/>
              <a:t>可以用来创建频繁的操作</a:t>
            </a:r>
            <a:endParaRPr lang="en-US" altLang="zh-CN" dirty="0" smtClean="0"/>
          </a:p>
          <a:p>
            <a:r>
              <a:rPr lang="en-US" altLang="zh-CN" dirty="0" smtClean="0"/>
              <a:t>Edit</a:t>
            </a:r>
            <a:r>
              <a:rPr lang="zh-CN" altLang="en-US" dirty="0" smtClean="0"/>
              <a:t>帮助修改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参数，检查是否客户端发送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真情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49350" y="4114800"/>
          <a:ext cx="914400" cy="828675"/>
        </p:xfrm>
        <a:graphic>
          <a:graphicData uri="http://schemas.openxmlformats.org/presentationml/2006/ole">
            <p:oleObj spid="_x0000_s2051" name="包装程序外壳对象" showAsIcon="1" r:id="rId4" imgW="914400" imgH="828720" progId="Package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86050" y="3975100"/>
          <a:ext cx="914400" cy="828675"/>
        </p:xfrm>
        <a:graphic>
          <a:graphicData uri="http://schemas.openxmlformats.org/presentationml/2006/ole">
            <p:oleObj spid="_x0000_s2052" name="包装程序外壳对象" showAsIcon="1" r:id="rId5" imgW="914400" imgH="828720" progId="Package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Charles 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Jason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Jason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Charles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0A1720-3326-4758-A798-F75332F11F6B}" type="datetime1">
              <a:rPr lang="zh-CN" altLang="en-US" smtClean="0"/>
              <a:pPr>
                <a:defRPr/>
              </a:pPr>
              <a:t>2015/4/2</a:t>
            </a:fld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60400" y="2159000"/>
            <a:ext cx="1809524" cy="8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1550" y="2228850"/>
            <a:ext cx="20383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879600"/>
            <a:ext cx="37242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 smtClean="0"/>
              <a:t>客户端功能的两种处理方式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Android/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Native</a:t>
            </a:r>
            <a:r>
              <a:rPr lang="zh-CN" altLang="en-US" dirty="0" smtClean="0"/>
              <a:t>的处理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API GET </a:t>
            </a:r>
            <a:r>
              <a:rPr lang="zh-CN" altLang="en-US" dirty="0" smtClean="0"/>
              <a:t>获取数据，渲染出来，再通过用户在前端输入将数据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反馈服务器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H5</a:t>
            </a:r>
          </a:p>
          <a:p>
            <a:pPr lvl="2"/>
            <a:r>
              <a:rPr lang="zh-CN" altLang="en-US" dirty="0" smtClean="0"/>
              <a:t>客户端直接请求</a:t>
            </a:r>
            <a:r>
              <a:rPr lang="en-US" altLang="zh-CN" dirty="0" smtClean="0">
                <a:hlinkClick r:id="rId2"/>
              </a:rPr>
              <a:t>http://h5.ffan.com/app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.......</a:t>
            </a:r>
          </a:p>
          <a:p>
            <a:pPr lvl="2"/>
            <a:r>
              <a:rPr lang="en-US" altLang="zh-CN" dirty="0" smtClean="0"/>
              <a:t>H5</a:t>
            </a:r>
            <a:r>
              <a:rPr lang="zh-CN" altLang="en-US" dirty="0" smtClean="0"/>
              <a:t>参数直接传入如：</a:t>
            </a:r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h5.ffan.com/app/cateringbooking?storeid=2075756&amp;diningDate=2015-04-02&amp;cityId=110100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Charles debugging</a:t>
            </a:r>
            <a:r>
              <a:rPr lang="zh-CN" altLang="en-US" dirty="0" smtClean="0"/>
              <a:t>示例（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 smtClean="0"/>
              <a:t>个人信息显示有误</a:t>
            </a:r>
            <a:endParaRPr lang="en-US" altLang="zh-CN" dirty="0" smtClean="0"/>
          </a:p>
          <a:p>
            <a:r>
              <a:rPr lang="en-US" altLang="zh-CN" dirty="0" smtClean="0"/>
              <a:t>H5</a:t>
            </a:r>
            <a:r>
              <a:rPr lang="zh-CN" altLang="en-US" dirty="0" smtClean="0"/>
              <a:t>功能失效（源于少传参数）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h5.sit.ffan.com/app/remarklist?remarkId=9050536&amp;comType=null&amp;cityId=320100&amp;plazaId=1000777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http://h5.sit.ffan.com/app/remarklist?remarkid=9050536&amp;comType=3&amp;cityId=320100&amp;plazaId=1000777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435850" y="1111250"/>
          <a:ext cx="914400" cy="828675"/>
        </p:xfrm>
        <a:graphic>
          <a:graphicData uri="http://schemas.openxmlformats.org/presentationml/2006/ole">
            <p:oleObj spid="_x0000_s4098" name="包装程序外壳对象" showAsIcon="1" r:id="rId5" imgW="914400" imgH="828720" progId="Package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296150" y="1739900"/>
          <a:ext cx="914400" cy="828675"/>
        </p:xfrm>
        <a:graphic>
          <a:graphicData uri="http://schemas.openxmlformats.org/presentationml/2006/ole">
            <p:oleObj spid="_x0000_s4099" name="包装程序外壳对象" showAsIcon="1" r:id="rId6" imgW="914400" imgH="828720" progId="Package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Charles debugging</a:t>
            </a:r>
            <a:r>
              <a:rPr lang="zh-CN" altLang="en-US" dirty="0" smtClean="0"/>
              <a:t>示例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 smtClean="0"/>
              <a:t>不是所有的少传参数，都是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有些参数是之前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zh-CN" altLang="en-US" dirty="0" smtClean="0"/>
              <a:t>请求没有返回所需参数</a:t>
            </a:r>
            <a:endParaRPr lang="en-US" altLang="zh-CN" dirty="0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z="3200" dirty="0" smtClean="0">
                <a:cs typeface="+mn-cs"/>
              </a:rPr>
              <a:t>接口返回</a:t>
            </a:r>
            <a:endParaRPr lang="en-US" altLang="zh-CN" sz="3200" dirty="0" smtClean="0">
              <a:cs typeface="+mn-cs"/>
            </a:endParaRPr>
          </a:p>
          <a:p>
            <a:r>
              <a:rPr lang="en-US" altLang="zh-CN" sz="2400" dirty="0" smtClean="0"/>
              <a:t>App</a:t>
            </a:r>
            <a:r>
              <a:rPr lang="zh-CN" altLang="en-US" sz="2400" dirty="0" smtClean="0"/>
              <a:t>传错</a:t>
            </a:r>
            <a:r>
              <a:rPr lang="en-US" altLang="zh-CN" sz="2400" dirty="0" smtClean="0"/>
              <a:t>type</a:t>
            </a:r>
          </a:p>
          <a:p>
            <a:r>
              <a:rPr lang="en-US" altLang="zh-CN" sz="2400" dirty="0" smtClean="0"/>
              <a:t>http</a:t>
            </a:r>
            <a:r>
              <a:rPr lang="en-US" altLang="zh-CN" sz="2400" dirty="0" smtClean="0"/>
              <a:t>://api.ffan.com/pay/v2/userbankCards/userInfo?idCard=152201198101245014&amp;phone=13466694439&amp;bankCardNo=4392268318947315&amp;idCardType=1&amp;memberId=15000000000199032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24800" y="1670050"/>
          <a:ext cx="914400" cy="828675"/>
        </p:xfrm>
        <a:graphic>
          <a:graphicData uri="http://schemas.openxmlformats.org/presentationml/2006/ole">
            <p:oleObj spid="_x0000_s5122" name="包装程序外壳对象" showAsIcon="1" r:id="rId3" imgW="914400" imgH="828720" progId="Package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435850" y="2578100"/>
          <a:ext cx="914400" cy="828675"/>
        </p:xfrm>
        <a:graphic>
          <a:graphicData uri="http://schemas.openxmlformats.org/presentationml/2006/ole">
            <p:oleObj spid="_x0000_s5123" name="包装程序外壳对象" showAsIcon="1" r:id="rId4" imgW="914400" imgH="828720" progId="Package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Charles debugging</a:t>
            </a:r>
            <a:r>
              <a:rPr lang="zh-CN" altLang="en-US" dirty="0" smtClean="0"/>
              <a:t>示例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 smtClean="0"/>
              <a:t>交易记录没有内容，源于请求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发错，还是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端没有返回</a:t>
            </a:r>
            <a:endParaRPr lang="en-US" altLang="zh-CN" dirty="0" smtClean="0"/>
          </a:p>
          <a:p>
            <a:endParaRPr lang="en-US" altLang="zh-CN" sz="2000" dirty="0" smtClean="0">
              <a:hlinkClick r:id="rId4"/>
            </a:endParaRPr>
          </a:p>
          <a:p>
            <a:r>
              <a:rPr lang="zh-CN" altLang="en-US" sz="2000" dirty="0" smtClean="0">
                <a:hlinkClick r:id="rId4"/>
              </a:rPr>
              <a:t>提交错误</a:t>
            </a:r>
            <a:endParaRPr lang="en-US" altLang="zh-CN" sz="2000" dirty="0" smtClean="0">
              <a:hlinkClick r:id="rId4"/>
            </a:endParaRPr>
          </a:p>
          <a:p>
            <a:r>
              <a:rPr lang="en-US" altLang="zh-CN" sz="2000" dirty="0" smtClean="0">
                <a:hlinkClick r:id="rId4"/>
              </a:rPr>
              <a:t>http</a:t>
            </a:r>
            <a:r>
              <a:rPr lang="en-US" altLang="zh-CN" sz="2000" dirty="0" smtClean="0">
                <a:hlinkClick r:id="rId4"/>
              </a:rPr>
              <a:t>://</a:t>
            </a:r>
            <a:r>
              <a:rPr lang="en-US" altLang="zh-CN" sz="2000" dirty="0" smtClean="0">
                <a:hlinkClick r:id="rId4"/>
              </a:rPr>
              <a:t>dianshang.wanda.cn/bugzilla/show_bug.cgi?id=23981</a:t>
            </a:r>
            <a:endParaRPr lang="en-US" altLang="zh-CN" sz="2000" dirty="0" smtClean="0"/>
          </a:p>
          <a:p>
            <a:r>
              <a:rPr lang="zh-CN" altLang="en-US" sz="2000" dirty="0" smtClean="0"/>
              <a:t>不</a:t>
            </a:r>
            <a:r>
              <a:rPr lang="zh-CN" altLang="en-US" sz="2000" dirty="0" smtClean="0"/>
              <a:t>显示部分信息内容</a:t>
            </a:r>
            <a:endParaRPr lang="en-US" altLang="zh-CN" sz="2000" dirty="0" smtClean="0"/>
          </a:p>
          <a:p>
            <a:r>
              <a:rPr lang="en-US" altLang="zh-CN" sz="2000" dirty="0" smtClean="0">
                <a:hlinkClick r:id="rId5"/>
              </a:rPr>
              <a:t>http://</a:t>
            </a:r>
            <a:r>
              <a:rPr lang="en-US" altLang="zh-CN" sz="2000" dirty="0" smtClean="0">
                <a:hlinkClick r:id="rId5"/>
              </a:rPr>
              <a:t>dianshang.wanda.cn/bugzilla/show_bug.cgi?id=24712</a:t>
            </a:r>
            <a:endParaRPr lang="en-US" altLang="zh-CN" sz="2000" dirty="0" smtClean="0"/>
          </a:p>
          <a:p>
            <a:r>
              <a:rPr lang="zh-CN" altLang="en-US" sz="2000" dirty="0" smtClean="0"/>
              <a:t>创建时间 </a:t>
            </a:r>
            <a:r>
              <a:rPr lang="en-US" altLang="zh-CN" sz="2000" dirty="0" err="1" smtClean="0"/>
              <a:t>vs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成功时间</a:t>
            </a:r>
            <a:endParaRPr lang="en-US" altLang="zh-CN" sz="2000" dirty="0" smtClean="0"/>
          </a:p>
          <a:p>
            <a:r>
              <a:rPr lang="en-US" altLang="zh-CN" sz="2000" dirty="0" smtClean="0">
                <a:hlinkClick r:id="rId6"/>
              </a:rPr>
              <a:t>http://dianshang.wanda.cn/bugzilla/show_bug.cgi?id=24724</a:t>
            </a:r>
            <a:endParaRPr lang="en-US" altLang="zh-CN" sz="2000" dirty="0" smtClean="0">
              <a:hlinkClick r:id="rId5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715250" y="1879600"/>
          <a:ext cx="914400" cy="828675"/>
        </p:xfrm>
        <a:graphic>
          <a:graphicData uri="http://schemas.openxmlformats.org/presentationml/2006/ole">
            <p:oleObj spid="_x0000_s6146" name="包装程序外壳对象" showAsIcon="1" r:id="rId7" imgW="914400" imgH="828720" progId="Package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 smtClean="0"/>
              <a:t>亲子预约未返回预约信息，亲子预约信息来自登录商圈的</a:t>
            </a:r>
            <a:r>
              <a:rPr lang="en-US" altLang="zh-CN" dirty="0" smtClean="0"/>
              <a:t>bespeak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sz="2000" dirty="0" smtClean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dianshang.wanda.cn/bugzilla/show_bug.cgi?id=22720</a:t>
            </a:r>
            <a:endParaRPr lang="en-US" altLang="zh-CN" sz="2000" dirty="0" smtClean="0"/>
          </a:p>
          <a:p>
            <a:r>
              <a:rPr lang="zh-CN" altLang="en-US" dirty="0" smtClean="0"/>
              <a:t>尝试增加参数，检查接口是否能返回特定的数据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进入商圈</a:t>
            </a:r>
            <a:r>
              <a:rPr lang="en-US" altLang="zh-CN" sz="2400" dirty="0" smtClean="0">
                <a:hlinkClick r:id="rId4"/>
              </a:rPr>
              <a:t>http</a:t>
            </a:r>
            <a:r>
              <a:rPr lang="en-US" altLang="zh-CN" sz="2400" dirty="0" smtClean="0">
                <a:hlinkClick r:id="rId4"/>
              </a:rPr>
              <a:t>://</a:t>
            </a:r>
            <a:r>
              <a:rPr lang="en-US" altLang="zh-CN" sz="2400" dirty="0" smtClean="0">
                <a:hlinkClick r:id="rId4"/>
              </a:rPr>
              <a:t>api.ffan.com/kids/v3/bespeak?wpid=1000265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隔离</a:t>
            </a:r>
            <a:r>
              <a:rPr lang="en-US" altLang="zh-CN" sz="2400" dirty="0" smtClean="0"/>
              <a:t>bughttp://</a:t>
            </a:r>
            <a:r>
              <a:rPr lang="en-US" altLang="zh-CN" sz="2400" dirty="0" smtClean="0"/>
              <a:t>api.ffan.com/kids/v3/bespeak?wpid=1000265&amp;type=103</a:t>
            </a:r>
          </a:p>
          <a:p>
            <a:pPr lvl="1"/>
            <a:endParaRPr lang="zh-CN" altLang="en-US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该管的和不该管的（搜索为例）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 smtClean="0"/>
              <a:t>前端搜索有很多入口：商户，首页，分类</a:t>
            </a:r>
            <a:endParaRPr lang="en-US" altLang="zh-CN" dirty="0" smtClean="0"/>
          </a:p>
          <a:p>
            <a:r>
              <a:rPr lang="zh-CN" altLang="en-US" dirty="0" smtClean="0"/>
              <a:t>实际搜索调用只有一条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了解搜索类型</a:t>
            </a:r>
            <a:endParaRPr lang="en-US" altLang="zh-CN" dirty="0" smtClean="0"/>
          </a:p>
          <a:p>
            <a:pPr lvl="1"/>
            <a:r>
              <a:rPr lang="en-US" dirty="0" err="1" smtClean="0"/>
              <a:t>qtype</a:t>
            </a:r>
            <a:r>
              <a:rPr lang="en-US" dirty="0" smtClean="0"/>
              <a:t>：</a:t>
            </a:r>
            <a:r>
              <a:rPr lang="zh-CN" altLang="en-US" dirty="0" smtClean="0"/>
              <a:t>必须 </a:t>
            </a:r>
            <a:r>
              <a:rPr lang="en-US" dirty="0" smtClean="0"/>
              <a:t>service：</a:t>
            </a:r>
            <a:r>
              <a:rPr lang="zh-CN" altLang="en-US" dirty="0" smtClean="0"/>
              <a:t>服务；</a:t>
            </a:r>
            <a:r>
              <a:rPr lang="en-US" dirty="0" smtClean="0"/>
              <a:t>merchant：</a:t>
            </a:r>
            <a:r>
              <a:rPr lang="zh-CN" altLang="en-US" dirty="0" smtClean="0"/>
              <a:t>门店 </a:t>
            </a:r>
            <a:r>
              <a:rPr lang="en-US" dirty="0" err="1" smtClean="0"/>
              <a:t>qsrc</a:t>
            </a:r>
            <a:r>
              <a:rPr lang="en-US" dirty="0" smtClean="0"/>
              <a:t>：</a:t>
            </a:r>
            <a:r>
              <a:rPr lang="zh-CN" altLang="en-US" dirty="0" smtClean="0"/>
              <a:t>必须 使用来源，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dirty="0" smtClean="0"/>
              <a:t>web</a:t>
            </a:r>
            <a:r>
              <a:rPr lang="zh-CN" altLang="en-US" dirty="0" smtClean="0"/>
              <a:t>搜索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dirty="0" smtClean="0"/>
              <a:t>web</a:t>
            </a:r>
            <a:r>
              <a:rPr lang="zh-CN" altLang="en-US" dirty="0" smtClean="0"/>
              <a:t>列表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dirty="0" smtClean="0"/>
              <a:t>app</a:t>
            </a:r>
            <a:r>
              <a:rPr lang="zh-CN" altLang="en-US" dirty="0" smtClean="0"/>
              <a:t>搜索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dirty="0" smtClean="0"/>
              <a:t>app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z="3200" dirty="0" smtClean="0">
                <a:cs typeface="+mn-cs"/>
              </a:rPr>
              <a:t>确认客户端调用参数正确</a:t>
            </a:r>
            <a:endParaRPr lang="en-US" altLang="zh-CN" sz="3200" dirty="0" smtClean="0">
              <a:cs typeface="+mn-cs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z="3200" dirty="0" smtClean="0">
                <a:cs typeface="+mn-cs"/>
              </a:rPr>
              <a:t>剩下的就只有两种情况，错误和正确</a:t>
            </a:r>
            <a:endParaRPr lang="en-US" altLang="zh-CN" sz="3200" dirty="0" smtClean="0">
              <a:cs typeface="+mn-cs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Manager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CN" dirty="0" smtClean="0">
                <a:hlinkClick r:id="rId2"/>
              </a:rPr>
              <a:t>http://develop.test.wanhui.cn/#/</a:t>
            </a:r>
            <a:r>
              <a:rPr lang="en-US" altLang="zh-CN" dirty="0" smtClean="0">
                <a:hlinkClick r:id="rId2"/>
              </a:rPr>
              <a:t>api_version_list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438717-B62C-4801-86CA-8B04501FDCB5}" type="datetime1">
              <a:rPr lang="zh-CN" altLang="en-US" smtClean="0"/>
              <a:pPr>
                <a:defRPr/>
              </a:pPr>
              <a:t>2015/4/2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91440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Client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在作哪些事情？</a:t>
            </a:r>
            <a:endParaRPr kumimoji="0" lang="en-US" altLang="zh-CN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2019300"/>
            <a:ext cx="74279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ChangeArrowheads="1"/>
          </p:cNvSpPr>
          <p:nvPr/>
        </p:nvSpPr>
        <p:spPr bwMode="auto">
          <a:xfrm>
            <a:off x="466725" y="3146425"/>
            <a:ext cx="37877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40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sym typeface="微软雅黑" pitchFamily="34" charset="-122"/>
              </a:rPr>
              <a:t>谢谢您的支持！</a:t>
            </a:r>
            <a:endParaRPr lang="en-US" sz="4000" b="1" i="1">
              <a:solidFill>
                <a:schemeClr val="bg1">
                  <a:lumMod val="50000"/>
                </a:schemeClr>
              </a:solidFill>
              <a:latin typeface="微软雅黑" pitchFamily="34" charset="-122"/>
              <a:sym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56450" y="3487738"/>
            <a:ext cx="661988" cy="2317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www.1ppt.com/jiaoan/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Arial" pitchFamily="34" charset="0"/>
                <a:ea typeface="宋体" pitchFamily="2" charset="-122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 smtClean="0"/>
              <a:t>Client</a:t>
            </a:r>
            <a:r>
              <a:rPr lang="zh-CN" altLang="en-US" dirty="0" smtClean="0"/>
              <a:t>在作哪些事情？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9950" y="1320800"/>
            <a:ext cx="7543800" cy="339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发送请求给服务器</a:t>
            </a:r>
            <a:endParaRPr lang="en-US" altLang="zh-CN" sz="320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接收服务器返回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处理服务器响应数据</a:t>
            </a:r>
            <a:endParaRPr lang="en-US" altLang="zh-CN" sz="320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客户端实现逻辑递进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哪些是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客户端处理服务器响应不当</a:t>
            </a:r>
            <a:endParaRPr lang="en-US" altLang="zh-CN" dirty="0" smtClean="0"/>
          </a:p>
          <a:p>
            <a:r>
              <a:rPr lang="zh-CN" altLang="en-US" dirty="0" smtClean="0"/>
              <a:t>客户端发送请求格式不正确</a:t>
            </a:r>
            <a:endParaRPr lang="en-US" altLang="zh-CN" dirty="0" smtClean="0"/>
          </a:p>
          <a:p>
            <a:r>
              <a:rPr lang="zh-CN" altLang="en-US" dirty="0" smtClean="0"/>
              <a:t>客户端逻辑递进错误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请求格式正常，服务器返回正确的失败</a:t>
            </a:r>
            <a:r>
              <a:rPr lang="en-US" altLang="zh-CN" dirty="0" smtClean="0"/>
              <a:t>code</a:t>
            </a:r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端以</a:t>
            </a:r>
            <a:r>
              <a:rPr lang="en-US" altLang="zh-CN" dirty="0" smtClean="0"/>
              <a:t>h5</a:t>
            </a:r>
            <a:r>
              <a:rPr lang="zh-CN" altLang="en-US" dirty="0" smtClean="0"/>
              <a:t>形式展现的内容页面问题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HTTP</a:t>
            </a:r>
            <a:r>
              <a:rPr lang="zh-CN" altLang="en-US" sz="4000" dirty="0" smtClean="0"/>
              <a:t>抓包工具可以帮我们作些什么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20700" y="1111250"/>
            <a:ext cx="81724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抓取客户端和服务器端的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通信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根据通信请求隔离页面数据来源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http</a:t>
            </a:r>
            <a:r>
              <a:rPr lang="zh-CN" altLang="en-US" sz="2800" dirty="0" smtClean="0"/>
              <a:t>流量</a:t>
            </a:r>
            <a:r>
              <a:rPr lang="zh-CN" altLang="en-US" sz="2800" dirty="0" smtClean="0"/>
              <a:t>分析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验证请求方式，如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切换至</a:t>
            </a:r>
            <a:r>
              <a:rPr lang="en-US" altLang="zh-CN" sz="2800" dirty="0" err="1" smtClean="0"/>
              <a:t>ssl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Charles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00200"/>
            <a:ext cx="8451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Charles </a:t>
            </a:r>
            <a:r>
              <a:rPr lang="zh-CN" altLang="en-US" sz="2800" dirty="0" smtClean="0"/>
              <a:t>是一款</a:t>
            </a:r>
            <a:r>
              <a:rPr lang="en-US" altLang="zh-CN" sz="2800" dirty="0" smtClean="0"/>
              <a:t>http proxy/ http monitor</a:t>
            </a:r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下载地址： </a:t>
            </a:r>
            <a:r>
              <a:rPr lang="en-US" altLang="zh-CN" sz="2800" dirty="0" smtClean="0"/>
              <a:t>http://www.charlesproxy.com/</a:t>
            </a:r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类似工具</a:t>
            </a:r>
            <a:r>
              <a:rPr lang="en-US" altLang="zh-CN" sz="2800" dirty="0" smtClean="0"/>
              <a:t>Fiddler</a:t>
            </a:r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75" y="3206750"/>
            <a:ext cx="57626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Charles 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CN" dirty="0" smtClean="0"/>
              <a:t>http proxy</a:t>
            </a:r>
          </a:p>
          <a:p>
            <a:r>
              <a:rPr lang="en-US" altLang="zh-CN" dirty="0" smtClean="0"/>
              <a:t>http monitor</a:t>
            </a:r>
          </a:p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 /soap 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r>
              <a:rPr lang="zh-CN" altLang="en-US" dirty="0" smtClean="0"/>
              <a:t>复制验证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Charles </a:t>
            </a:r>
            <a:r>
              <a:rPr lang="zh-CN" altLang="en-US" dirty="0" smtClean="0"/>
              <a:t>调试终端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 smtClean="0"/>
              <a:t>确保手机和</a:t>
            </a:r>
            <a:r>
              <a:rPr lang="en-US" altLang="zh-CN" dirty="0" smtClean="0"/>
              <a:t>PC</a:t>
            </a:r>
            <a:r>
              <a:rPr lang="zh-CN" altLang="en-US" dirty="0" smtClean="0"/>
              <a:t>接入同一个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路由 （如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直接使用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热点）</a:t>
            </a:r>
            <a:endParaRPr lang="en-US" altLang="zh-CN" dirty="0" smtClean="0"/>
          </a:p>
          <a:p>
            <a:r>
              <a:rPr lang="zh-CN" altLang="en-US" dirty="0" smtClean="0"/>
              <a:t>手机端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高级设置填加代理：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服务器：</a:t>
            </a:r>
            <a:r>
              <a:rPr lang="en-US" altLang="zh-CN" sz="2400" dirty="0" smtClean="0"/>
              <a:t>Charles</a:t>
            </a:r>
            <a:r>
              <a:rPr lang="zh-CN" altLang="en-US" sz="2400" dirty="0" smtClean="0"/>
              <a:t>运行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ip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端口：</a:t>
            </a:r>
            <a:r>
              <a:rPr lang="en-US" altLang="zh-CN" sz="2400" dirty="0" smtClean="0"/>
              <a:t>8888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Charles</a:t>
            </a:r>
            <a:r>
              <a:rPr lang="zh-CN" altLang="en-US" sz="2400" dirty="0" smtClean="0"/>
              <a:t>默认端口，如被占用可在</a:t>
            </a:r>
            <a:r>
              <a:rPr lang="en-US" altLang="zh-CN" sz="2400" dirty="0" smtClean="0"/>
              <a:t>Charles</a:t>
            </a:r>
            <a:r>
              <a:rPr lang="zh-CN" altLang="en-US" sz="2400" dirty="0" smtClean="0"/>
              <a:t>设置中同步）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9900" y="3905250"/>
            <a:ext cx="61341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Charles</a:t>
            </a:r>
            <a:r>
              <a:rPr lang="zh-CN" altLang="en-US" dirty="0" smtClean="0"/>
              <a:t>的外部代理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CN" dirty="0" smtClean="0"/>
              <a:t>Charles</a:t>
            </a:r>
            <a:r>
              <a:rPr lang="zh-CN" altLang="en-US" dirty="0" smtClean="0"/>
              <a:t>不仅是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还可以是</a:t>
            </a:r>
            <a:r>
              <a:rPr lang="en-US" altLang="zh-CN" dirty="0" smtClean="0"/>
              <a:t>proxy</a:t>
            </a:r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客户端通过</a:t>
            </a:r>
            <a:r>
              <a:rPr lang="en-US" altLang="zh-CN" dirty="0" smtClean="0"/>
              <a:t>Charles</a:t>
            </a:r>
            <a:r>
              <a:rPr lang="zh-CN" altLang="en-US" dirty="0" smtClean="0"/>
              <a:t>可以连接线上环境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438717-B62C-4801-86CA-8B04501FDCB5}" type="datetime1">
              <a:rPr lang="zh-CN" altLang="en-US" smtClean="0"/>
              <a:pPr>
                <a:defRPr/>
              </a:pPr>
              <a:t>2015/4/2</a:t>
            </a:fld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2600" y="2717800"/>
            <a:ext cx="42957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4242</TotalTime>
  <Pages>0</Pages>
  <Words>648</Words>
  <Characters>0</Characters>
  <Application>Microsoft Office PowerPoint</Application>
  <DocSecurity>0</DocSecurity>
  <PresentationFormat>全屏显示(16:10)</PresentationFormat>
  <Lines>0</Lines>
  <Paragraphs>116</Paragraphs>
  <Slides>20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主题​​</vt:lpstr>
      <vt:lpstr>程序包</vt:lpstr>
      <vt:lpstr>幻灯片 1</vt:lpstr>
      <vt:lpstr>幻灯片 2</vt:lpstr>
      <vt:lpstr>Client在作哪些事情？</vt:lpstr>
      <vt:lpstr>哪些是Client端的bug</vt:lpstr>
      <vt:lpstr>HTTP抓包工具可以帮我们作些什么</vt:lpstr>
      <vt:lpstr>Charles</vt:lpstr>
      <vt:lpstr>Charles 功能</vt:lpstr>
      <vt:lpstr>Charles 调试终端</vt:lpstr>
      <vt:lpstr>利用Charles的外部代理</vt:lpstr>
      <vt:lpstr>Charles 的SSL设置</vt:lpstr>
      <vt:lpstr>Repeat/Edit</vt:lpstr>
      <vt:lpstr>Charles 解析Jason</vt:lpstr>
      <vt:lpstr>APP客户端</vt:lpstr>
      <vt:lpstr>Charles debugging示例（1）</vt:lpstr>
      <vt:lpstr>Charles debugging示例（2）</vt:lpstr>
      <vt:lpstr>Charles debugging示例（3）</vt:lpstr>
      <vt:lpstr>幻灯片 17</vt:lpstr>
      <vt:lpstr>该管的和不该管的（搜索为例）</vt:lpstr>
      <vt:lpstr>API Manager</vt:lpstr>
      <vt:lpstr>幻灯片 20</vt:lpstr>
    </vt:vector>
  </TitlesOfParts>
  <Company>Microsoft China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QA@wanda</cp:lastModifiedBy>
  <cp:revision>339</cp:revision>
  <dcterms:created xsi:type="dcterms:W3CDTF">2011-09-15T05:34:00Z</dcterms:created>
  <dcterms:modified xsi:type="dcterms:W3CDTF">2015-04-02T08:36:11Z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2052-9.1.0.4167</vt:lpwstr>
  </property>
</Properties>
</file>