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8" r:id="rId3"/>
    <p:sldId id="289" r:id="rId4"/>
    <p:sldId id="290" r:id="rId5"/>
    <p:sldId id="291" r:id="rId6"/>
    <p:sldId id="292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88"/>
            <p14:sldId id="289"/>
            <p14:sldId id="290"/>
            <p14:sldId id="291"/>
            <p14:sldId id="292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83977" autoAdjust="0"/>
  </p:normalViewPr>
  <p:slideViewPr>
    <p:cSldViewPr>
      <p:cViewPr varScale="1">
        <p:scale>
          <a:sx n="83" d="100"/>
          <a:sy n="83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16/7/7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16/7/7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16/7/7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Thrift服务框架优化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孙权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做了些什么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en-US" dirty="0" smtClean="0">
                <a:latin typeface="Hei"/>
                <a:ea typeface="Hei"/>
                <a:cs typeface="Hei"/>
              </a:rPr>
              <a:t>框架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概述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>
                <a:latin typeface="Hei"/>
                <a:ea typeface="Hei"/>
                <a:cs typeface="Hei"/>
              </a:rPr>
              <a:t>服务的注册与发现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服务的监控与治理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6319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框架概述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6" name="图片 5" descr="1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8001000" cy="4620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6019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盗取阿里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框架的架构图，代码也有大部分抄袭</a:t>
            </a:r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5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服务注册、发现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 fontScale="92500" lnSpcReduction="10000"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如何连接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rpc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配置放在哪儿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增加减少迁移服务后如何同步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的配置信息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Zookeeper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负载均衡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故障转移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水平扩展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9098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服务监控、</a:t>
            </a:r>
            <a:r>
              <a:rPr lang="zh-CN" altLang="en-US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治理</a:t>
            </a:r>
            <a:endParaRPr lang="en-US" sz="4400" b="0" i="0" dirty="0">
              <a:solidFill>
                <a:srgbClr val="FF00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服务运行状态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并发量，响应时间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dirty="0">
                <a:latin typeface="Hei"/>
                <a:ea typeface="Hei"/>
                <a:cs typeface="Hei"/>
              </a:rPr>
              <a:t> 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  </a:t>
            </a:r>
            <a:r>
              <a:rPr lang="zh-CN" altLang="en-US" sz="1800" dirty="0" smtClean="0">
                <a:latin typeface="Hei"/>
                <a:ea typeface="Hei"/>
                <a:cs typeface="Hei"/>
              </a:rPr>
              <a:t>提供服务优化的依据</a:t>
            </a:r>
            <a:endParaRPr lang="en-US" altLang="zh-CN" sz="18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应用的依赖关系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故障报警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sz="32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 </a:t>
            </a:r>
            <a:r>
              <a:rPr lang="zh-CN" altLang="en-US" sz="1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宕机、并发量、响应时间、失败率都可以触发报警</a:t>
            </a:r>
            <a:endParaRPr lang="en-US" altLang="zh-CN" sz="18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1800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en-US" sz="1800" b="0" i="0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控制台演示</a:t>
            </a:r>
            <a:endParaRPr lang="en-US" sz="1800" b="0" i="0" dirty="0" smtClean="0">
              <a:solidFill>
                <a:srgbClr val="FF0000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915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业界标准，必须掌握，优点自查</a:t>
            </a:r>
            <a:endParaRPr lang="en-US" altLang="zh-CN" sz="18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在该框架</a:t>
            </a:r>
            <a:r>
              <a:rPr lang="zh-CN" altLang="en-US" dirty="0">
                <a:latin typeface="Hei"/>
                <a:ea typeface="Hei"/>
                <a:cs typeface="Hei"/>
              </a:rPr>
              <a:t>中的应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代码展示：如何开发一个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thrift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</a:t>
            </a:r>
            <a:endParaRPr lang="en-US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514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352800" y="2057400"/>
            <a:ext cx="1295400" cy="68580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636</Words>
  <Application>Microsoft Macintosh PowerPoint</Application>
  <PresentationFormat>全屏显示(4:3)</PresentationFormat>
  <Paragraphs>80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培训新员工</vt:lpstr>
      <vt:lpstr>Thrift服务框架优化</vt:lpstr>
      <vt:lpstr>做了些什么</vt:lpstr>
      <vt:lpstr>框架概述</vt:lpstr>
      <vt:lpstr>服务注册、发现</vt:lpstr>
      <vt:lpstr>服务监控、治理</vt:lpstr>
      <vt:lpstr>Spring的应用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2016-07-07T02:20:12Z</dcterms:modified>
</cp:coreProperties>
</file>