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8" r:id="rId4"/>
    <p:sldId id="289" r:id="rId5"/>
    <p:sldId id="290" r:id="rId6"/>
    <p:sldId id="291" r:id="rId7"/>
    <p:sldId id="292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</p14:sldIdLst>
        </p14:section>
        <p14:section name="概述和目标" id="{ABA716BF-3A5C-4ADB-94C9-CFEF84EBA240}">
          <p14:sldIdLst>
            <p14:sldId id="261"/>
            <p14:sldId id="288"/>
            <p14:sldId id="289"/>
            <p14:sldId id="290"/>
            <p14:sldId id="291"/>
            <p14:sldId id="292"/>
            <p14:sldId id="277"/>
          </p14:sldIdLst>
        </p14:section>
        <p14:section name="附录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83977" autoAdjust="0"/>
  </p:normalViewPr>
  <p:slideViewPr>
    <p:cSldViewPr>
      <p:cViewPr varScale="1">
        <p:scale>
          <a:sx n="130" d="100"/>
          <a:sy n="130" d="100"/>
        </p:scale>
        <p:origin x="-2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16/7/6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16/7/6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在组设置中可使用此模板作为演示培训材料的起始文件。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右键单击幻灯片可添加节。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节可以帮助您组织幻灯片或促进多个作者之间的协作。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备注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使用“备注”节传递备注或为观众提供更多详细信息。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演示过程中，可在演示文稿视图中查看这些备注。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请记住字体大小（这对于可访问性、可见性、录像和联机制作都非常重要）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协调的色彩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要特别注意图形、图表和文本框。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请考虑与会者将以黑白或灰色调打印。请运行测试打印，以确保当以纯黑白和灰色调打印时，颜色正常。</a:t>
            </a:r>
          </a:p>
          <a:p>
            <a:pPr marL="0" algn="l" defTabSz="914400">
              <a:buNone/>
            </a:pPr>
            <a:endParaRPr lang="en-US" sz="1200" dirty="0" smtClean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图形、表格和图表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保持简约风格：如果可能，请使用一致的、不分散人注意力的样式和颜色。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标记所有图表和表格。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提供演示文稿的简要概述。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介绍演示文稿的重点内容并说明其重要的原因。</a:t>
            </a:r>
          </a:p>
          <a:p>
            <a:pPr marL="0" algn="l" defTabSz="914400">
              <a:lnSpc>
                <a:spcPct val="80000"/>
              </a:lnSpc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介绍每个重要的主题。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为了使观众了解演示文稿，可以在整个演示过程中重复此概述幻灯片，从而突出显示您将讨论的下一个主题。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2B44A5F-6CE4-493C-A0D7-6834FF76660C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5FF76F4-FC11-42FE-9D94-04E3E6D16C06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演示文稿是否做到了尽可能的简明扼要？请考虑将多余的内容移到附录。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将放映“提问”幻灯片期间想参考，或可能对参与者未来进一步研究有帮助的内容存储在附录幻灯片中。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 smtClean="0"/>
              <a:t>Company Logo</a:t>
            </a:r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sz="24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sz="3200"/>
            </a:lvl1pPr>
            <a:lvl2pPr eaLnBrk="1" latinLnBrk="0" hangingPunct="1">
              <a:defRPr kumimoji="0" sz="2800"/>
            </a:lvl2pPr>
            <a:lvl3pPr eaLnBrk="1" latinLnBrk="0" hangingPunct="1">
              <a:defRPr kumimoji="0" sz="2400"/>
            </a:lvl3pPr>
            <a:lvl4pPr eaLnBrk="1" latinLnBrk="0" hangingPunct="1">
              <a:defRPr kumimoji="0" sz="2000"/>
            </a:lvl4pPr>
            <a:lvl5pPr eaLnBrk="1" latinLnBrk="0" hangingPunct="1">
              <a:defRPr kumimoji="0" sz="20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16/7/6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6.jpe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r" defTabSz="914400">
              <a:spcBef>
                <a:spcPts val="0"/>
              </a:spcBef>
              <a:buNone/>
            </a:pPr>
            <a:r>
              <a:rPr lang="en-US" dirty="0" err="1" smtClean="0">
                <a:latin typeface="Hei"/>
                <a:ea typeface="Hei"/>
                <a:cs typeface="Hei"/>
              </a:rPr>
              <a:t>Thrift</a:t>
            </a:r>
            <a:r>
              <a:rPr lang="en-US" dirty="0" err="1" smtClean="0">
                <a:latin typeface="Hei"/>
                <a:ea typeface="Hei"/>
                <a:cs typeface="Hei"/>
              </a:rPr>
              <a:t>服务框架优化</a:t>
            </a:r>
            <a:endParaRPr lang="en-US" sz="44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</a:t>
            </a:r>
            <a:r>
              <a:rPr 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者</a:t>
            </a:r>
            <a:r>
              <a:rPr lang="zh-CN" altLang="en-US" sz="2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：</a:t>
            </a:r>
            <a:r>
              <a:rPr lang="zh-CN" altLang="en-US" sz="2400" dirty="0" smtClean="0">
                <a:latin typeface="Hei"/>
                <a:ea typeface="Hei"/>
                <a:cs typeface="Hei"/>
              </a:rPr>
              <a:t>孙权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流程：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做了什么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这么做的好处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怎么开发一个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thrift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服务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做了些什么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en-US" dirty="0" smtClean="0">
                <a:latin typeface="Hei"/>
                <a:ea typeface="Hei"/>
                <a:cs typeface="Hei"/>
              </a:rPr>
              <a:t>框架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概述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>
                <a:latin typeface="Hei"/>
                <a:ea typeface="Hei"/>
                <a:cs typeface="Hei"/>
              </a:rPr>
              <a:t>服务的注册与发现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服务的监控与治理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dirty="0" smtClean="0">
                <a:latin typeface="Hei"/>
                <a:ea typeface="Hei"/>
                <a:cs typeface="Hei"/>
              </a:rPr>
              <a:t>Spring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的应用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6319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框架概述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6" name="图片 5" descr="1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8001000" cy="46202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6019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盗取阿里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框架的架构图，代码也有大部分抄袭</a:t>
            </a:r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585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服务注册、发现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19200"/>
            <a:ext cx="8077200" cy="4297363"/>
          </a:xfrm>
        </p:spPr>
        <p:txBody>
          <a:bodyPr>
            <a:normAutofit fontScale="92500" lnSpcReduction="10000"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如何连接</a:t>
            </a:r>
            <a:r>
              <a:rPr lang="en-US" altLang="zh-CN" dirty="0" err="1" smtClean="0">
                <a:latin typeface="Hei"/>
                <a:ea typeface="Hei"/>
                <a:cs typeface="Hei"/>
              </a:rPr>
              <a:t>rpc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服务（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host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，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port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）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dirty="0" smtClean="0">
                <a:latin typeface="Hei"/>
                <a:ea typeface="Hei"/>
                <a:cs typeface="Hei"/>
              </a:rPr>
              <a:t>Host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，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port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配置放在哪儿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增加减少迁移服务后如何同步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host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，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port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的配置信息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en-US" altLang="zh-CN" dirty="0" smtClean="0">
                <a:latin typeface="Hei"/>
                <a:ea typeface="Hei"/>
                <a:cs typeface="Hei"/>
              </a:rPr>
              <a:t>Zookeeper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的应用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负载均衡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故障转移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水平扩展</a:t>
            </a: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19098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服务监控、</a:t>
            </a:r>
            <a:r>
              <a:rPr lang="zh-CN" altLang="en-US" dirty="0" smtClean="0">
                <a:solidFill>
                  <a:srgbClr val="FF0000"/>
                </a:solidFill>
                <a:latin typeface="Hei"/>
                <a:ea typeface="Hei"/>
                <a:cs typeface="Hei"/>
              </a:rPr>
              <a:t>治理</a:t>
            </a:r>
            <a:endParaRPr lang="en-US" sz="4400" b="0" i="0" dirty="0">
              <a:solidFill>
                <a:srgbClr val="FF0000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19200"/>
            <a:ext cx="8077200" cy="4297363"/>
          </a:xfrm>
        </p:spPr>
        <p:txBody>
          <a:bodyPr>
            <a:normAutofit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服务运行状态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并发量，响应时间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zh-CN" altLang="zh-CN" dirty="0">
                <a:latin typeface="Hei"/>
                <a:ea typeface="Hei"/>
                <a:cs typeface="Hei"/>
              </a:rPr>
              <a:t> 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  </a:t>
            </a:r>
            <a:r>
              <a:rPr lang="zh-CN" altLang="en-US" sz="1800" dirty="0" smtClean="0">
                <a:latin typeface="Hei"/>
                <a:ea typeface="Hei"/>
                <a:cs typeface="Hei"/>
              </a:rPr>
              <a:t>提供服务优化的依据</a:t>
            </a:r>
            <a:endParaRPr lang="en-US" altLang="zh-CN" sz="1800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应用的依赖关系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故障报警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zh-CN" altLang="zh-CN" sz="32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32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 </a:t>
            </a:r>
            <a:r>
              <a:rPr lang="zh-CN" altLang="en-US" sz="18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宕机、并发量、响应时间、失败率都可以触发报警</a:t>
            </a:r>
            <a:endParaRPr lang="en-US" altLang="zh-CN" sz="1800" b="0" i="0" dirty="0" smtClean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1800" dirty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r>
              <a:rPr lang="zh-CN" altLang="en-US" sz="1800" b="0" i="0" dirty="0" smtClean="0">
                <a:solidFill>
                  <a:srgbClr val="FF0000"/>
                </a:solidFill>
                <a:latin typeface="Hei"/>
                <a:ea typeface="Hei"/>
                <a:cs typeface="Hei"/>
              </a:rPr>
              <a:t>控制台演示</a:t>
            </a:r>
            <a:endParaRPr lang="en-US" sz="1800" b="0" i="0" dirty="0" smtClean="0">
              <a:solidFill>
                <a:srgbClr val="FF0000"/>
              </a:solidFill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sz="32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7915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 smtClean="0">
                <a:latin typeface="Hei"/>
                <a:ea typeface="Hei"/>
                <a:cs typeface="Hei"/>
              </a:rPr>
              <a:t>Spring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的应用</a:t>
            </a:r>
            <a:endParaRPr lang="en-US" sz="4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19200"/>
            <a:ext cx="8077200" cy="4297363"/>
          </a:xfrm>
        </p:spPr>
        <p:txBody>
          <a:bodyPr>
            <a:normAutofit/>
          </a:bodyPr>
          <a:lstStyle/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业界标准，必须掌握，优点自查</a:t>
            </a:r>
            <a:endParaRPr lang="en-US" altLang="zh-CN" sz="1800" dirty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在该框架</a:t>
            </a:r>
            <a:r>
              <a:rPr lang="zh-CN" altLang="en-US" dirty="0">
                <a:latin typeface="Hei"/>
                <a:ea typeface="Hei"/>
                <a:cs typeface="Hei"/>
              </a:rPr>
              <a:t>中的应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用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spcBef>
                <a:spcPts val="768"/>
              </a:spcBef>
              <a:buClr>
                <a:schemeClr val="tx1"/>
              </a:buClr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代码展示：如何开发一个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thrift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服务</a:t>
            </a:r>
            <a:endParaRPr lang="en-US" dirty="0">
              <a:latin typeface="Hei"/>
              <a:ea typeface="Hei"/>
              <a:cs typeface="Hei"/>
            </a:endParaRPr>
          </a:p>
          <a:p>
            <a:pPr marL="0" indent="0" algn="l" defTabSz="914400">
              <a:spcBef>
                <a:spcPts val="768"/>
              </a:spcBef>
              <a:buClr>
                <a:schemeClr val="tx1"/>
              </a:buClr>
              <a:buNone/>
            </a:pPr>
            <a:endParaRPr lang="en-US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5142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提</a:t>
            </a:r>
            <a:r>
              <a:rPr lang="en-US" sz="4000" b="1" i="0" baseline="0" dirty="0" smtClean="0">
                <a:solidFill>
                  <a:srgbClr val="003300"/>
                </a:solidFill>
                <a:latin typeface="Hei"/>
                <a:ea typeface="Hei"/>
                <a:cs typeface="Hei"/>
              </a:rPr>
              <a:t>问</a:t>
            </a:r>
            <a:r>
              <a:rPr lang="en-US" dirty="0">
                <a:latin typeface="Hei"/>
                <a:ea typeface="Hei"/>
                <a:cs typeface="Hei"/>
              </a:rPr>
              <a:t>?</a:t>
            </a:r>
            <a:endParaRPr lang="en-US" sz="40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352800" y="2057400"/>
            <a:ext cx="1295400" cy="68580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附录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培训新员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培训新员工.potx</Template>
  <TotalTime>0</TotalTime>
  <Words>703</Words>
  <Application>Microsoft Macintosh PowerPoint</Application>
  <PresentationFormat>全屏显示(4:3)</PresentationFormat>
  <Paragraphs>88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培训新员工</vt:lpstr>
      <vt:lpstr>Thrift服务框架优化</vt:lpstr>
      <vt:lpstr>流程：</vt:lpstr>
      <vt:lpstr>做了些什么</vt:lpstr>
      <vt:lpstr>框架概述</vt:lpstr>
      <vt:lpstr>服务注册、发现</vt:lpstr>
      <vt:lpstr>服务监控、治理</vt:lpstr>
      <vt:lpstr>Spring的应用</vt:lpstr>
      <vt:lpstr>提问?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2016-07-05T18:09:02Z</dcterms:modified>
</cp:coreProperties>
</file>