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E8359-E51A-4A3D-A638-A5DDAF950005}" type="doc">
      <dgm:prSet loTypeId="urn:microsoft.com/office/officeart/2005/8/layout/gear1" loCatId="process" qsTypeId="urn:microsoft.com/office/officeart/2005/8/quickstyle/3d5" qsCatId="3D" csTypeId="urn:microsoft.com/office/officeart/2005/8/colors/colorful3" csCatId="colorful" phldr="1"/>
      <dgm:spPr/>
    </dgm:pt>
    <dgm:pt modelId="{E3AC78BA-97DA-4F63-ADFA-0C428E09930A}">
      <dgm:prSet phldrT="[텍스트]" custT="1"/>
      <dgm:spPr/>
      <dgm:t>
        <a:bodyPr/>
        <a:lstStyle/>
        <a:p>
          <a:pPr latinLnBrk="1"/>
          <a:r>
            <a:rPr lang="en-US" altLang="ko-KR" sz="2400" b="0" dirty="0">
              <a:latin typeface="STXingkai" panose="02010800040101010101" pitchFamily="2" charset="-122"/>
              <a:ea typeface="STXingkai" panose="02010800040101010101" pitchFamily="2" charset="-122"/>
              <a:cs typeface="ADLaM Display" panose="020F0502020204030204" pitchFamily="2" charset="0"/>
            </a:rPr>
            <a:t>Meta LLM</a:t>
          </a:r>
          <a:br>
            <a:rPr lang="en-US" altLang="ko-KR" sz="2400" b="0" dirty="0">
              <a:latin typeface="STXingkai" panose="02010800040101010101" pitchFamily="2" charset="-122"/>
              <a:ea typeface="STXingkai" panose="02010800040101010101" pitchFamily="2" charset="-122"/>
              <a:cs typeface="ADLaM Display" panose="020F0502020204030204" pitchFamily="2" charset="0"/>
            </a:rPr>
          </a:br>
          <a:r>
            <a:rPr lang="en-US" altLang="ko-KR" sz="2400" b="0" dirty="0">
              <a:latin typeface="STXingkai" panose="02010800040101010101" pitchFamily="2" charset="-122"/>
              <a:ea typeface="STXingkai" panose="02010800040101010101" pitchFamily="2" charset="-122"/>
              <a:cs typeface="ADLaM Display" panose="020F0502020204030204" pitchFamily="2" charset="0"/>
            </a:rPr>
            <a:t>(A.I. Chatbot)</a:t>
          </a:r>
          <a:endParaRPr lang="ko-KR" altLang="en-US" sz="2400" b="0" dirty="0">
            <a:latin typeface="STXingkai" panose="02010800040101010101" pitchFamily="2" charset="-122"/>
            <a:cs typeface="ADLaM Display" panose="020F0502020204030204" pitchFamily="2" charset="0"/>
          </a:endParaRPr>
        </a:p>
      </dgm:t>
    </dgm:pt>
    <dgm:pt modelId="{72D75A62-E86D-472A-BE83-7BC472B62A1C}" type="parTrans" cxnId="{E5CFF698-66A3-4957-8761-52F6C23A1B88}">
      <dgm:prSet/>
      <dgm:spPr/>
      <dgm:t>
        <a:bodyPr/>
        <a:lstStyle/>
        <a:p>
          <a:pPr latinLnBrk="1"/>
          <a:endParaRPr lang="ko-KR" altLang="en-US" sz="2000" b="0">
            <a:latin typeface="STXingkai" panose="02010800040101010101" pitchFamily="2" charset="-122"/>
            <a:cs typeface="ADLaM Display" panose="020F0502020204030204" pitchFamily="2" charset="0"/>
          </a:endParaRPr>
        </a:p>
      </dgm:t>
    </dgm:pt>
    <dgm:pt modelId="{350C52BE-ECAF-45FC-9369-B3CC11FA0BFE}" type="sibTrans" cxnId="{E5CFF698-66A3-4957-8761-52F6C23A1B88}">
      <dgm:prSet/>
      <dgm:spPr/>
      <dgm:t>
        <a:bodyPr/>
        <a:lstStyle/>
        <a:p>
          <a:pPr latinLnBrk="1"/>
          <a:endParaRPr lang="ko-KR" altLang="en-US" sz="2000" b="0">
            <a:latin typeface="STXingkai" panose="02010800040101010101" pitchFamily="2" charset="-122"/>
            <a:cs typeface="ADLaM Display" panose="020F0502020204030204" pitchFamily="2" charset="0"/>
          </a:endParaRPr>
        </a:p>
      </dgm:t>
    </dgm:pt>
    <dgm:pt modelId="{D1C56666-B9D1-491F-A216-F29D55BD78AF}">
      <dgm:prSet phldrT="[텍스트]" custT="1"/>
      <dgm:spPr/>
      <dgm:t>
        <a:bodyPr/>
        <a:lstStyle/>
        <a:p>
          <a:pPr latinLnBrk="1"/>
          <a:r>
            <a:rPr lang="en-US" altLang="ko-KR" sz="2400" b="0" dirty="0">
              <a:latin typeface="STXingkai" panose="02010800040101010101" pitchFamily="2" charset="-122"/>
              <a:ea typeface="STXingkai" panose="02010800040101010101" pitchFamily="2" charset="-122"/>
              <a:cs typeface="ADLaM Display" panose="020F0502020204030204" pitchFamily="2" charset="0"/>
            </a:rPr>
            <a:t>Workflow Compiler</a:t>
          </a:r>
          <a:endParaRPr lang="ko-KR" altLang="en-US" sz="2400" b="0" dirty="0">
            <a:latin typeface="STXingkai" panose="02010800040101010101" pitchFamily="2" charset="-122"/>
            <a:cs typeface="ADLaM Display" panose="020F0502020204030204" pitchFamily="2" charset="0"/>
          </a:endParaRPr>
        </a:p>
      </dgm:t>
    </dgm:pt>
    <dgm:pt modelId="{82EDA3AA-8618-4E76-B449-0E8E0C23F489}" type="parTrans" cxnId="{4767B5E3-4EDD-4085-970D-755B07AC06F2}">
      <dgm:prSet/>
      <dgm:spPr/>
      <dgm:t>
        <a:bodyPr/>
        <a:lstStyle/>
        <a:p>
          <a:pPr latinLnBrk="1"/>
          <a:endParaRPr lang="ko-KR" altLang="en-US" sz="2000" b="0">
            <a:latin typeface="STXingkai" panose="02010800040101010101" pitchFamily="2" charset="-122"/>
            <a:cs typeface="ADLaM Display" panose="020F0502020204030204" pitchFamily="2" charset="0"/>
          </a:endParaRPr>
        </a:p>
      </dgm:t>
    </dgm:pt>
    <dgm:pt modelId="{27FC5B87-90DE-4D18-8858-C8383E4AB29E}" type="sibTrans" cxnId="{4767B5E3-4EDD-4085-970D-755B07AC06F2}">
      <dgm:prSet/>
      <dgm:spPr/>
      <dgm:t>
        <a:bodyPr/>
        <a:lstStyle/>
        <a:p>
          <a:pPr latinLnBrk="1"/>
          <a:endParaRPr lang="ko-KR" altLang="en-US" sz="2000" b="0">
            <a:latin typeface="STXingkai" panose="02010800040101010101" pitchFamily="2" charset="-122"/>
            <a:cs typeface="ADLaM Display" panose="020F0502020204030204" pitchFamily="2" charset="0"/>
          </a:endParaRPr>
        </a:p>
      </dgm:t>
    </dgm:pt>
    <dgm:pt modelId="{A2C37BD8-39A6-45D6-894A-DFD7E87320EE}">
      <dgm:prSet phldrT="[텍스트]" custT="1"/>
      <dgm:spPr/>
      <dgm:t>
        <a:bodyPr/>
        <a:lstStyle/>
        <a:p>
          <a:pPr latinLnBrk="1"/>
          <a:r>
            <a:rPr lang="en-US" altLang="ko-KR" sz="2400" b="0" dirty="0" err="1">
              <a:latin typeface="STXingkai" panose="02010800040101010101" pitchFamily="2" charset="-122"/>
              <a:ea typeface="STXingkai" panose="02010800040101010101" pitchFamily="2" charset="-122"/>
              <a:cs typeface="ADLaM Display" panose="020F0502020204030204" pitchFamily="2" charset="0"/>
            </a:rPr>
            <a:t>OpenAPI</a:t>
          </a:r>
          <a:r>
            <a:rPr lang="en-US" altLang="ko-KR" sz="2400" b="0" dirty="0">
              <a:latin typeface="STXingkai" panose="02010800040101010101" pitchFamily="2" charset="-122"/>
              <a:ea typeface="STXingkai" panose="02010800040101010101" pitchFamily="2" charset="-122"/>
              <a:cs typeface="ADLaM Display" panose="020F0502020204030204" pitchFamily="2" charset="0"/>
            </a:rPr>
            <a:t> Marketplace</a:t>
          </a:r>
          <a:endParaRPr lang="ko-KR" altLang="en-US" sz="2400" b="0" dirty="0">
            <a:latin typeface="STXingkai" panose="02010800040101010101" pitchFamily="2" charset="-122"/>
            <a:cs typeface="ADLaM Display" panose="020F0502020204030204" pitchFamily="2" charset="0"/>
          </a:endParaRPr>
        </a:p>
      </dgm:t>
    </dgm:pt>
    <dgm:pt modelId="{A7789921-028B-4C24-8702-6BF7F20CBFB2}" type="parTrans" cxnId="{88927661-142D-43D0-AEE5-D7639719B7DD}">
      <dgm:prSet/>
      <dgm:spPr/>
      <dgm:t>
        <a:bodyPr/>
        <a:lstStyle/>
        <a:p>
          <a:pPr latinLnBrk="1"/>
          <a:endParaRPr lang="ko-KR" altLang="en-US" sz="2000" b="0">
            <a:latin typeface="STXingkai" panose="02010800040101010101" pitchFamily="2" charset="-122"/>
            <a:cs typeface="ADLaM Display" panose="020F0502020204030204" pitchFamily="2" charset="0"/>
          </a:endParaRPr>
        </a:p>
      </dgm:t>
    </dgm:pt>
    <dgm:pt modelId="{48939E39-C9E4-4ACC-8A74-8C0768F33D3F}" type="sibTrans" cxnId="{88927661-142D-43D0-AEE5-D7639719B7DD}">
      <dgm:prSet/>
      <dgm:spPr/>
      <dgm:t>
        <a:bodyPr/>
        <a:lstStyle/>
        <a:p>
          <a:pPr latinLnBrk="1"/>
          <a:endParaRPr lang="ko-KR" altLang="en-US" sz="2000" b="0">
            <a:latin typeface="STXingkai" panose="02010800040101010101" pitchFamily="2" charset="-122"/>
            <a:cs typeface="ADLaM Display" panose="020F0502020204030204" pitchFamily="2" charset="0"/>
          </a:endParaRPr>
        </a:p>
      </dgm:t>
    </dgm:pt>
    <dgm:pt modelId="{9A1F692A-325E-4634-87A3-BA36B10CAAB1}" type="pres">
      <dgm:prSet presAssocID="{49EE8359-E51A-4A3D-A638-A5DDAF95000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5FF82E1-C5D9-42DA-98BC-C10CC90E3F56}" type="pres">
      <dgm:prSet presAssocID="{E3AC78BA-97DA-4F63-ADFA-0C428E09930A}" presName="gear1" presStyleLbl="node1" presStyleIdx="0" presStyleCnt="3">
        <dgm:presLayoutVars>
          <dgm:chMax val="1"/>
          <dgm:bulletEnabled val="1"/>
        </dgm:presLayoutVars>
      </dgm:prSet>
      <dgm:spPr/>
    </dgm:pt>
    <dgm:pt modelId="{86FD3FFA-A282-4B9A-96D8-7F0FA23E6A57}" type="pres">
      <dgm:prSet presAssocID="{E3AC78BA-97DA-4F63-ADFA-0C428E09930A}" presName="gear1srcNode" presStyleLbl="node1" presStyleIdx="0" presStyleCnt="3"/>
      <dgm:spPr/>
    </dgm:pt>
    <dgm:pt modelId="{6D80BEC1-D09D-470C-A383-3D91B1B2204E}" type="pres">
      <dgm:prSet presAssocID="{E3AC78BA-97DA-4F63-ADFA-0C428E09930A}" presName="gear1dstNode" presStyleLbl="node1" presStyleIdx="0" presStyleCnt="3"/>
      <dgm:spPr/>
    </dgm:pt>
    <dgm:pt modelId="{84BE8507-ED6E-48C1-A2F8-C22F751D360D}" type="pres">
      <dgm:prSet presAssocID="{D1C56666-B9D1-491F-A216-F29D55BD78AF}" presName="gear2" presStyleLbl="node1" presStyleIdx="1" presStyleCnt="3">
        <dgm:presLayoutVars>
          <dgm:chMax val="1"/>
          <dgm:bulletEnabled val="1"/>
        </dgm:presLayoutVars>
      </dgm:prSet>
      <dgm:spPr/>
    </dgm:pt>
    <dgm:pt modelId="{4A10627C-C390-440A-857E-B430FDEEE7D6}" type="pres">
      <dgm:prSet presAssocID="{D1C56666-B9D1-491F-A216-F29D55BD78AF}" presName="gear2srcNode" presStyleLbl="node1" presStyleIdx="1" presStyleCnt="3"/>
      <dgm:spPr/>
    </dgm:pt>
    <dgm:pt modelId="{4FA9802C-CCB8-4EF2-80AF-5CFCF4D3C5F8}" type="pres">
      <dgm:prSet presAssocID="{D1C56666-B9D1-491F-A216-F29D55BD78AF}" presName="gear2dstNode" presStyleLbl="node1" presStyleIdx="1" presStyleCnt="3"/>
      <dgm:spPr/>
    </dgm:pt>
    <dgm:pt modelId="{39414264-4ABD-4203-9E8A-82A155C4FA17}" type="pres">
      <dgm:prSet presAssocID="{A2C37BD8-39A6-45D6-894A-DFD7E87320EE}" presName="gear3" presStyleLbl="node1" presStyleIdx="2" presStyleCnt="3"/>
      <dgm:spPr/>
    </dgm:pt>
    <dgm:pt modelId="{C2BBCD25-3DBD-468D-AD40-6A4C7EE4DC34}" type="pres">
      <dgm:prSet presAssocID="{A2C37BD8-39A6-45D6-894A-DFD7E87320E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A9B152B-D477-48D0-BB03-E6949BC934F6}" type="pres">
      <dgm:prSet presAssocID="{A2C37BD8-39A6-45D6-894A-DFD7E87320EE}" presName="gear3srcNode" presStyleLbl="node1" presStyleIdx="2" presStyleCnt="3"/>
      <dgm:spPr/>
    </dgm:pt>
    <dgm:pt modelId="{B4C44C5F-667C-4FF6-BD76-3F448D454ED2}" type="pres">
      <dgm:prSet presAssocID="{A2C37BD8-39A6-45D6-894A-DFD7E87320EE}" presName="gear3dstNode" presStyleLbl="node1" presStyleIdx="2" presStyleCnt="3"/>
      <dgm:spPr/>
    </dgm:pt>
    <dgm:pt modelId="{D48B4450-F1BF-47B4-A426-A03ED6A5B726}" type="pres">
      <dgm:prSet presAssocID="{350C52BE-ECAF-45FC-9369-B3CC11FA0BFE}" presName="connector1" presStyleLbl="sibTrans2D1" presStyleIdx="0" presStyleCnt="3"/>
      <dgm:spPr/>
    </dgm:pt>
    <dgm:pt modelId="{3382F7DC-C033-4903-933F-492EFA87E679}" type="pres">
      <dgm:prSet presAssocID="{27FC5B87-90DE-4D18-8858-C8383E4AB29E}" presName="connector2" presStyleLbl="sibTrans2D1" presStyleIdx="1" presStyleCnt="3"/>
      <dgm:spPr/>
    </dgm:pt>
    <dgm:pt modelId="{B285098E-29DC-4D8A-9C4D-A0000ABB1305}" type="pres">
      <dgm:prSet presAssocID="{48939E39-C9E4-4ACC-8A74-8C0768F33D3F}" presName="connector3" presStyleLbl="sibTrans2D1" presStyleIdx="2" presStyleCnt="3"/>
      <dgm:spPr/>
    </dgm:pt>
  </dgm:ptLst>
  <dgm:cxnLst>
    <dgm:cxn modelId="{1776EB12-C932-4445-AC8D-7A24FE2AA7B3}" type="presOf" srcId="{A2C37BD8-39A6-45D6-894A-DFD7E87320EE}" destId="{C2BBCD25-3DBD-468D-AD40-6A4C7EE4DC34}" srcOrd="1" destOrd="0" presId="urn:microsoft.com/office/officeart/2005/8/layout/gear1"/>
    <dgm:cxn modelId="{BB52C228-D716-44AD-BC14-B7E8FE6673D1}" type="presOf" srcId="{E3AC78BA-97DA-4F63-ADFA-0C428E09930A}" destId="{35FF82E1-C5D9-42DA-98BC-C10CC90E3F56}" srcOrd="0" destOrd="0" presId="urn:microsoft.com/office/officeart/2005/8/layout/gear1"/>
    <dgm:cxn modelId="{0E660E40-8739-43E2-A766-E39B6902AD22}" type="presOf" srcId="{A2C37BD8-39A6-45D6-894A-DFD7E87320EE}" destId="{B4C44C5F-667C-4FF6-BD76-3F448D454ED2}" srcOrd="3" destOrd="0" presId="urn:microsoft.com/office/officeart/2005/8/layout/gear1"/>
    <dgm:cxn modelId="{88927661-142D-43D0-AEE5-D7639719B7DD}" srcId="{49EE8359-E51A-4A3D-A638-A5DDAF950005}" destId="{A2C37BD8-39A6-45D6-894A-DFD7E87320EE}" srcOrd="2" destOrd="0" parTransId="{A7789921-028B-4C24-8702-6BF7F20CBFB2}" sibTransId="{48939E39-C9E4-4ACC-8A74-8C0768F33D3F}"/>
    <dgm:cxn modelId="{128C496D-EF70-4C85-A0F8-B4D108134EE8}" type="presOf" srcId="{A2C37BD8-39A6-45D6-894A-DFD7E87320EE}" destId="{39414264-4ABD-4203-9E8A-82A155C4FA17}" srcOrd="0" destOrd="0" presId="urn:microsoft.com/office/officeart/2005/8/layout/gear1"/>
    <dgm:cxn modelId="{AA2E0372-01FB-4CCF-A87C-CB563607AEDB}" type="presOf" srcId="{D1C56666-B9D1-491F-A216-F29D55BD78AF}" destId="{4A10627C-C390-440A-857E-B430FDEEE7D6}" srcOrd="1" destOrd="0" presId="urn:microsoft.com/office/officeart/2005/8/layout/gear1"/>
    <dgm:cxn modelId="{56D3DC55-DD1E-483E-B805-10AE0DD95F91}" type="presOf" srcId="{D1C56666-B9D1-491F-A216-F29D55BD78AF}" destId="{84BE8507-ED6E-48C1-A2F8-C22F751D360D}" srcOrd="0" destOrd="0" presId="urn:microsoft.com/office/officeart/2005/8/layout/gear1"/>
    <dgm:cxn modelId="{F1608D7E-AD09-4611-9C5F-0E98187D61D2}" type="presOf" srcId="{E3AC78BA-97DA-4F63-ADFA-0C428E09930A}" destId="{6D80BEC1-D09D-470C-A383-3D91B1B2204E}" srcOrd="2" destOrd="0" presId="urn:microsoft.com/office/officeart/2005/8/layout/gear1"/>
    <dgm:cxn modelId="{5EFBEE81-E6CD-4BF0-B2D1-5C795BC9B210}" type="presOf" srcId="{E3AC78BA-97DA-4F63-ADFA-0C428E09930A}" destId="{86FD3FFA-A282-4B9A-96D8-7F0FA23E6A57}" srcOrd="1" destOrd="0" presId="urn:microsoft.com/office/officeart/2005/8/layout/gear1"/>
    <dgm:cxn modelId="{E5CFF698-66A3-4957-8761-52F6C23A1B88}" srcId="{49EE8359-E51A-4A3D-A638-A5DDAF950005}" destId="{E3AC78BA-97DA-4F63-ADFA-0C428E09930A}" srcOrd="0" destOrd="0" parTransId="{72D75A62-E86D-472A-BE83-7BC472B62A1C}" sibTransId="{350C52BE-ECAF-45FC-9369-B3CC11FA0BFE}"/>
    <dgm:cxn modelId="{4C58D9A8-7D2A-49F8-84B5-C62A4827E6D8}" type="presOf" srcId="{D1C56666-B9D1-491F-A216-F29D55BD78AF}" destId="{4FA9802C-CCB8-4EF2-80AF-5CFCF4D3C5F8}" srcOrd="2" destOrd="0" presId="urn:microsoft.com/office/officeart/2005/8/layout/gear1"/>
    <dgm:cxn modelId="{962662B6-ACE1-45B9-80B0-4935F21FC865}" type="presOf" srcId="{350C52BE-ECAF-45FC-9369-B3CC11FA0BFE}" destId="{D48B4450-F1BF-47B4-A426-A03ED6A5B726}" srcOrd="0" destOrd="0" presId="urn:microsoft.com/office/officeart/2005/8/layout/gear1"/>
    <dgm:cxn modelId="{93A44CBD-CF42-4DA1-A251-49FC3B7DBCC8}" type="presOf" srcId="{A2C37BD8-39A6-45D6-894A-DFD7E87320EE}" destId="{7A9B152B-D477-48D0-BB03-E6949BC934F6}" srcOrd="2" destOrd="0" presId="urn:microsoft.com/office/officeart/2005/8/layout/gear1"/>
    <dgm:cxn modelId="{94B988CC-CC3C-4105-9F57-AC29080F72D7}" type="presOf" srcId="{48939E39-C9E4-4ACC-8A74-8C0768F33D3F}" destId="{B285098E-29DC-4D8A-9C4D-A0000ABB1305}" srcOrd="0" destOrd="0" presId="urn:microsoft.com/office/officeart/2005/8/layout/gear1"/>
    <dgm:cxn modelId="{4767B5E3-4EDD-4085-970D-755B07AC06F2}" srcId="{49EE8359-E51A-4A3D-A638-A5DDAF950005}" destId="{D1C56666-B9D1-491F-A216-F29D55BD78AF}" srcOrd="1" destOrd="0" parTransId="{82EDA3AA-8618-4E76-B449-0E8E0C23F489}" sibTransId="{27FC5B87-90DE-4D18-8858-C8383E4AB29E}"/>
    <dgm:cxn modelId="{F2179BE6-226B-4CD4-88C1-0D14E0F0519E}" type="presOf" srcId="{27FC5B87-90DE-4D18-8858-C8383E4AB29E}" destId="{3382F7DC-C033-4903-933F-492EFA87E679}" srcOrd="0" destOrd="0" presId="urn:microsoft.com/office/officeart/2005/8/layout/gear1"/>
    <dgm:cxn modelId="{DC70ADF8-57C5-430B-A41F-F3677C8CC6CD}" type="presOf" srcId="{49EE8359-E51A-4A3D-A638-A5DDAF950005}" destId="{9A1F692A-325E-4634-87A3-BA36B10CAAB1}" srcOrd="0" destOrd="0" presId="urn:microsoft.com/office/officeart/2005/8/layout/gear1"/>
    <dgm:cxn modelId="{7391B461-1DFA-44A4-B810-67F4B102F831}" type="presParOf" srcId="{9A1F692A-325E-4634-87A3-BA36B10CAAB1}" destId="{35FF82E1-C5D9-42DA-98BC-C10CC90E3F56}" srcOrd="0" destOrd="0" presId="urn:microsoft.com/office/officeart/2005/8/layout/gear1"/>
    <dgm:cxn modelId="{DF9397CA-4801-4A96-BEEB-7D5F2C3136A8}" type="presParOf" srcId="{9A1F692A-325E-4634-87A3-BA36B10CAAB1}" destId="{86FD3FFA-A282-4B9A-96D8-7F0FA23E6A57}" srcOrd="1" destOrd="0" presId="urn:microsoft.com/office/officeart/2005/8/layout/gear1"/>
    <dgm:cxn modelId="{18CDEDFD-A9FC-4F91-89E8-CFAF7B4F8536}" type="presParOf" srcId="{9A1F692A-325E-4634-87A3-BA36B10CAAB1}" destId="{6D80BEC1-D09D-470C-A383-3D91B1B2204E}" srcOrd="2" destOrd="0" presId="urn:microsoft.com/office/officeart/2005/8/layout/gear1"/>
    <dgm:cxn modelId="{7FD53C18-7CE2-459B-A98A-024A9A1F47C2}" type="presParOf" srcId="{9A1F692A-325E-4634-87A3-BA36B10CAAB1}" destId="{84BE8507-ED6E-48C1-A2F8-C22F751D360D}" srcOrd="3" destOrd="0" presId="urn:microsoft.com/office/officeart/2005/8/layout/gear1"/>
    <dgm:cxn modelId="{3C21518E-B284-475D-910A-D0231E23E81C}" type="presParOf" srcId="{9A1F692A-325E-4634-87A3-BA36B10CAAB1}" destId="{4A10627C-C390-440A-857E-B430FDEEE7D6}" srcOrd="4" destOrd="0" presId="urn:microsoft.com/office/officeart/2005/8/layout/gear1"/>
    <dgm:cxn modelId="{7481D3E5-AE30-461E-874E-9A5B9EF92028}" type="presParOf" srcId="{9A1F692A-325E-4634-87A3-BA36B10CAAB1}" destId="{4FA9802C-CCB8-4EF2-80AF-5CFCF4D3C5F8}" srcOrd="5" destOrd="0" presId="urn:microsoft.com/office/officeart/2005/8/layout/gear1"/>
    <dgm:cxn modelId="{0169597E-EFF6-4E2C-885F-9474C9F73A57}" type="presParOf" srcId="{9A1F692A-325E-4634-87A3-BA36B10CAAB1}" destId="{39414264-4ABD-4203-9E8A-82A155C4FA17}" srcOrd="6" destOrd="0" presId="urn:microsoft.com/office/officeart/2005/8/layout/gear1"/>
    <dgm:cxn modelId="{31B63716-4F54-47A5-8B76-EC5024AF5DB6}" type="presParOf" srcId="{9A1F692A-325E-4634-87A3-BA36B10CAAB1}" destId="{C2BBCD25-3DBD-468D-AD40-6A4C7EE4DC34}" srcOrd="7" destOrd="0" presId="urn:microsoft.com/office/officeart/2005/8/layout/gear1"/>
    <dgm:cxn modelId="{8F444038-C7B1-4913-88FF-3E3CF0A3C16B}" type="presParOf" srcId="{9A1F692A-325E-4634-87A3-BA36B10CAAB1}" destId="{7A9B152B-D477-48D0-BB03-E6949BC934F6}" srcOrd="8" destOrd="0" presId="urn:microsoft.com/office/officeart/2005/8/layout/gear1"/>
    <dgm:cxn modelId="{ADDF21E8-125C-4FE6-88CE-0D4AADF4120E}" type="presParOf" srcId="{9A1F692A-325E-4634-87A3-BA36B10CAAB1}" destId="{B4C44C5F-667C-4FF6-BD76-3F448D454ED2}" srcOrd="9" destOrd="0" presId="urn:microsoft.com/office/officeart/2005/8/layout/gear1"/>
    <dgm:cxn modelId="{7A897831-70DD-47C9-B0AB-CF17FD5D8675}" type="presParOf" srcId="{9A1F692A-325E-4634-87A3-BA36B10CAAB1}" destId="{D48B4450-F1BF-47B4-A426-A03ED6A5B726}" srcOrd="10" destOrd="0" presId="urn:microsoft.com/office/officeart/2005/8/layout/gear1"/>
    <dgm:cxn modelId="{883E3DA0-829E-4171-97B0-BCC7AE78B07E}" type="presParOf" srcId="{9A1F692A-325E-4634-87A3-BA36B10CAAB1}" destId="{3382F7DC-C033-4903-933F-492EFA87E679}" srcOrd="11" destOrd="0" presId="urn:microsoft.com/office/officeart/2005/8/layout/gear1"/>
    <dgm:cxn modelId="{093C5D22-E794-4C93-A2D4-E69FB121936E}" type="presParOf" srcId="{9A1F692A-325E-4634-87A3-BA36B10CAAB1}" destId="{B285098E-29DC-4D8A-9C4D-A0000ABB13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F82E1-C5D9-42DA-98BC-C10CC90E3F56}">
      <dsp:nvSpPr>
        <dsp:cNvPr id="0" name=""/>
        <dsp:cNvSpPr/>
      </dsp:nvSpPr>
      <dsp:spPr>
        <a:xfrm>
          <a:off x="4261472" y="2684286"/>
          <a:ext cx="3280794" cy="3280794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>
              <a:latin typeface="STXingkai" panose="02010800040101010101" pitchFamily="2" charset="-122"/>
              <a:ea typeface="STXingkai" panose="02010800040101010101" pitchFamily="2" charset="-122"/>
              <a:cs typeface="ADLaM Display" panose="020F0502020204030204" pitchFamily="2" charset="0"/>
            </a:rPr>
            <a:t>Meta LLM</a:t>
          </a:r>
          <a:br>
            <a:rPr lang="en-US" altLang="ko-KR" sz="2400" b="0" kern="1200" dirty="0">
              <a:latin typeface="STXingkai" panose="02010800040101010101" pitchFamily="2" charset="-122"/>
              <a:ea typeface="STXingkai" panose="02010800040101010101" pitchFamily="2" charset="-122"/>
              <a:cs typeface="ADLaM Display" panose="020F0502020204030204" pitchFamily="2" charset="0"/>
            </a:rPr>
          </a:br>
          <a:r>
            <a:rPr lang="en-US" altLang="ko-KR" sz="2400" b="0" kern="1200" dirty="0">
              <a:latin typeface="STXingkai" panose="02010800040101010101" pitchFamily="2" charset="-122"/>
              <a:ea typeface="STXingkai" panose="02010800040101010101" pitchFamily="2" charset="-122"/>
              <a:cs typeface="ADLaM Display" panose="020F0502020204030204" pitchFamily="2" charset="0"/>
            </a:rPr>
            <a:t>(A.I. Chatbot)</a:t>
          </a:r>
          <a:endParaRPr lang="ko-KR" altLang="en-US" sz="2400" b="0" kern="1200" dirty="0">
            <a:latin typeface="STXingkai" panose="02010800040101010101" pitchFamily="2" charset="-122"/>
            <a:cs typeface="ADLaM Display" panose="020F0502020204030204" pitchFamily="2" charset="0"/>
          </a:endParaRPr>
        </a:p>
      </dsp:txBody>
      <dsp:txXfrm>
        <a:off x="4921058" y="3452796"/>
        <a:ext cx="1961622" cy="1686396"/>
      </dsp:txXfrm>
    </dsp:sp>
    <dsp:sp modelId="{84BE8507-ED6E-48C1-A2F8-C22F751D360D}">
      <dsp:nvSpPr>
        <dsp:cNvPr id="0" name=""/>
        <dsp:cNvSpPr/>
      </dsp:nvSpPr>
      <dsp:spPr>
        <a:xfrm>
          <a:off x="2352646" y="1908825"/>
          <a:ext cx="2386032" cy="2386032"/>
        </a:xfrm>
        <a:prstGeom prst="gear6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>
              <a:latin typeface="STXingkai" panose="02010800040101010101" pitchFamily="2" charset="-122"/>
              <a:ea typeface="STXingkai" panose="02010800040101010101" pitchFamily="2" charset="-122"/>
              <a:cs typeface="ADLaM Display" panose="020F0502020204030204" pitchFamily="2" charset="0"/>
            </a:rPr>
            <a:t>Workflow Compiler</a:t>
          </a:r>
          <a:endParaRPr lang="ko-KR" altLang="en-US" sz="2400" b="0" kern="1200" dirty="0">
            <a:latin typeface="STXingkai" panose="02010800040101010101" pitchFamily="2" charset="-122"/>
            <a:cs typeface="ADLaM Display" panose="020F0502020204030204" pitchFamily="2" charset="0"/>
          </a:endParaRPr>
        </a:p>
      </dsp:txBody>
      <dsp:txXfrm>
        <a:off x="2953337" y="2513146"/>
        <a:ext cx="1184650" cy="1177390"/>
      </dsp:txXfrm>
    </dsp:sp>
    <dsp:sp modelId="{39414264-4ABD-4203-9E8A-82A155C4FA17}">
      <dsp:nvSpPr>
        <dsp:cNvPr id="0" name=""/>
        <dsp:cNvSpPr/>
      </dsp:nvSpPr>
      <dsp:spPr>
        <a:xfrm rot="20700000">
          <a:off x="3689067" y="262707"/>
          <a:ext cx="2337824" cy="2337824"/>
        </a:xfrm>
        <a:prstGeom prst="gear6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 err="1">
              <a:latin typeface="STXingkai" panose="02010800040101010101" pitchFamily="2" charset="-122"/>
              <a:ea typeface="STXingkai" panose="02010800040101010101" pitchFamily="2" charset="-122"/>
              <a:cs typeface="ADLaM Display" panose="020F0502020204030204" pitchFamily="2" charset="0"/>
            </a:rPr>
            <a:t>OpenAPI</a:t>
          </a:r>
          <a:r>
            <a:rPr lang="en-US" altLang="ko-KR" sz="2400" b="0" kern="1200" dirty="0">
              <a:latin typeface="STXingkai" panose="02010800040101010101" pitchFamily="2" charset="-122"/>
              <a:ea typeface="STXingkai" panose="02010800040101010101" pitchFamily="2" charset="-122"/>
              <a:cs typeface="ADLaM Display" panose="020F0502020204030204" pitchFamily="2" charset="0"/>
            </a:rPr>
            <a:t> Marketplace</a:t>
          </a:r>
          <a:endParaRPr lang="ko-KR" altLang="en-US" sz="2400" b="0" kern="1200" dirty="0">
            <a:latin typeface="STXingkai" panose="02010800040101010101" pitchFamily="2" charset="-122"/>
            <a:cs typeface="ADLaM Display" panose="020F0502020204030204" pitchFamily="2" charset="0"/>
          </a:endParaRPr>
        </a:p>
      </dsp:txBody>
      <dsp:txXfrm rot="-20700000">
        <a:off x="4201821" y="775460"/>
        <a:ext cx="1312317" cy="1312317"/>
      </dsp:txXfrm>
    </dsp:sp>
    <dsp:sp modelId="{D48B4450-F1BF-47B4-A426-A03ED6A5B726}">
      <dsp:nvSpPr>
        <dsp:cNvPr id="0" name=""/>
        <dsp:cNvSpPr/>
      </dsp:nvSpPr>
      <dsp:spPr>
        <a:xfrm>
          <a:off x="4029104" y="2177817"/>
          <a:ext cx="4199416" cy="4199416"/>
        </a:xfrm>
        <a:prstGeom prst="circularArrow">
          <a:avLst>
            <a:gd name="adj1" fmla="val 4688"/>
            <a:gd name="adj2" fmla="val 299029"/>
            <a:gd name="adj3" fmla="val 2546816"/>
            <a:gd name="adj4" fmla="val 15796762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2F7DC-C033-4903-933F-492EFA87E679}">
      <dsp:nvSpPr>
        <dsp:cNvPr id="0" name=""/>
        <dsp:cNvSpPr/>
      </dsp:nvSpPr>
      <dsp:spPr>
        <a:xfrm>
          <a:off x="1930084" y="1373287"/>
          <a:ext cx="3051138" cy="305113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5098E-29DC-4D8A-9C4D-A0000ABB1305}">
      <dsp:nvSpPr>
        <dsp:cNvPr id="0" name=""/>
        <dsp:cNvSpPr/>
      </dsp:nvSpPr>
      <dsp:spPr>
        <a:xfrm>
          <a:off x="3148304" y="-256963"/>
          <a:ext cx="3289741" cy="328974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95E6-64D0-4B2D-8656-366D96C98A0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2F53-0DD8-4790-9C62-0920995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0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95E6-64D0-4B2D-8656-366D96C98A0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2F53-0DD8-4790-9C62-0920995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0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95E6-64D0-4B2D-8656-366D96C98A0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2F53-0DD8-4790-9C62-0920995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8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95E6-64D0-4B2D-8656-366D96C98A0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2F53-0DD8-4790-9C62-0920995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95E6-64D0-4B2D-8656-366D96C98A0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2F53-0DD8-4790-9C62-0920995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0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95E6-64D0-4B2D-8656-366D96C98A0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2F53-0DD8-4790-9C62-0920995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95E6-64D0-4B2D-8656-366D96C98A0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2F53-0DD8-4790-9C62-0920995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95E6-64D0-4B2D-8656-366D96C98A0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2F53-0DD8-4790-9C62-0920995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9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95E6-64D0-4B2D-8656-366D96C98A0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2F53-0DD8-4790-9C62-0920995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95E6-64D0-4B2D-8656-366D96C98A0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2F53-0DD8-4790-9C62-0920995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51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95E6-64D0-4B2D-8656-366D96C98A0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2F53-0DD8-4790-9C62-0920995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8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F95E6-64D0-4B2D-8656-366D96C98A0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52F53-0DD8-4790-9C62-0920995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4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9ACBC1D-03AE-6BD4-8349-EA4F442B6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288797"/>
              </p:ext>
            </p:extLst>
          </p:nvPr>
        </p:nvGraphicFramePr>
        <p:xfrm>
          <a:off x="-400945" y="319119"/>
          <a:ext cx="9119452" cy="596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17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14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STXingkai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Jeongho Nam</dc:creator>
  <cp:lastModifiedBy>Jeongho Nam</cp:lastModifiedBy>
  <cp:revision>1</cp:revision>
  <dcterms:created xsi:type="dcterms:W3CDTF">2024-08-19T06:26:51Z</dcterms:created>
  <dcterms:modified xsi:type="dcterms:W3CDTF">2024-08-19T06:54:59Z</dcterms:modified>
</cp:coreProperties>
</file>