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5E0C4-652A-40B7-B7F3-46B00AC87FCF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317F-5E41-498A-A285-801980426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5f96d9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5f96d9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 userDrawn="1">
  <p:cSld name="1_Text or Images side by s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GB" sz="1800" dirty="0" smtClean="0"/>
              <a:t>Programming Part 4: Subroutine and Function  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928662" y="928670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Quicksand" charset="0"/>
                <a:cs typeface="Quicksand" charset="0"/>
              </a:rPr>
              <a:t>Vocabularies: Subroutine and Function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1500173"/>
          <a:ext cx="8572560" cy="4880801"/>
        </p:xfrm>
        <a:graphic>
          <a:graphicData uri="http://schemas.openxmlformats.org/drawingml/2006/table">
            <a:tbl>
              <a:tblPr/>
              <a:tblGrid>
                <a:gridCol w="2085989"/>
                <a:gridCol w="6486571"/>
              </a:tblGrid>
              <a:tr h="789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Subroutine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sequence of instructions to perform a specific task with an identifiable name.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Function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subroutine that returns a value.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Return value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value that is returned by a function.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Roboto Mono"/>
                        </a:rPr>
                        <a:t>def</a:t>
                      </a:r>
                      <a:endParaRPr lang="en-GB" sz="16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just defines the subroutine. It is not executed unless the subroutine is 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called</a:t>
                      </a: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Parameter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Used in a subroutine to allow values to be passed into them.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Argument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values held in the brackets of a subroutine call. These are passed into a subroutine via the parameters.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Decomposition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Breaking down a problem into smaller sub problems to make the more manageable.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GB" sz="1800" dirty="0" smtClean="0"/>
              <a:t>Programming Part 4: Subroutine and Function  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928662" y="928670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Quicksand" charset="0"/>
                <a:cs typeface="Quicksand" charset="0"/>
              </a:rPr>
              <a:t>Vocabularies: Subroutine and Function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1714488"/>
          <a:ext cx="8501122" cy="4572031"/>
        </p:xfrm>
        <a:graphic>
          <a:graphicData uri="http://schemas.openxmlformats.org/drawingml/2006/table">
            <a:tbl>
              <a:tblPr/>
              <a:tblGrid>
                <a:gridCol w="2068606"/>
                <a:gridCol w="6432516"/>
              </a:tblGrid>
              <a:tr h="914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Scope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scope of a variable is the section of the program where the variable can be accessed and modified.</a:t>
                      </a:r>
                      <a:endParaRPr lang="en-GB" sz="14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Global variable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Can be accessed and modified from anywhere in the program.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Variable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value held under one name.</a:t>
                      </a:r>
                      <a:endParaRPr lang="en-GB" sz="14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Constant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value that cannot be changed during the execution of a program.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Structured programming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programming paradigm where sequence, selection, iteration, and subroutines are used to control the flow of execution. Each block of code in a structured program has a single entry point and a single exit point.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8554240" cy="3226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 makes it easier to spot errors and fix them because you are dealing with a smaller problem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 makes it easier to reuse code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The subroutine created can be used with other applications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 allows you to decompose the problem in a structured format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A large programming problem can be divided between programmers</a:t>
            </a:r>
            <a:endParaRPr sz="2400"/>
          </a:p>
        </p:txBody>
      </p:sp>
      <p:sp>
        <p:nvSpPr>
          <p:cNvPr id="596" name="Google Shape;596;p35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Advantages of subroutines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FF21D32371541A60E70C74CF9BFCC" ma:contentTypeVersion="14" ma:contentTypeDescription="Create a new document." ma:contentTypeScope="" ma:versionID="41a3047e33996d7340b6e8c6449aa514">
  <xsd:schema xmlns:xsd="http://www.w3.org/2001/XMLSchema" xmlns:xs="http://www.w3.org/2001/XMLSchema" xmlns:p="http://schemas.microsoft.com/office/2006/metadata/properties" xmlns:ns2="b3e3bf14-728c-4337-898f-4f14d29f9e4a" xmlns:ns3="076fcd47-158d-4b52-b7ab-5d70aa0f10d5" targetNamespace="http://schemas.microsoft.com/office/2006/metadata/properties" ma:root="true" ma:fieldsID="665a884efda64dc10ced2c247a4d0936" ns2:_="" ns3:_="">
    <xsd:import namespace="b3e3bf14-728c-4337-898f-4f14d29f9e4a"/>
    <xsd:import namespace="076fcd47-158d-4b52-b7ab-5d70aa0f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3bf14-728c-4337-898f-4f14d29f9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fcd47-158d-4b52-b7ab-5d70aa0f10d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e19c6dd-10c4-4ebf-b8eb-eb9cd9382e24}" ma:internalName="TaxCatchAll" ma:showField="CatchAllData" ma:web="076fcd47-158d-4b52-b7ab-5d70aa0f1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6fcd47-158d-4b52-b7ab-5d70aa0f10d5">
      <UserInfo>
        <DisplayName/>
        <AccountId xsi:nil="true"/>
        <AccountType/>
      </UserInfo>
    </SharedWithUsers>
    <MediaLengthInSeconds xmlns="b3e3bf14-728c-4337-898f-4f14d29f9e4a" xsi:nil="true"/>
    <TaxCatchAll xmlns="076fcd47-158d-4b52-b7ab-5d70aa0f10d5" xsi:nil="true"/>
    <lcf76f155ced4ddcb4097134ff3c332f xmlns="b3e3bf14-728c-4337-898f-4f14d29f9e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75CFF5-B9AC-4A27-991C-BADF4DD3860A}"/>
</file>

<file path=customXml/itemProps2.xml><?xml version="1.0" encoding="utf-8"?>
<ds:datastoreItem xmlns:ds="http://schemas.openxmlformats.org/officeDocument/2006/customXml" ds:itemID="{5BFC0CC9-4EA5-4B24-98D3-EAF4181BB6D0}"/>
</file>

<file path=customXml/itemProps3.xml><?xml version="1.0" encoding="utf-8"?>
<ds:datastoreItem xmlns:ds="http://schemas.openxmlformats.org/officeDocument/2006/customXml" ds:itemID="{CBB40C3A-E9DE-4CDB-87BE-44153BBCE312}"/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280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Programming Part 4: Subroutine and Function  </vt:lpstr>
      <vt:lpstr>Programming Part 4: Subroutine and Function  </vt:lpstr>
      <vt:lpstr>Advantages of subroutines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Part 4: Subroutine and Function  </dc:title>
  <dc:creator>Desk-Pc2</dc:creator>
  <cp:lastModifiedBy>Desk-Pc2</cp:lastModifiedBy>
  <cp:revision>1</cp:revision>
  <dcterms:created xsi:type="dcterms:W3CDTF">2021-11-25T14:37:06Z</dcterms:created>
  <dcterms:modified xsi:type="dcterms:W3CDTF">2021-11-26T13:10:49Z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0x010100DF3FF21D32371541A60E70C74CF9BFCC</vt:lpwstr>
  </property>
  <property fmtid="{D5CDD505-2E9C-101B-9397-08002B2CF9AE}" pid="3" name="Order">
    <vt:r8>14300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