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3D98F-DEAF-4C90-AE38-8A2FC91BB53A}" v="1" dt="2023-07-17T07:45:59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e Ravignot" userId="S::morganeravignot.bootcamp@justit.co.uk::41a51dd2-61ab-4f90-9361-842a30d4bafb" providerId="AD" clId="Web-{86D3D98F-DEAF-4C90-AE38-8A2FC91BB53A}"/>
    <pc:docChg chg="addSld">
      <pc:chgData name="Morgane Ravignot" userId="S::morganeravignot.bootcamp@justit.co.uk::41a51dd2-61ab-4f90-9361-842a30d4bafb" providerId="AD" clId="Web-{86D3D98F-DEAF-4C90-AE38-8A2FC91BB53A}" dt="2023-07-17T07:45:59.235" v="0"/>
      <pc:docMkLst>
        <pc:docMk/>
      </pc:docMkLst>
      <pc:sldChg chg="new">
        <pc:chgData name="Morgane Ravignot" userId="S::morganeravignot.bootcamp@justit.co.uk::41a51dd2-61ab-4f90-9361-842a30d4bafb" providerId="AD" clId="Web-{86D3D98F-DEAF-4C90-AE38-8A2FC91BB53A}" dt="2023-07-17T07:45:59.235" v="0"/>
        <pc:sldMkLst>
          <pc:docMk/>
          <pc:sldMk cId="216629831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7076-D17F-9A74-BA72-095FF19F4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C2A48-D6CA-0240-D061-8153734FF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2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FF21D32371541A60E70C74CF9BFCC" ma:contentTypeVersion="14" ma:contentTypeDescription="Create a new document." ma:contentTypeScope="" ma:versionID="41a3047e33996d7340b6e8c6449aa514">
  <xsd:schema xmlns:xsd="http://www.w3.org/2001/XMLSchema" xmlns:xs="http://www.w3.org/2001/XMLSchema" xmlns:p="http://schemas.microsoft.com/office/2006/metadata/properties" xmlns:ns2="b3e3bf14-728c-4337-898f-4f14d29f9e4a" xmlns:ns3="076fcd47-158d-4b52-b7ab-5d70aa0f10d5" targetNamespace="http://schemas.microsoft.com/office/2006/metadata/properties" ma:root="true" ma:fieldsID="665a884efda64dc10ced2c247a4d0936" ns2:_="" ns3:_="">
    <xsd:import namespace="b3e3bf14-728c-4337-898f-4f14d29f9e4a"/>
    <xsd:import namespace="076fcd47-158d-4b52-b7ab-5d70aa0f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3bf14-728c-4337-898f-4f14d29f9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fcd47-158d-4b52-b7ab-5d70aa0f10d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e19c6dd-10c4-4ebf-b8eb-eb9cd9382e24}" ma:internalName="TaxCatchAll" ma:showField="CatchAllData" ma:web="076fcd47-158d-4b52-b7ab-5d70aa0f1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76fcd47-158d-4b52-b7ab-5d70aa0f10d5" xsi:nil="true"/>
    <lcf76f155ced4ddcb4097134ff3c332f xmlns="b3e3bf14-728c-4337-898f-4f14d29f9e4a">
      <Terms xmlns="http://schemas.microsoft.com/office/infopath/2007/PartnerControls"/>
    </lcf76f155ced4ddcb4097134ff3c332f>
    <SharedWithUsers xmlns="076fcd47-158d-4b52-b7ab-5d70aa0f10d5">
      <UserInfo>
        <DisplayName/>
        <AccountId xsi:nil="true"/>
        <AccountType/>
      </UserInfo>
    </SharedWithUsers>
    <MediaLengthInSeconds xmlns="b3e3bf14-728c-4337-898f-4f14d29f9e4a" xsi:nil="true"/>
  </documentManagement>
</p:properties>
</file>

<file path=customXml/itemProps1.xml><?xml version="1.0" encoding="utf-8"?>
<ds:datastoreItem xmlns:ds="http://schemas.openxmlformats.org/officeDocument/2006/customXml" ds:itemID="{9425FF60-1CA0-4AC6-8564-16274AE025DC}"/>
</file>

<file path=customXml/itemProps2.xml><?xml version="1.0" encoding="utf-8"?>
<ds:datastoreItem xmlns:ds="http://schemas.openxmlformats.org/officeDocument/2006/customXml" ds:itemID="{0B323400-8C95-44E4-AF87-6D23A9C3F5DB}"/>
</file>

<file path=customXml/itemProps3.xml><?xml version="1.0" encoding="utf-8"?>
<ds:datastoreItem xmlns:ds="http://schemas.openxmlformats.org/officeDocument/2006/customXml" ds:itemID="{9636F126-2AB8-46E7-80A4-797775D1FEC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2023-07-17T07:45:59Z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0x010100DF3FF21D32371541A60E70C74CF9BFCC</vt:lpwstr>
  </property>
  <property fmtid="{D5CDD505-2E9C-101B-9397-08002B2CF9AE}" pid="3" name="Order">
    <vt:r8>425000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