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7" r:id="rId5"/>
    <p:sldId id="272" r:id="rId6"/>
    <p:sldId id="268" r:id="rId7"/>
    <p:sldId id="271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F95EF-3382-4FED-A4D4-74DB977ECA36}" v="5" dt="2022-11-04T17:32:36.806"/>
    <p1510:client id="{15A6AE0E-2D81-4E78-A09C-3B58E80A5106}" v="4" dt="2022-02-18T12:00:24.535"/>
    <p1510:client id="{284E087B-409C-4E55-A1E2-66CEC6E88DEF}" v="5" dt="2022-03-15T09:01:31.392"/>
    <p1510:client id="{3D208CA9-4FF7-4887-8641-2DA43AB64F52}" v="1" dt="2022-02-18T08:43:12.966"/>
    <p1510:client id="{40E8EA93-223B-4A06-A981-BDADA6D480CA}" v="2" dt="2022-02-18T13:27:38.781"/>
    <p1510:client id="{5FEBAB0E-16AA-3350-B904-6311AE183AD7}" v="1" dt="2022-11-14T10:01:16.637"/>
    <p1510:client id="{940C9124-EF1B-4BC5-A627-53E2CE61B9B8}" v="3" dt="2022-02-18T12:42:15.758"/>
    <p1510:client id="{A9E7760F-D8B1-4DE0-8CE2-17512E0CABA3}" v="2" dt="2022-03-15T09:02:51.133"/>
    <p1510:client id="{C185B862-D095-44FF-9B5C-C7DA9DFD5338}" v="11" dt="2022-03-15T10:25:27.244"/>
    <p1510:client id="{C7F88440-38CE-4B5C-A276-8ED45E265E28}" v="1" dt="2022-03-15T09:43:31.397"/>
    <p1510:client id="{F9ADFE6F-7DF1-41C9-86F5-0F69C65CD883}" v="2" dt="2022-11-10T12:48:27.742"/>
    <p1510:client id="{FE00A46C-8AFF-4240-A1FB-7AD8DF9CE241}" v="15" dt="2023-04-06T13:08:2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irahman Dubad" userId="S::abdirahmandubad.bootcamp@justit.co.uk::84f05f2a-f2dc-40c6-a3c3-ec3daa868034" providerId="AD" clId="Web-{C7F88440-38CE-4B5C-A276-8ED45E265E28}"/>
    <pc:docChg chg="modSld">
      <pc:chgData name="Abdirahman Dubad" userId="S::abdirahmandubad.bootcamp@justit.co.uk::84f05f2a-f2dc-40c6-a3c3-ec3daa868034" providerId="AD" clId="Web-{C7F88440-38CE-4B5C-A276-8ED45E265E28}" dt="2022-03-15T09:43:31.397" v="0" actId="14100"/>
      <pc:docMkLst>
        <pc:docMk/>
      </pc:docMkLst>
      <pc:sldChg chg="modSp">
        <pc:chgData name="Abdirahman Dubad" userId="S::abdirahmandubad.bootcamp@justit.co.uk::84f05f2a-f2dc-40c6-a3c3-ec3daa868034" providerId="AD" clId="Web-{C7F88440-38CE-4B5C-A276-8ED45E265E28}" dt="2022-03-15T09:43:31.397" v="0" actId="14100"/>
        <pc:sldMkLst>
          <pc:docMk/>
          <pc:sldMk cId="0" sldId="264"/>
        </pc:sldMkLst>
        <pc:spChg chg="mod">
          <ac:chgData name="Abdirahman Dubad" userId="S::abdirahmandubad.bootcamp@justit.co.uk::84f05f2a-f2dc-40c6-a3c3-ec3daa868034" providerId="AD" clId="Web-{C7F88440-38CE-4B5C-A276-8ED45E265E28}" dt="2022-03-15T09:43:31.397" v="0" actId="14100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name="Abdul Jalloh" userId="S::abdulj@justit.co.uk::f5ec9105-4e5c-4983-be13-3bad8b01ec99" providerId="AD" clId="Web-{FE00A46C-8AFF-4240-A1FB-7AD8DF9CE241}"/>
    <pc:docChg chg="delSld modSld">
      <pc:chgData name="Abdul Jalloh" userId="S::abdulj@justit.co.uk::f5ec9105-4e5c-4983-be13-3bad8b01ec99" providerId="AD" clId="Web-{FE00A46C-8AFF-4240-A1FB-7AD8DF9CE241}" dt="2023-04-06T13:08:24.636" v="13" actId="14100"/>
      <pc:docMkLst>
        <pc:docMk/>
      </pc:docMkLst>
      <pc:sldChg chg="del">
        <pc:chgData name="Abdul Jalloh" userId="S::abdulj@justit.co.uk::f5ec9105-4e5c-4983-be13-3bad8b01ec99" providerId="AD" clId="Web-{FE00A46C-8AFF-4240-A1FB-7AD8DF9CE241}" dt="2023-04-06T13:07:47.149" v="1"/>
        <pc:sldMkLst>
          <pc:docMk/>
          <pc:sldMk cId="0" sldId="264"/>
        </pc:sldMkLst>
      </pc:sldChg>
      <pc:sldChg chg="del">
        <pc:chgData name="Abdul Jalloh" userId="S::abdulj@justit.co.uk::f5ec9105-4e5c-4983-be13-3bad8b01ec99" providerId="AD" clId="Web-{FE00A46C-8AFF-4240-A1FB-7AD8DF9CE241}" dt="2023-04-06T13:07:36.336" v="0"/>
        <pc:sldMkLst>
          <pc:docMk/>
          <pc:sldMk cId="0" sldId="269"/>
        </pc:sldMkLst>
      </pc:sldChg>
      <pc:sldChg chg="modSp">
        <pc:chgData name="Abdul Jalloh" userId="S::abdulj@justit.co.uk::f5ec9105-4e5c-4983-be13-3bad8b01ec99" providerId="AD" clId="Web-{FE00A46C-8AFF-4240-A1FB-7AD8DF9CE241}" dt="2023-04-06T13:08:24.636" v="13" actId="14100"/>
        <pc:sldMkLst>
          <pc:docMk/>
          <pc:sldMk cId="0" sldId="270"/>
        </pc:sldMkLst>
        <pc:spChg chg="mod">
          <ac:chgData name="Abdul Jalloh" userId="S::abdulj@justit.co.uk::f5ec9105-4e5c-4983-be13-3bad8b01ec99" providerId="AD" clId="Web-{FE00A46C-8AFF-4240-A1FB-7AD8DF9CE241}" dt="2023-04-06T13:08:24.636" v="13" actId="14100"/>
          <ac:spMkLst>
            <pc:docMk/>
            <pc:sldMk cId="0" sldId="270"/>
            <ac:spMk id="154" creationId="{00000000-0000-0000-0000-000000000000}"/>
          </ac:spMkLst>
        </pc:spChg>
        <pc:spChg chg="mod">
          <ac:chgData name="Abdul Jalloh" userId="S::abdulj@justit.co.uk::f5ec9105-4e5c-4983-be13-3bad8b01ec99" providerId="AD" clId="Web-{FE00A46C-8AFF-4240-A1FB-7AD8DF9CE241}" dt="2023-04-06T13:07:57.306" v="2" actId="20577"/>
          <ac:spMkLst>
            <pc:docMk/>
            <pc:sldMk cId="0" sldId="270"/>
            <ac:spMk id="155" creationId="{00000000-0000-0000-0000-000000000000}"/>
          </ac:spMkLst>
        </pc:spChg>
      </pc:sldChg>
    </pc:docChg>
  </pc:docChgLst>
  <pc:docChgLst>
    <pc:chgData name="Abdul Jalloh" userId="S::abdulj@justit.co.uk::f5ec9105-4e5c-4983-be13-3bad8b01ec99" providerId="AD" clId="Web-{5FEBAB0E-16AA-3350-B904-6311AE183AD7}"/>
    <pc:docChg chg="modSld">
      <pc:chgData name="Abdul Jalloh" userId="S::abdulj@justit.co.uk::f5ec9105-4e5c-4983-be13-3bad8b01ec99" providerId="AD" clId="Web-{5FEBAB0E-16AA-3350-B904-6311AE183AD7}" dt="2022-11-14T10:01:16.637" v="0" actId="1076"/>
      <pc:docMkLst>
        <pc:docMk/>
      </pc:docMkLst>
      <pc:sldChg chg="modSp">
        <pc:chgData name="Abdul Jalloh" userId="S::abdulj@justit.co.uk::f5ec9105-4e5c-4983-be13-3bad8b01ec99" providerId="AD" clId="Web-{5FEBAB0E-16AA-3350-B904-6311AE183AD7}" dt="2022-11-14T10:01:16.637" v="0" actId="1076"/>
        <pc:sldMkLst>
          <pc:docMk/>
          <pc:sldMk cId="0" sldId="269"/>
        </pc:sldMkLst>
        <pc:picChg chg="mod">
          <ac:chgData name="Abdul Jalloh" userId="S::abdulj@justit.co.uk::f5ec9105-4e5c-4983-be13-3bad8b01ec99" providerId="AD" clId="Web-{5FEBAB0E-16AA-3350-B904-6311AE183AD7}" dt="2022-11-14T10:01:16.637" v="0" actId="1076"/>
          <ac:picMkLst>
            <pc:docMk/>
            <pc:sldMk cId="0" sldId="269"/>
            <ac:picMk id="3075" creationId="{00000000-0000-0000-0000-000000000000}"/>
          </ac:picMkLst>
        </pc:picChg>
      </pc:sldChg>
    </pc:docChg>
  </pc:docChgLst>
  <pc:docChgLst>
    <pc:chgData name="Sergio Dominguez" userId="S::sergiodominguez.bootcamp@justit.co.uk::68417d90-010f-40c7-8f87-3dbcebd31c85" providerId="AD" clId="Web-{F9ADFE6F-7DF1-41C9-86F5-0F69C65CD883}"/>
    <pc:docChg chg="modSld">
      <pc:chgData name="Sergio Dominguez" userId="S::sergiodominguez.bootcamp@justit.co.uk::68417d90-010f-40c7-8f87-3dbcebd31c85" providerId="AD" clId="Web-{F9ADFE6F-7DF1-41C9-86F5-0F69C65CD883}" dt="2022-11-10T12:48:27.742" v="1" actId="1076"/>
      <pc:docMkLst>
        <pc:docMk/>
      </pc:docMkLst>
      <pc:sldChg chg="modSp">
        <pc:chgData name="Sergio Dominguez" userId="S::sergiodominguez.bootcamp@justit.co.uk::68417d90-010f-40c7-8f87-3dbcebd31c85" providerId="AD" clId="Web-{F9ADFE6F-7DF1-41C9-86F5-0F69C65CD883}" dt="2022-11-10T12:48:27.742" v="1" actId="1076"/>
        <pc:sldMkLst>
          <pc:docMk/>
          <pc:sldMk cId="0" sldId="272"/>
        </pc:sldMkLst>
        <pc:picChg chg="mod">
          <ac:chgData name="Sergio Dominguez" userId="S::sergiodominguez.bootcamp@justit.co.uk::68417d90-010f-40c7-8f87-3dbcebd31c85" providerId="AD" clId="Web-{F9ADFE6F-7DF1-41C9-86F5-0F69C65CD883}" dt="2022-11-10T12:48:27.742" v="1" actId="1076"/>
          <ac:picMkLst>
            <pc:docMk/>
            <pc:sldMk cId="0" sldId="272"/>
            <ac:picMk id="7" creationId="{00000000-0000-0000-0000-000000000000}"/>
          </ac:picMkLst>
        </pc:picChg>
      </pc:sldChg>
    </pc:docChg>
  </pc:docChgLst>
  <pc:docChgLst>
    <pc:chgData name="Sara Uras" userId="S::sarauras.bootcamp@justit.co.uk::34433ec0-6641-4343-b65b-cf3f0d2e7b6a" providerId="AD" clId="Web-{3D208CA9-4FF7-4887-8641-2DA43AB64F52}"/>
    <pc:docChg chg="sldOrd">
      <pc:chgData name="Sara Uras" userId="S::sarauras.bootcamp@justit.co.uk::34433ec0-6641-4343-b65b-cf3f0d2e7b6a" providerId="AD" clId="Web-{3D208CA9-4FF7-4887-8641-2DA43AB64F52}" dt="2022-02-18T08:43:12.966" v="0"/>
      <pc:docMkLst>
        <pc:docMk/>
      </pc:docMkLst>
      <pc:sldChg chg="ord">
        <pc:chgData name="Sara Uras" userId="S::sarauras.bootcamp@justit.co.uk::34433ec0-6641-4343-b65b-cf3f0d2e7b6a" providerId="AD" clId="Web-{3D208CA9-4FF7-4887-8641-2DA43AB64F52}" dt="2022-02-18T08:43:12.966" v="0"/>
        <pc:sldMkLst>
          <pc:docMk/>
          <pc:sldMk cId="0" sldId="271"/>
        </pc:sldMkLst>
      </pc:sldChg>
    </pc:docChg>
  </pc:docChgLst>
  <pc:docChgLst>
    <pc:chgData name="Abdul Jalloh" userId="S::abdulj@justit.co.uk::f5ec9105-4e5c-4983-be13-3bad8b01ec99" providerId="AD" clId="Web-{080F95EF-3382-4FED-A4D4-74DB977ECA36}"/>
    <pc:docChg chg="modSld">
      <pc:chgData name="Abdul Jalloh" userId="S::abdulj@justit.co.uk::f5ec9105-4e5c-4983-be13-3bad8b01ec99" providerId="AD" clId="Web-{080F95EF-3382-4FED-A4D4-74DB977ECA36}" dt="2022-11-04T17:32:36.806" v="4" actId="20577"/>
      <pc:docMkLst>
        <pc:docMk/>
      </pc:docMkLst>
      <pc:sldChg chg="modSp">
        <pc:chgData name="Abdul Jalloh" userId="S::abdulj@justit.co.uk::f5ec9105-4e5c-4983-be13-3bad8b01ec99" providerId="AD" clId="Web-{080F95EF-3382-4FED-A4D4-74DB977ECA36}" dt="2022-11-04T17:32:36.806" v="4" actId="20577"/>
        <pc:sldMkLst>
          <pc:docMk/>
          <pc:sldMk cId="0" sldId="264"/>
        </pc:sldMkLst>
        <pc:spChg chg="mod">
          <ac:chgData name="Abdul Jalloh" userId="S::abdulj@justit.co.uk::f5ec9105-4e5c-4983-be13-3bad8b01ec99" providerId="AD" clId="Web-{080F95EF-3382-4FED-A4D4-74DB977ECA36}" dt="2022-11-04T17:32:36.806" v="4" actId="20577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name="Harley Harris" userId="S::harleyharris.bootcamp@justit.co.uk::fccf8bc2-3121-47c6-a76c-7b7ccee26a2c" providerId="AD" clId="Web-{940C9124-EF1B-4BC5-A627-53E2CE61B9B8}"/>
    <pc:docChg chg="modSld">
      <pc:chgData name="Harley Harris" userId="S::harleyharris.bootcamp@justit.co.uk::fccf8bc2-3121-47c6-a76c-7b7ccee26a2c" providerId="AD" clId="Web-{940C9124-EF1B-4BC5-A627-53E2CE61B9B8}" dt="2022-02-18T12:42:15.758" v="2" actId="1076"/>
      <pc:docMkLst>
        <pc:docMk/>
      </pc:docMkLst>
      <pc:sldChg chg="modSp">
        <pc:chgData name="Harley Harris" userId="S::harleyharris.bootcamp@justit.co.uk::fccf8bc2-3121-47c6-a76c-7b7ccee26a2c" providerId="AD" clId="Web-{940C9124-EF1B-4BC5-A627-53E2CE61B9B8}" dt="2022-02-18T12:42:15.758" v="2" actId="1076"/>
        <pc:sldMkLst>
          <pc:docMk/>
          <pc:sldMk cId="0" sldId="269"/>
        </pc:sldMkLst>
        <pc:picChg chg="mod">
          <ac:chgData name="Harley Harris" userId="S::harleyharris.bootcamp@justit.co.uk::fccf8bc2-3121-47c6-a76c-7b7ccee26a2c" providerId="AD" clId="Web-{940C9124-EF1B-4BC5-A627-53E2CE61B9B8}" dt="2022-02-18T12:42:15.758" v="2" actId="1076"/>
          <ac:picMkLst>
            <pc:docMk/>
            <pc:sldMk cId="0" sldId="269"/>
            <ac:picMk id="3078" creationId="{00000000-0000-0000-0000-000000000000}"/>
          </ac:picMkLst>
        </pc:picChg>
      </pc:sldChg>
    </pc:docChg>
  </pc:docChgLst>
  <pc:docChgLst>
    <pc:chgData name="Sohrab Abbas" userId="S::sohrababbas.bootcamp@justit.co.uk::964f0ddc-0ca1-4ebc-827c-782d00457d82" providerId="AD" clId="Web-{15A6AE0E-2D81-4E78-A09C-3B58E80A5106}"/>
    <pc:docChg chg="modSld">
      <pc:chgData name="Sohrab Abbas" userId="S::sohrababbas.bootcamp@justit.co.uk::964f0ddc-0ca1-4ebc-827c-782d00457d82" providerId="AD" clId="Web-{15A6AE0E-2D81-4E78-A09C-3B58E80A5106}" dt="2022-02-18T12:00:24.535" v="3" actId="20577"/>
      <pc:docMkLst>
        <pc:docMk/>
      </pc:docMkLst>
      <pc:sldChg chg="modSp">
        <pc:chgData name="Sohrab Abbas" userId="S::sohrababbas.bootcamp@justit.co.uk::964f0ddc-0ca1-4ebc-827c-782d00457d82" providerId="AD" clId="Web-{15A6AE0E-2D81-4E78-A09C-3B58E80A5106}" dt="2022-02-18T12:00:24.535" v="3" actId="20577"/>
        <pc:sldMkLst>
          <pc:docMk/>
          <pc:sldMk cId="0" sldId="264"/>
        </pc:sldMkLst>
        <pc:spChg chg="mod">
          <ac:chgData name="Sohrab Abbas" userId="S::sohrababbas.bootcamp@justit.co.uk::964f0ddc-0ca1-4ebc-827c-782d00457d82" providerId="AD" clId="Web-{15A6AE0E-2D81-4E78-A09C-3B58E80A5106}" dt="2022-02-18T12:00:24.535" v="3" actId="20577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name="Rajwant Kaur" userId="S::rajwantkaur.bootcamp@justit.co.uk::37c95b41-277c-4430-a4d0-612a33b7f47f" providerId="AD" clId="Web-{A9E7760F-D8B1-4DE0-8CE2-17512E0CABA3}"/>
    <pc:docChg chg="modSld">
      <pc:chgData name="Rajwant Kaur" userId="S::rajwantkaur.bootcamp@justit.co.uk::37c95b41-277c-4430-a4d0-612a33b7f47f" providerId="AD" clId="Web-{A9E7760F-D8B1-4DE0-8CE2-17512E0CABA3}" dt="2022-03-15T09:02:51.133" v="1" actId="1076"/>
      <pc:docMkLst>
        <pc:docMk/>
      </pc:docMkLst>
      <pc:sldChg chg="modSp">
        <pc:chgData name="Rajwant Kaur" userId="S::rajwantkaur.bootcamp@justit.co.uk::37c95b41-277c-4430-a4d0-612a33b7f47f" providerId="AD" clId="Web-{A9E7760F-D8B1-4DE0-8CE2-17512E0CABA3}" dt="2022-03-15T09:02:51.133" v="1" actId="1076"/>
        <pc:sldMkLst>
          <pc:docMk/>
          <pc:sldMk cId="0" sldId="269"/>
        </pc:sldMkLst>
        <pc:picChg chg="mod">
          <ac:chgData name="Rajwant Kaur" userId="S::rajwantkaur.bootcamp@justit.co.uk::37c95b41-277c-4430-a4d0-612a33b7f47f" providerId="AD" clId="Web-{A9E7760F-D8B1-4DE0-8CE2-17512E0CABA3}" dt="2022-03-15T09:02:51.133" v="1" actId="1076"/>
          <ac:picMkLst>
            <pc:docMk/>
            <pc:sldMk cId="0" sldId="269"/>
            <ac:picMk id="3075" creationId="{00000000-0000-0000-0000-000000000000}"/>
          </ac:picMkLst>
        </pc:picChg>
        <pc:picChg chg="mod">
          <ac:chgData name="Rajwant Kaur" userId="S::rajwantkaur.bootcamp@justit.co.uk::37c95b41-277c-4430-a4d0-612a33b7f47f" providerId="AD" clId="Web-{A9E7760F-D8B1-4DE0-8CE2-17512E0CABA3}" dt="2022-03-15T09:02:28.601" v="0" actId="1076"/>
          <ac:picMkLst>
            <pc:docMk/>
            <pc:sldMk cId="0" sldId="269"/>
            <ac:picMk id="3077" creationId="{00000000-0000-0000-0000-000000000000}"/>
          </ac:picMkLst>
        </pc:picChg>
      </pc:sldChg>
    </pc:docChg>
  </pc:docChgLst>
  <pc:docChgLst>
    <pc:chgData name="Sohrab Abbas" userId="S::sohrababbas.bootcamp@justit.co.uk::964f0ddc-0ca1-4ebc-827c-782d00457d82" providerId="AD" clId="Web-{40E8EA93-223B-4A06-A981-BDADA6D480CA}"/>
    <pc:docChg chg="modSld">
      <pc:chgData name="Sohrab Abbas" userId="S::sohrababbas.bootcamp@justit.co.uk::964f0ddc-0ca1-4ebc-827c-782d00457d82" providerId="AD" clId="Web-{40E8EA93-223B-4A06-A981-BDADA6D480CA}" dt="2022-02-18T13:27:38.781" v="1" actId="1076"/>
      <pc:docMkLst>
        <pc:docMk/>
      </pc:docMkLst>
      <pc:sldChg chg="modSp">
        <pc:chgData name="Sohrab Abbas" userId="S::sohrababbas.bootcamp@justit.co.uk::964f0ddc-0ca1-4ebc-827c-782d00457d82" providerId="AD" clId="Web-{40E8EA93-223B-4A06-A981-BDADA6D480CA}" dt="2022-02-18T13:27:38.781" v="1" actId="1076"/>
        <pc:sldMkLst>
          <pc:docMk/>
          <pc:sldMk cId="0" sldId="267"/>
        </pc:sldMkLst>
        <pc:spChg chg="mod">
          <ac:chgData name="Sohrab Abbas" userId="S::sohrababbas.bootcamp@justit.co.uk::964f0ddc-0ca1-4ebc-827c-782d00457d82" providerId="AD" clId="Web-{40E8EA93-223B-4A06-A981-BDADA6D480CA}" dt="2022-02-18T13:27:38.781" v="1" actId="1076"/>
          <ac:spMkLst>
            <pc:docMk/>
            <pc:sldMk cId="0" sldId="267"/>
            <ac:spMk id="6" creationId="{00000000-0000-0000-0000-000000000000}"/>
          </ac:spMkLst>
        </pc:spChg>
      </pc:sldChg>
    </pc:docChg>
  </pc:docChgLst>
  <pc:docChgLst>
    <pc:chgData name="Abdul Jalloh" userId="S::abdulj@justit.co.uk::f5ec9105-4e5c-4983-be13-3bad8b01ec99" providerId="AD" clId="Web-{C185B862-D095-44FF-9B5C-C7DA9DFD5338}"/>
    <pc:docChg chg="modSld">
      <pc:chgData name="Abdul Jalloh" userId="S::abdulj@justit.co.uk::f5ec9105-4e5c-4983-be13-3bad8b01ec99" providerId="AD" clId="Web-{C185B862-D095-44FF-9B5C-C7DA9DFD5338}" dt="2022-03-15T10:25:27.244" v="10" actId="20577"/>
      <pc:docMkLst>
        <pc:docMk/>
      </pc:docMkLst>
      <pc:sldChg chg="modSp">
        <pc:chgData name="Abdul Jalloh" userId="S::abdulj@justit.co.uk::f5ec9105-4e5c-4983-be13-3bad8b01ec99" providerId="AD" clId="Web-{C185B862-D095-44FF-9B5C-C7DA9DFD5338}" dt="2022-03-15T10:25:27.244" v="10" actId="20577"/>
        <pc:sldMkLst>
          <pc:docMk/>
          <pc:sldMk cId="0" sldId="264"/>
        </pc:sldMkLst>
        <pc:spChg chg="mod">
          <ac:chgData name="Abdul Jalloh" userId="S::abdulj@justit.co.uk::f5ec9105-4e5c-4983-be13-3bad8b01ec99" providerId="AD" clId="Web-{C185B862-D095-44FF-9B5C-C7DA9DFD5338}" dt="2022-03-15T10:25:27.244" v="10" actId="20577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name="Rajwant Kaur" userId="S::rajwantkaur.bootcamp@justit.co.uk::37c95b41-277c-4430-a4d0-612a33b7f47f" providerId="AD" clId="Web-{284E087B-409C-4E55-A1E2-66CEC6E88DEF}"/>
    <pc:docChg chg="modSld">
      <pc:chgData name="Rajwant Kaur" userId="S::rajwantkaur.bootcamp@justit.co.uk::37c95b41-277c-4430-a4d0-612a33b7f47f" providerId="AD" clId="Web-{284E087B-409C-4E55-A1E2-66CEC6E88DEF}" dt="2022-03-15T09:01:31.392" v="4"/>
      <pc:docMkLst>
        <pc:docMk/>
      </pc:docMkLst>
      <pc:sldChg chg="addSp modSp">
        <pc:chgData name="Rajwant Kaur" userId="S::rajwantkaur.bootcamp@justit.co.uk::37c95b41-277c-4430-a4d0-612a33b7f47f" providerId="AD" clId="Web-{284E087B-409C-4E55-A1E2-66CEC6E88DEF}" dt="2022-03-15T09:01:31.392" v="4"/>
        <pc:sldMkLst>
          <pc:docMk/>
          <pc:sldMk cId="0" sldId="269"/>
        </pc:sldMkLst>
        <pc:spChg chg="add">
          <ac:chgData name="Rajwant Kaur" userId="S::rajwantkaur.bootcamp@justit.co.uk::37c95b41-277c-4430-a4d0-612a33b7f47f" providerId="AD" clId="Web-{284E087B-409C-4E55-A1E2-66CEC6E88DEF}" dt="2022-03-15T09:01:31.392" v="4"/>
          <ac:spMkLst>
            <pc:docMk/>
            <pc:sldMk cId="0" sldId="269"/>
            <ac:spMk id="2" creationId="{AF048F87-563B-41AE-8883-C186C02B5DAC}"/>
          </ac:spMkLst>
        </pc:spChg>
        <pc:picChg chg="mod">
          <ac:chgData name="Rajwant Kaur" userId="S::rajwantkaur.bootcamp@justit.co.uk::37c95b41-277c-4430-a4d0-612a33b7f47f" providerId="AD" clId="Web-{284E087B-409C-4E55-A1E2-66CEC6E88DEF}" dt="2022-03-15T09:01:30.095" v="3" actId="1076"/>
          <ac:picMkLst>
            <pc:docMk/>
            <pc:sldMk cId="0" sldId="269"/>
            <ac:picMk id="307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75D5-F57D-44C8-B0EC-9137721685A1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4E89-EA29-4802-82E1-A4EE76A60A0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4E89-EA29-4802-82E1-A4EE76A60A0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4E89-EA29-4802-82E1-A4EE76A60A0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d299304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d299304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d299304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d299304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d299304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d299304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 userDrawn="1">
  <p:cSld name="Text or Images side by s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9" y="785791"/>
          <a:ext cx="8429682" cy="3322142"/>
        </p:xfrm>
        <a:graphic>
          <a:graphicData uri="http://schemas.openxmlformats.org/drawingml/2006/table">
            <a:tbl>
              <a:tblPr/>
              <a:tblGrid>
                <a:gridCol w="205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Entity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single object, place, person, or thing, e.g. player.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Attribute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Properties or characteristics of an entity, e.g. player name, player score.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Field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Also known as an attribute. It is the properties or characteristics of an entity. 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Record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collection of attributes for a single entity. 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Database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structured and organised method for storing data,</a:t>
                      </a:r>
                      <a:r>
                        <a:rPr lang="en-GB" sz="1400" baseline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most often contains one or more tables.</a:t>
                      </a: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A database holds multiple records.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Table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tables contain records (rows) of data, and a table is identified by a name (e.g. “Songs" or “Members"). </a:t>
                      </a: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28926" y="214290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/>
              <a:t>Working with Databases in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643446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D24620"/>
                </a:solidFill>
              </a:rPr>
              <a:t>SQL</a:t>
            </a:r>
            <a:r>
              <a:rPr lang="en-GB">
                <a:solidFill>
                  <a:srgbClr val="2A4F73"/>
                </a:solidFill>
              </a:rPr>
              <a:t> </a:t>
            </a:r>
            <a:r>
              <a:rPr lang="en-GB"/>
              <a:t>(pronounced S-Q-L or Sequel) stands for Structured Query Language. It is a </a:t>
            </a:r>
            <a:r>
              <a:rPr lang="en-GB">
                <a:solidFill>
                  <a:srgbClr val="D24620"/>
                </a:solidFill>
              </a:rPr>
              <a:t>declarative language </a:t>
            </a:r>
            <a:r>
              <a:rPr lang="en-GB"/>
              <a:t>used for querying and updating tables in a relational database It can also be used to create tables You can create SQL statements in a programming language such as Python to access and manipulate a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1736" y="142852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/>
              <a:t>SQL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571480"/>
            <a:ext cx="7702348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406" y="642918"/>
            <a:ext cx="8929750" cy="5786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400"/>
              <a:t>• Each entity in a database is represented by a table </a:t>
            </a:r>
          </a:p>
          <a:p>
            <a:pPr>
              <a:buNone/>
            </a:pPr>
            <a:r>
              <a:rPr lang="en-GB" sz="1400"/>
              <a:t>• The tables in a relational database are usually referred to as relations </a:t>
            </a:r>
          </a:p>
          <a:p>
            <a:pPr>
              <a:buNone/>
            </a:pPr>
            <a:r>
              <a:rPr lang="en-GB" sz="1400"/>
              <a:t>• Therefore, a relational database contains one or more relations </a:t>
            </a:r>
          </a:p>
          <a:p>
            <a:pPr>
              <a:buNone/>
            </a:pPr>
            <a:r>
              <a:rPr lang="en-GB" sz="1400"/>
              <a:t>• A relation has rows, each row containing one record </a:t>
            </a:r>
          </a:p>
          <a:p>
            <a:pPr>
              <a:buNone/>
            </a:pPr>
            <a:r>
              <a:rPr lang="en-GB" sz="1400"/>
              <a:t>• The columns in the relation each contains one field (i.e., attribute) belonging to the records. </a:t>
            </a:r>
          </a:p>
          <a:p>
            <a:pPr>
              <a:buNone/>
            </a:pPr>
            <a:endParaRPr lang="en-GB" sz="1400"/>
          </a:p>
          <a:p>
            <a:pPr>
              <a:buNone/>
            </a:pPr>
            <a:r>
              <a:rPr lang="en-GB" sz="1400"/>
              <a:t>Relational databases: The Entity relationship diagram represent the database we are going to create and/or use.</a:t>
            </a:r>
          </a:p>
          <a:p>
            <a:pPr>
              <a:buNone/>
            </a:pPr>
            <a:endParaRPr lang="en-GB" sz="1400"/>
          </a:p>
          <a:p>
            <a:pPr algn="just">
              <a:buNone/>
            </a:pPr>
            <a:r>
              <a:rPr lang="en-GB" sz="1400"/>
              <a:t>The database above has three tables. All linked together using relationships. Data is not repeated because it is linked to </a:t>
            </a:r>
          </a:p>
          <a:p>
            <a:pPr algn="just">
              <a:buNone/>
            </a:pPr>
            <a:r>
              <a:rPr lang="en-GB" sz="1400"/>
              <a:t>the source table’s primary key using the foreign key. A primary key is unique to the original source of the data. It cannot </a:t>
            </a:r>
          </a:p>
          <a:p>
            <a:pPr algn="just">
              <a:buNone/>
            </a:pPr>
            <a:r>
              <a:rPr lang="en-GB" sz="1400"/>
              <a:t>be repeated. When you link to a source table’s primary key,  you use a foreign key. A foreign key can be repeated </a:t>
            </a:r>
          </a:p>
          <a:p>
            <a:pPr algn="just">
              <a:buNone/>
            </a:pPr>
            <a:r>
              <a:rPr lang="en-GB" sz="1400"/>
              <a:t>because it is a link back to the primary key in the source table. Therefore, the tables with the primary keys must first be</a:t>
            </a:r>
          </a:p>
          <a:p>
            <a:pPr algn="just">
              <a:buNone/>
            </a:pPr>
            <a:r>
              <a:rPr lang="en-GB" sz="1400"/>
              <a:t> created before we can create the table(s) where the primary keys will become foreign keys. This is also important when </a:t>
            </a:r>
          </a:p>
          <a:p>
            <a:pPr algn="just">
              <a:buNone/>
            </a:pPr>
            <a:r>
              <a:rPr lang="en-GB" sz="1400"/>
              <a:t>you are adding data to a table with one or more foreign keys. </a:t>
            </a:r>
          </a:p>
          <a:p>
            <a:pPr algn="just">
              <a:buNone/>
            </a:pPr>
            <a:r>
              <a:rPr lang="en-GB" sz="1400"/>
              <a:t>The data/record you add (the primary key of that data), </a:t>
            </a:r>
          </a:p>
          <a:p>
            <a:pPr algn="just">
              <a:buNone/>
            </a:pPr>
            <a:r>
              <a:rPr lang="en-GB" sz="1400"/>
              <a:t>must first exists in its primary table (original sources of data).</a:t>
            </a:r>
          </a:p>
          <a:p>
            <a:pPr algn="just">
              <a:buNone/>
            </a:pPr>
            <a:r>
              <a:rPr lang="en-GB" sz="1400"/>
              <a:t> Moreover, in a relational database all data </a:t>
            </a:r>
          </a:p>
          <a:p>
            <a:pPr algn="just">
              <a:buNone/>
            </a:pPr>
            <a:r>
              <a:rPr lang="en-GB" sz="1400"/>
              <a:t>can be updated at the original source. </a:t>
            </a:r>
          </a:p>
          <a:p>
            <a:pPr>
              <a:buNone/>
            </a:pPr>
            <a:endParaRPr sz="1600"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Structure of a Database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929065"/>
            <a:ext cx="3919076" cy="232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406" y="642918"/>
            <a:ext cx="8929750" cy="5786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600" b="1"/>
              <a:t>1</a:t>
            </a:r>
            <a:r>
              <a:rPr lang="en-GB" sz="1600"/>
              <a:t>. import  the sqlite3 module </a:t>
            </a:r>
          </a:p>
          <a:p>
            <a:pPr>
              <a:buNone/>
            </a:pPr>
            <a:endParaRPr lang="en-GB" sz="1600"/>
          </a:p>
          <a:p>
            <a:pPr>
              <a:buNone/>
            </a:pPr>
            <a:r>
              <a:rPr lang="en-GB" sz="1600"/>
              <a:t>2. Create a connection object  that represent the database you want to create and/or use  in order  to </a:t>
            </a:r>
          </a:p>
          <a:p>
            <a:pPr>
              <a:buNone/>
            </a:pPr>
            <a:r>
              <a:rPr lang="en-GB" sz="1600"/>
              <a:t>use the SQLite module imported in step 1					          this </a:t>
            </a:r>
          </a:p>
          <a:p>
            <a:pPr>
              <a:buNone/>
            </a:pPr>
            <a:r>
              <a:rPr lang="en-GB" sz="1600"/>
              <a:t>ensures that we can perform various database operations. </a:t>
            </a:r>
          </a:p>
          <a:p>
            <a:pPr>
              <a:buNone/>
            </a:pPr>
            <a:endParaRPr lang="en-GB" sz="1600"/>
          </a:p>
          <a:p>
            <a:pPr>
              <a:buAutoNum type="arabicPeriod" startAt="3"/>
            </a:pPr>
            <a:r>
              <a:rPr lang="en-GB" sz="1600"/>
              <a:t>Now create a </a:t>
            </a:r>
            <a:r>
              <a:rPr lang="en-GB" sz="1600" b="1"/>
              <a:t>cursor</a:t>
            </a:r>
            <a:r>
              <a:rPr lang="en-GB" sz="1600"/>
              <a:t> object after establishing a connection in step 2, and call its </a:t>
            </a:r>
            <a:r>
              <a:rPr lang="en-GB" sz="1600" b="1"/>
              <a:t>execute() </a:t>
            </a:r>
            <a:r>
              <a:rPr lang="en-GB" sz="1600"/>
              <a:t>method to perform </a:t>
            </a:r>
            <a:r>
              <a:rPr lang="en-GB" sz="1600" b="1"/>
              <a:t>SQL</a:t>
            </a:r>
            <a:r>
              <a:rPr lang="en-GB" sz="1600"/>
              <a:t> commands  </a:t>
            </a:r>
          </a:p>
          <a:p>
            <a:pPr>
              <a:buAutoNum type="arabicPeriod" startAt="3"/>
            </a:pPr>
            <a:endParaRPr lang="en-GB" sz="1600"/>
          </a:p>
          <a:p>
            <a:pPr>
              <a:buNone/>
            </a:pPr>
            <a:r>
              <a:rPr lang="en-GB" sz="1600"/>
              <a:t>Link to read about SQLite </a:t>
            </a:r>
            <a:r>
              <a:rPr lang="en-GB" sz="1600">
                <a:hlinkClick r:id="rId3"/>
              </a:rPr>
              <a:t>https://docs.python.org/3/library/sqlite3.html</a:t>
            </a:r>
            <a:endParaRPr lang="en-GB" sz="1600"/>
          </a:p>
          <a:p>
            <a:pPr algn="ctr">
              <a:buNone/>
            </a:pPr>
            <a:r>
              <a:rPr lang="en-GB" sz="1600" b="1"/>
              <a:t>SQLite DB: Important Attributes and Functions of Connection </a:t>
            </a:r>
            <a:endParaRPr lang="en-GB" sz="1600"/>
          </a:p>
          <a:p>
            <a:pPr lvl="0">
              <a:buNone/>
            </a:pPr>
            <a:endParaRPr sz="1600"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Connecting to SQLite Database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714356"/>
            <a:ext cx="2257425" cy="247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1500174"/>
            <a:ext cx="4105275" cy="22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2428868"/>
            <a:ext cx="2428875" cy="27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406" y="642918"/>
            <a:ext cx="8929750" cy="5948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1" dirty="0"/>
              <a:t>Close: </a:t>
            </a:r>
            <a:r>
              <a:rPr lang="en-GB" sz="1400" b="1" dirty="0" err="1"/>
              <a:t>con.close</a:t>
            </a:r>
            <a:r>
              <a:rPr lang="en-GB" sz="1400" b="1" dirty="0"/>
              <a:t>() </a:t>
            </a:r>
            <a:r>
              <a:rPr lang="en-GB" sz="1400" dirty="0"/>
              <a:t>Closes the connection instantly. </a:t>
            </a:r>
            <a:endParaRPr lang="en-US"/>
          </a:p>
          <a:p>
            <a:endParaRPr lang="en-GB" sz="1400" dirty="0">
              <a:cs typeface="Calibri"/>
            </a:endParaRPr>
          </a:p>
          <a:p>
            <a:r>
              <a:rPr lang="en-GB" sz="1400" b="1" dirty="0"/>
              <a:t>Commit </a:t>
            </a:r>
            <a:r>
              <a:rPr lang="en-GB" sz="1400" b="1" dirty="0" err="1"/>
              <a:t>con.commit</a:t>
            </a:r>
            <a:r>
              <a:rPr lang="en-GB" sz="1400" b="1" dirty="0"/>
              <a:t>(): </a:t>
            </a:r>
            <a:r>
              <a:rPr lang="en-GB" sz="1400" dirty="0"/>
              <a:t>Commits any pending transaction to the database.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/>
              <a:t>Rollback: </a:t>
            </a:r>
            <a:r>
              <a:rPr lang="en-GB" sz="1400" b="1" dirty="0" err="1"/>
              <a:t>con.rollback</a:t>
            </a:r>
            <a:r>
              <a:rPr lang="en-GB" sz="1400" b="1" dirty="0"/>
              <a:t>(): </a:t>
            </a:r>
            <a:r>
              <a:rPr lang="en-GB" sz="1400" dirty="0"/>
              <a:t>Rolls back to the start of any pending transaction. In other words: this cancels any non-committed transaction to the database.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/>
              <a:t>Cursor = </a:t>
            </a:r>
            <a:r>
              <a:rPr lang="en-GB" sz="1400" b="1" dirty="0" err="1"/>
              <a:t>con.cursor</a:t>
            </a:r>
            <a:r>
              <a:rPr lang="en-GB" sz="1400" b="1" dirty="0"/>
              <a:t>(): </a:t>
            </a:r>
            <a:r>
              <a:rPr lang="en-GB" sz="1400" dirty="0"/>
              <a:t>The cursor object is used to execute SQL commands and queries. Returns a Cursor object. This is used to do transactions on the database.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 err="1"/>
              <a:t>Fetchone</a:t>
            </a:r>
            <a:r>
              <a:rPr lang="en-GB" sz="1400" b="1" dirty="0"/>
              <a:t>() </a:t>
            </a:r>
            <a:r>
              <a:rPr lang="en-GB" sz="1400" dirty="0"/>
              <a:t>method Fetches the next row of a query result set, returning a single sequence, or None when no more data is available.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 err="1"/>
              <a:t>Fetchall</a:t>
            </a:r>
            <a:r>
              <a:rPr lang="en-GB" sz="1400" b="1" dirty="0"/>
              <a:t>() </a:t>
            </a:r>
            <a:r>
              <a:rPr lang="en-GB" sz="1400" dirty="0"/>
              <a:t>method, which fetches all rows from the last executed statement.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 err="1"/>
              <a:t>Executemany</a:t>
            </a:r>
            <a:r>
              <a:rPr lang="en-GB" sz="1400" b="1" dirty="0"/>
              <a:t>() </a:t>
            </a:r>
            <a:r>
              <a:rPr lang="en-GB" sz="1400" dirty="0"/>
              <a:t>method, to insert multiple rows into a table. 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dirty="0"/>
              <a:t>Execute() method, when the number of records to be inserted is small and can be written directly in the code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dirty="0"/>
              <a:t>The SQL statement may be parametrized (</a:t>
            </a:r>
            <a:r>
              <a:rPr lang="en-GB" sz="1400" dirty="0" err="1"/>
              <a:t>i</a:t>
            </a:r>
            <a:r>
              <a:rPr lang="en-GB" sz="1400" dirty="0"/>
              <a:t>. e. placeholders instead of SQL literals). </a:t>
            </a:r>
            <a:endParaRPr lang="en-GB" sz="1400" dirty="0">
              <a:cs typeface="Calibri"/>
            </a:endParaRPr>
          </a:p>
          <a:p>
            <a:endParaRPr lang="en-GB" sz="1400"/>
          </a:p>
          <a:p>
            <a:endParaRPr lang="en-GB" sz="1400"/>
          </a:p>
          <a:p>
            <a:pPr>
              <a:buNone/>
            </a:pPr>
            <a:endParaRPr sz="1400"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0" y="142852"/>
            <a:ext cx="91440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 err="1"/>
              <a:t>QLite</a:t>
            </a:r>
            <a:r>
              <a:rPr lang="en-GB" b="1" dirty="0"/>
              <a:t> DB: Important Attributes and Functions of Connection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FF21D32371541A60E70C74CF9BFCC" ma:contentTypeVersion="14" ma:contentTypeDescription="Create a new document." ma:contentTypeScope="" ma:versionID="41a3047e33996d7340b6e8c6449aa514">
  <xsd:schema xmlns:xsd="http://www.w3.org/2001/XMLSchema" xmlns:xs="http://www.w3.org/2001/XMLSchema" xmlns:p="http://schemas.microsoft.com/office/2006/metadata/properties" xmlns:ns2="b3e3bf14-728c-4337-898f-4f14d29f9e4a" xmlns:ns3="076fcd47-158d-4b52-b7ab-5d70aa0f10d5" targetNamespace="http://schemas.microsoft.com/office/2006/metadata/properties" ma:root="true" ma:fieldsID="665a884efda64dc10ced2c247a4d0936" ns2:_="" ns3:_="">
    <xsd:import namespace="b3e3bf14-728c-4337-898f-4f14d29f9e4a"/>
    <xsd:import namespace="076fcd47-158d-4b52-b7ab-5d70aa0f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3bf14-728c-4337-898f-4f14d29f9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fcd47-158d-4b52-b7ab-5d70aa0f10d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e19c6dd-10c4-4ebf-b8eb-eb9cd9382e24}" ma:internalName="TaxCatchAll" ma:showField="CatchAllData" ma:web="076fcd47-158d-4b52-b7ab-5d70aa0f1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76fcd47-158d-4b52-b7ab-5d70aa0f10d5">
      <UserInfo>
        <DisplayName/>
        <AccountId xsi:nil="true"/>
        <AccountType/>
      </UserInfo>
    </SharedWithUsers>
    <MediaLengthInSeconds xmlns="b3e3bf14-728c-4337-898f-4f14d29f9e4a" xsi:nil="true"/>
    <TaxCatchAll xmlns="076fcd47-158d-4b52-b7ab-5d70aa0f10d5" xsi:nil="true"/>
    <lcf76f155ced4ddcb4097134ff3c332f xmlns="b3e3bf14-728c-4337-898f-4f14d29f9e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869650-6FC1-47AC-9847-B972048363C4}"/>
</file>

<file path=customXml/itemProps2.xml><?xml version="1.0" encoding="utf-8"?>
<ds:datastoreItem xmlns:ds="http://schemas.openxmlformats.org/officeDocument/2006/customXml" ds:itemID="{845B5CC6-C75F-4E1B-B9B6-65156426BF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AE28F-5C97-4732-82D1-873D14CD6E2C}">
  <ds:schemaRefs>
    <ds:schemaRef ds:uri="0f5111eb-3000-413c-a264-ede10dd7f625"/>
    <ds:schemaRef ds:uri="439a1f43-c4dc-4ceb-a78c-6804348549bc"/>
    <ds:schemaRef ds:uri="468eca47-a765-4196-8f43-8cc8c54507fb"/>
    <ds:schemaRef ds:uri="b9ddc68e-543a-4401-880e-f99d082d3346"/>
    <ds:schemaRef ds:uri="http://schemas.microsoft.com/office/2006/metadata/properties"/>
    <ds:schemaRef ds:uri="http://schemas.microsoft.com/office/infopath/2007/PartnerControls"/>
    <ds:schemaRef ds:uri="29aca6ad-ae6c-4452-adf7-9f23457e9cf4"/>
    <ds:schemaRef ds:uri="53df4f1d-3657-412b-a8da-bac363419b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On-screen Show (4:3)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Quicksand</vt:lpstr>
      <vt:lpstr>Quicksand Light</vt:lpstr>
      <vt:lpstr>Office Theme</vt:lpstr>
      <vt:lpstr>PowerPoint Presentation</vt:lpstr>
      <vt:lpstr>PowerPoint Presentation</vt:lpstr>
      <vt:lpstr>Structure of a Database </vt:lpstr>
      <vt:lpstr>Connecting to SQLite Database</vt:lpstr>
      <vt:lpstr>QLite DB: Important Attributes and Functions of Connection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Desk-Pc2</dc:creator>
  <cp:lastModifiedBy>Abdul Malik Jalloh</cp:lastModifiedBy>
  <cp:revision>9</cp:revision>
  <dcterms:created xsi:type="dcterms:W3CDTF">2021-11-29T15:29:49Z</dcterms:created>
  <dcterms:modified xsi:type="dcterms:W3CDTF">2023-04-06T13:39:58Z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0x010100DF3FF21D32371541A60E70C74CF9BFCC</vt:lpwstr>
  </property>
  <property fmtid="{D5CDD505-2E9C-101B-9397-08002B2CF9AE}" pid="3" name="Order">
    <vt:r8>24200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