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6FF3-A258-1276-53B9-64EADC350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026D-2F8A-D3D4-C162-E38ABD0C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95FB-69B3-35AD-5046-430A26FF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921B-639B-F485-1D83-EE3020B6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8BDC-A8E7-D387-BA9B-38068C7F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C4C5-5A1C-2956-9A35-5139FB6B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51F8-16EF-88B2-205A-CE0E0175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3A3A-C393-C094-3544-AC170ACE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9C6A-599B-B61E-7928-EC1DB5F2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2627-F435-AEFB-EB5E-82345286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47624-A88D-74C8-EE6A-62D84BBD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FEE0F-BC5E-A04D-0771-C82C6313A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A84D-E266-63F8-3578-C756BA0E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950C-FB30-D61F-4964-71B24EBE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3613-203A-76A4-6F4E-A55B5128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54C3-5B40-D91D-1C47-63598000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F6E9-60EB-A14B-863A-7F0F41E8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B344-380B-DD04-0ACC-C9097753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2094-5151-A19C-15E9-359D1F50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EE54-1ADC-81E8-5376-BF522277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8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37F7-01EA-A6C4-7BDE-47798D08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54B9-FAF2-E76F-3F71-CEEC06AA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01EC-B62D-76F5-ED63-EDFA790E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475AC-E120-168D-68B1-C09E8CA4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1B93-00FA-CE14-7256-5BEAE3E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1D10-4C02-96DD-226A-FEF3FACC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3876-797F-BAAE-CAB9-7F40DE784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504A8-34D6-0072-EE50-AE9FFCB9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39886-D0AA-92C8-8D90-55815313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79AE-CD82-E021-534E-BD2042E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97D5-18C4-A741-72F1-787A6EEF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F3E3-7EDD-7D67-F9D3-2A58740D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FBE4-3B89-1DE0-4351-EACFB5120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CDFA-E726-8C98-67F4-0932B54A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62100-B091-1324-36DF-30C79B8B3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9DF86-0291-994E-10FE-0FE686202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4E84D-5BFF-D9C3-339F-DD6B15CC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C0C9-73A4-BEC5-2884-A0E43080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C2C55-0E09-613D-2707-074F5340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2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74A8-7DA9-8041-B4B0-21CC02DE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CC9CF-240B-2D17-00C3-619CDF37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93B81-A7DB-8C23-1B70-39D3F6ED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5DD6A-F70E-1E6A-DA1F-38856E9E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51DC8-EAAE-E4EB-173A-77A2F0E5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316AD-8F4B-5FC1-C462-13D5E543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19977-D33A-B77A-34A5-9763AE71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5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AC9B-8C70-7E5F-2B01-D5AF7C88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FDA3-3F11-2C16-2630-A372A7BC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98E7-2AED-D931-9566-032CCF8C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8C0FA-E209-0CE7-65D9-F4DB04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78ED-68BE-E4CB-2232-5CD710B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8C34-F650-9078-390B-72BC4266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CF91-A5EC-C0E0-DA67-749D1CA8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5462D-882B-29C7-A8AD-ACB60A1EB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979C2-04FA-54B7-37CF-33C3994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725DE-1862-0E3E-32DB-4B6BA273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C7D4-8A91-362C-3AF9-85AA508C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8963F-7809-E093-DA6B-C6FCFCC3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F7236-6F87-A8B7-F7C1-288B61A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338D-92D9-AFC0-A775-D9079D6C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7C59-5F4C-F226-B0BF-F8034920B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2914-60E9-4DC7-B8A1-86C7058AF66E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7DD9-B288-BFBE-82E8-B5E5BF76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7630-C4FA-1D18-01EE-2828CA5C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E04B-CF53-4930-B4B8-8E60CE09A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50665-FF9A-50E9-3500-F6B95AE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0"/>
            <a:ext cx="10744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E999D-2B3D-4C66-0ACB-5E4D599E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13811"/>
            <a:ext cx="11155332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6EEB8-4A65-C11E-82D4-80BC71DA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580627"/>
            <a:ext cx="11107700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49D84-29C2-9AB3-0F31-44C90057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09" y="0"/>
            <a:ext cx="8979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57A46-7FED-EFCA-A7D0-D386A9AE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6" y="0"/>
            <a:ext cx="9007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077DC-C041-5DC6-A432-2ED7969C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40"/>
            <a:ext cx="12192000" cy="63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F0EF1-5099-CAE5-97A7-B2DF78ED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561575"/>
            <a:ext cx="1114580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3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66438-0D11-16E5-D3CE-D9D8909C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594917"/>
            <a:ext cx="11136279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977C7-0ECA-CFA0-2810-1A7B0067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575864"/>
            <a:ext cx="11117226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FB0A3-29A2-2839-EA10-3E0A04C1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95" y="0"/>
            <a:ext cx="926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3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3083F-E399-8193-0AEC-8888A7A0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22" y="0"/>
            <a:ext cx="7894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4F797-A0B3-2045-F6F9-FD4E7BE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29" y="0"/>
            <a:ext cx="10479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12BDD-CC94-CB2C-F4A8-0563BDF6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471074"/>
            <a:ext cx="11164858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DC1CB-E756-C900-40F7-0F5A4792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7" y="0"/>
            <a:ext cx="1072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3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8588F-F2D1-A23C-DD83-AB8DBEA8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518706"/>
            <a:ext cx="1115533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79803-6A6C-3BB5-E3C8-807C570F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5" y="0"/>
            <a:ext cx="9012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2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5CE99-276B-D25E-2675-681BCF00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9" y="0"/>
            <a:ext cx="9043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CA100-F0F3-6D89-58BB-6DD07179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41" y="0"/>
            <a:ext cx="8925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392B5-53BC-1BF1-AFDC-6DF428D4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90" y="0"/>
            <a:ext cx="907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Shanmugaraja G</dc:creator>
  <cp:lastModifiedBy>Shanmugaraja G</cp:lastModifiedBy>
  <cp:revision>18</cp:revision>
  <dcterms:created xsi:type="dcterms:W3CDTF">2023-04-23T20:12:16Z</dcterms:created>
  <dcterms:modified xsi:type="dcterms:W3CDTF">2023-04-23T22:10:09Z</dcterms:modified>
</cp:coreProperties>
</file>