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rajesh0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rajesh001/Earthquake_Prediction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520" y="2944768"/>
            <a:ext cx="8712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2700" b="1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lang="en-GB" sz="3600" b="1"/>
              <a:t>EARTHQUAKE  PREDICTION SYSTEM</a:t>
            </a:r>
            <a:br>
              <a:rPr lang="en-GB" sz="3600" b="1"/>
            </a:br>
            <a:br>
              <a:rPr lang="en-GB" sz="2400"/>
            </a:br>
            <a:endParaRPr sz="2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33555"/>
            <a:ext cx="1800200" cy="160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2239" y="143082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91680" y="260648"/>
            <a:ext cx="5256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79512" y="4149080"/>
            <a:ext cx="3456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RAJESH E (612821105325)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ID:autleee009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 :III/VI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84276" y="4221100"/>
            <a:ext cx="29202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33400" y="1628799"/>
            <a:ext cx="80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GB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NAAN MUDHALVAN-AIML FUNDAMENTALS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https://github.com/sunrajesh001</a:t>
            </a: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https://github.com/sunrajesh001/Earthquake_Prediction_System</a:t>
            </a:r>
            <a:endParaRPr lang="en-IN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CONCLUSION 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FUTURE SCOPE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future scope for time warning in earthquake prediction systems is vast, driven by advancements in technology, data analytics, and scientific research.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Invest in public education campaigns, training programs, and outreach initiatives to increase awareness about earthquake preparedness, response protocols, and the importance of timely warnings.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REFERENCES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Jaiswal, A., Singh, R., &amp; Kumar, A. (2020). "Earthquake magnitude and depth prediction using machine learning techniques." </a:t>
            </a:r>
            <a:r>
              <a:rPr lang="en-GB" sz="2400" i="1">
                <a:solidFill>
                  <a:srgbClr val="0D0D0D"/>
                </a:solidFill>
              </a:rPr>
              <a:t>Journal of Earth System Science</a:t>
            </a:r>
            <a:r>
              <a:rPr lang="en-GB" sz="2400">
                <a:solidFill>
                  <a:srgbClr val="0D0D0D"/>
                </a:solidFill>
              </a:rPr>
              <a:t>, 129(4), 1-9.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Singh, S.,&amp; Gautam, S. (2019). "Machine learning approach for earthquake magnitude prediction using historical data." </a:t>
            </a:r>
            <a:r>
              <a:rPr lang="en-GB" sz="2400" i="1">
                <a:solidFill>
                  <a:srgbClr val="0D0D0D"/>
                </a:solidFill>
              </a:rPr>
              <a:t>International Journal of Computer Applications</a:t>
            </a:r>
            <a:r>
              <a:rPr lang="en-GB" sz="2400">
                <a:solidFill>
                  <a:srgbClr val="0D0D0D"/>
                </a:solidFill>
              </a:rPr>
              <a:t>, 182(47), 22-26.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Martinez, J., &amp; Bernal, J. (2018). "Earthquake magnitude prediction using random forest algorithm." </a:t>
            </a:r>
            <a:r>
              <a:rPr lang="en-GB" sz="2400" i="1">
                <a:solidFill>
                  <a:srgbClr val="0D0D0D"/>
                </a:solidFill>
              </a:rPr>
              <a:t>Journal of Earthquake Engineering</a:t>
            </a:r>
            <a:r>
              <a:rPr lang="en-GB" sz="2400">
                <a:solidFill>
                  <a:srgbClr val="0D0D0D"/>
                </a:solidFill>
              </a:rPr>
              <a:t>, 22(7), 1261-1276.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Times New Roman"/>
              <a:buNone/>
            </a:pPr>
            <a:r>
              <a:rPr lang="en-GB" sz="6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 OUTLINE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Problem statement (should not include solution)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Proposed  system / solution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Algorithm &amp; Deployment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GitHub Link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Project Demo (photos/videos)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Conclusion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Future Scope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PROBLEM STATEMENT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Current systems often fail to provide timely warnings or have limited effectiveness.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in earthquake prediction aim to provide advance notice of impending seismic activity to reduce damage and save lives.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rely on robust infrastructure and communication networks to disseminate alerts quickly and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Seismic Sensors:</a:t>
            </a:r>
            <a:r>
              <a:rPr lang="en-GB" sz="2600"/>
              <a:t> Install a network of seismic sensors in earthquake-prone areas. These sensors are designed to detect the initial seismic waves generated by an earthquake.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Collection:</a:t>
            </a:r>
            <a:r>
              <a:rPr lang="en-GB" sz="2600"/>
              <a:t> The sensors continuously monitor ground movement and collect data on seismic activity. This data is transmitted to a central processing unit.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Processing:</a:t>
            </a:r>
            <a:r>
              <a:rPr lang="en-GB" sz="2600"/>
              <a:t> The central processing unit analyzes the data received from the seismic sensors. It uses algorithms to determine the location, magnitude, and depth of the earthquake's epicenter.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100" b="1"/>
              <a:t>Alert Distribution:</a:t>
            </a:r>
            <a:r>
              <a:rPr lang="en-GB" sz="310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1"/>
              <a:t>Public Notification:</a:t>
            </a:r>
            <a:r>
              <a:rPr lang="en-GB"/>
              <a:t> Notify the public through multiple communication channels, including: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Cell Broadcasts:</a:t>
            </a:r>
            <a:r>
              <a:rPr lang="en-GB"/>
              <a:t> Send text messages to cellphones in the affected area, providing instructions and safety tips.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Social Media:</a:t>
            </a:r>
            <a:r>
              <a:rPr lang="en-GB"/>
              <a:t> Post alerts on official social media accounts to reach a wider audience.</a:t>
            </a:r>
            <a:endParaRPr/>
          </a:p>
          <a:p>
            <a:pPr marL="742950" lvl="1" indent="-28575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 Sirens and Public Address Systems:</a:t>
            </a:r>
            <a:r>
              <a:rPr lang="en-GB"/>
              <a:t> Use sirens and public address systems in high-risk areas to alert people outdoors.</a:t>
            </a:r>
            <a:endParaRPr/>
          </a:p>
          <a:p>
            <a:pPr marL="0" lvl="0" indent="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ALGORITHM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b="1"/>
              <a:t>SVM  (SUPPORT VECTOR MACHINE 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Train an SVM model using the training data, where the SVM learns to classify seismic events into categories such as normal activity and potential earthquake activity.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Fine-tune the SVM model parameters, such as the choice of kernel (e.g., linear, polynomial, radial basis function), regularization parameter (C), and kernel parameters (gamma for RBF kernel).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Apply the trained SVM model to new, unseen data to predict the likelihood of an earthquake occurrence.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ALGORITHM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If the SVM predicts a high probability of an earthquake or exceeds the threshold, generate an alert or warning message.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Continuously monitor the performance of the SVM-based prediction system, including its accuracy, false alarm rate, and timeliness of warnings.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Normalize or standardize the features to ensure they are on a similar scale, which is important for SVM performance.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DEPLOYMENT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99574" y="1711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Generation is when the models detect a significant earthquake event with a high likelihood of occurrence, generate timely warnings and alerts. 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Evaluation is a the performance of the trained models using validation data sets.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Integration is  the trained models into the earthquake prediction system infrastructure.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Real-time Monitoring is the continuously monitor incoming data streams in real-time.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Loop is a incorporate feedback from users and stakeholders to improve the prediction models over time.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DEPLOYMENT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912</Words>
  <Application>Microsoft Office PowerPoint</Application>
  <PresentationFormat>On-screen Show (4:3)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  </dc:title>
  <cp:lastModifiedBy>Sivakumar C</cp:lastModifiedBy>
  <cp:revision>2</cp:revision>
  <dcterms:modified xsi:type="dcterms:W3CDTF">2024-04-16T06:25:30Z</dcterms:modified>
</cp:coreProperties>
</file>