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4"/>
  </p:notesMasterIdLst>
  <p:handoutMasterIdLst>
    <p:handoutMasterId r:id="rId45"/>
  </p:handoutMasterIdLst>
  <p:sldIdLst>
    <p:sldId id="1175" r:id="rId3"/>
    <p:sldId id="1176" r:id="rId4"/>
    <p:sldId id="1239" r:id="rId5"/>
    <p:sldId id="1240" r:id="rId6"/>
    <p:sldId id="1241" r:id="rId7"/>
    <p:sldId id="1242" r:id="rId8"/>
    <p:sldId id="1212" r:id="rId9"/>
    <p:sldId id="1213" r:id="rId10"/>
    <p:sldId id="1214" r:id="rId11"/>
    <p:sldId id="1215" r:id="rId12"/>
    <p:sldId id="1238" r:id="rId13"/>
    <p:sldId id="1232" r:id="rId14"/>
    <p:sldId id="1233" r:id="rId15"/>
    <p:sldId id="1234" r:id="rId16"/>
    <p:sldId id="1235" r:id="rId17"/>
    <p:sldId id="1236" r:id="rId18"/>
    <p:sldId id="1237" r:id="rId19"/>
    <p:sldId id="1243" r:id="rId20"/>
    <p:sldId id="1244" r:id="rId21"/>
    <p:sldId id="1245" r:id="rId22"/>
    <p:sldId id="1246" r:id="rId23"/>
    <p:sldId id="1247" r:id="rId24"/>
    <p:sldId id="1248" r:id="rId25"/>
    <p:sldId id="1249" r:id="rId26"/>
    <p:sldId id="1216" r:id="rId27"/>
    <p:sldId id="1250" r:id="rId28"/>
    <p:sldId id="1228" r:id="rId29"/>
    <p:sldId id="1217" r:id="rId30"/>
    <p:sldId id="1218" r:id="rId31"/>
    <p:sldId id="1219" r:id="rId32"/>
    <p:sldId id="1220" r:id="rId33"/>
    <p:sldId id="1221" r:id="rId34"/>
    <p:sldId id="1222" r:id="rId35"/>
    <p:sldId id="1223" r:id="rId36"/>
    <p:sldId id="1224" r:id="rId37"/>
    <p:sldId id="1225" r:id="rId38"/>
    <p:sldId id="1229" r:id="rId39"/>
    <p:sldId id="1226" r:id="rId40"/>
    <p:sldId id="1227" r:id="rId41"/>
    <p:sldId id="1230" r:id="rId42"/>
    <p:sldId id="1231" r:id="rId43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C5EC"/>
    <a:srgbClr val="333399"/>
    <a:srgbClr val="DDE3FF"/>
    <a:srgbClr val="E5E9FF"/>
    <a:srgbClr val="002E8A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0339" autoAdjust="0"/>
  </p:normalViewPr>
  <p:slideViewPr>
    <p:cSldViewPr>
      <p:cViewPr varScale="1">
        <p:scale>
          <a:sx n="67" d="100"/>
          <a:sy n="67" d="100"/>
        </p:scale>
        <p:origin x="101" y="278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363C89D7-B44C-4DCC-BA64-41EF600AC7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5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760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9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00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55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666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959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5988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2645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020058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44517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4550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35184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55286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419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608260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052437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696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09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606424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589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547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92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9121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956866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79336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E5F055-5A9B-4FFB-9781-231FAF15ECB6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21.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콘텐츠프로바이더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463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764704"/>
            <a:ext cx="9565704" cy="58517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534988" y="2218183"/>
            <a:ext cx="7083075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err="1" smtClean="0"/>
              <a:t>모듈생성</a:t>
            </a:r>
            <a:r>
              <a:rPr lang="en-US" altLang="ko-KR" sz="2800" dirty="0" smtClean="0"/>
              <a:t>(test17, </a:t>
            </a:r>
            <a:r>
              <a:rPr lang="en-US" altLang="ko-KR" sz="2800" dirty="0" err="1" smtClean="0"/>
              <a:t>MyContent</a:t>
            </a:r>
            <a:r>
              <a:rPr lang="en-US" altLang="ko-KR" sz="28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err="1" smtClean="0"/>
              <a:t>파일복사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(item.xml, activity_main.xml, item.java)</a:t>
            </a:r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r>
              <a:rPr lang="en-US" altLang="ko-KR" sz="2800" dirty="0" smtClean="0"/>
              <a:t>2. Test17</a:t>
            </a:r>
            <a:r>
              <a:rPr lang="ko-KR" altLang="en-US" sz="2800" dirty="0" smtClean="0"/>
              <a:t>모듈에서 콘텐츠 </a:t>
            </a:r>
            <a:r>
              <a:rPr lang="ko-KR" altLang="en-US" sz="2800" dirty="0" err="1" smtClean="0"/>
              <a:t>프로바이더</a:t>
            </a:r>
            <a:r>
              <a:rPr lang="ko-KR" altLang="en-US" sz="2800" dirty="0" smtClean="0"/>
              <a:t> 생성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3. MyTest17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Test17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로 조회하여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RecyclerView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만들고 추가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삭제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2311543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" y="51289"/>
            <a:ext cx="5700152" cy="5537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42" y="4149080"/>
            <a:ext cx="5860951" cy="25796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9748399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09" y="1052736"/>
            <a:ext cx="2505075" cy="1714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32" y="980728"/>
            <a:ext cx="6305550" cy="5610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313158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1632"/>
          <a:stretch/>
        </p:blipFill>
        <p:spPr>
          <a:xfrm>
            <a:off x="246956" y="908720"/>
            <a:ext cx="5301772" cy="4163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80" y="620688"/>
            <a:ext cx="4219575" cy="5353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0063895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201613"/>
            <a:ext cx="6858000" cy="6267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90" y="548680"/>
            <a:ext cx="5773375" cy="3217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362390" y="548680"/>
            <a:ext cx="5773375" cy="321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8675" y="6021288"/>
            <a:ext cx="50411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02629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56" y="116632"/>
            <a:ext cx="6270079" cy="6582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11252" y="1268760"/>
            <a:ext cx="53285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9224" y="4725144"/>
            <a:ext cx="53285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27271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8" y="116632"/>
            <a:ext cx="7314009" cy="65645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872509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84" y="386556"/>
            <a:ext cx="7229475" cy="5991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220" y="2492896"/>
            <a:ext cx="28083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51800" y="4509120"/>
            <a:ext cx="587607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00570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798569" cy="369332"/>
          </a:xfrm>
        </p:spPr>
        <p:txBody>
          <a:bodyPr/>
          <a:lstStyle/>
          <a:p>
            <a:r>
              <a:rPr lang="en-US" altLang="ko-KR" dirty="0" smtClean="0"/>
              <a:t>21.2 </a:t>
            </a:r>
            <a:r>
              <a:rPr lang="ko-KR" altLang="en-US" dirty="0" smtClean="0"/>
              <a:t>주소록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주소록</a:t>
            </a:r>
            <a:r>
              <a:rPr lang="en-US" altLang="ko-KR" b="1" dirty="0"/>
              <a:t>(contacts)</a:t>
            </a:r>
            <a:r>
              <a:rPr lang="ko-KR" altLang="en-US" dirty="0"/>
              <a:t>은 연락처들이 저장된 데이터베이스</a:t>
            </a:r>
          </a:p>
          <a:p>
            <a:r>
              <a:rPr lang="ko-KR" altLang="en-US" dirty="0" smtClean="0"/>
              <a:t>중복 </a:t>
            </a:r>
            <a:r>
              <a:rPr lang="ko-KR" altLang="en-US" dirty="0"/>
              <a:t>데이터를 통합하는 </a:t>
            </a:r>
            <a:r>
              <a:rPr lang="ko-KR" altLang="en-US" dirty="0" smtClean="0"/>
              <a:t>기능을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/>
              <a:t>안드로이드는</a:t>
            </a:r>
            <a:r>
              <a:rPr lang="ko-KR" altLang="en-US" dirty="0"/>
              <a:t> 주소록을 </a:t>
            </a:r>
            <a:r>
              <a:rPr lang="ko-KR" altLang="en-US" b="1" dirty="0"/>
              <a:t>콘텐트 제공자</a:t>
            </a:r>
            <a:r>
              <a:rPr lang="ko-KR" altLang="en-US" dirty="0"/>
              <a:t> 형식으로 애플리케이션에게 공개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14709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2827697" cy="369332"/>
          </a:xfrm>
        </p:spPr>
        <p:txBody>
          <a:bodyPr/>
          <a:lstStyle/>
          <a:p>
            <a:r>
              <a:rPr lang="en-US" altLang="ko-KR" dirty="0" smtClean="0"/>
              <a:t>21.2 </a:t>
            </a:r>
            <a:r>
              <a:rPr lang="ko-KR" altLang="en-US" dirty="0" smtClean="0"/>
              <a:t>주소록의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en-US" altLang="ko-KR" dirty="0"/>
              <a:t>2.0</a:t>
            </a:r>
            <a:r>
              <a:rPr lang="ko-KR" altLang="en-US" dirty="0"/>
              <a:t>부터 주소록은 </a:t>
            </a:r>
            <a:r>
              <a:rPr lang="en-US" altLang="ko-KR" dirty="0"/>
              <a:t>Contacts, </a:t>
            </a:r>
            <a:r>
              <a:rPr lang="en-US" altLang="ko-KR" dirty="0" err="1"/>
              <a:t>RawContacts</a:t>
            </a:r>
            <a:r>
              <a:rPr lang="en-US" altLang="ko-KR" dirty="0"/>
              <a:t>, Data </a:t>
            </a:r>
            <a:r>
              <a:rPr lang="ko-KR" altLang="en-US" dirty="0"/>
              <a:t>등의 </a:t>
            </a:r>
            <a:r>
              <a:rPr lang="en-US" altLang="ko-KR" dirty="0"/>
              <a:t>3</a:t>
            </a:r>
            <a:r>
              <a:rPr lang="ko-KR" altLang="en-US" dirty="0"/>
              <a:t>개의 테이블을 사용</a:t>
            </a:r>
          </a:p>
          <a:p>
            <a:pPr marL="0" indent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" r="7718"/>
          <a:stretch/>
        </p:blipFill>
        <p:spPr>
          <a:xfrm>
            <a:off x="946449" y="2802194"/>
            <a:ext cx="833311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1720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6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550926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21-1.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콘텐츠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프로바이더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704"/>
            <a:ext cx="10287000" cy="6094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125" y="1844824"/>
            <a:ext cx="989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시스템에서 인지하는 순간 이용하지 않더라도 미리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스마트폰이 부팅되면 여</a:t>
            </a:r>
            <a:r>
              <a:rPr lang="ko-KR" altLang="en-US" dirty="0"/>
              <a:t>러</a:t>
            </a:r>
            <a:r>
              <a:rPr lang="ko-KR" altLang="en-US" dirty="0" smtClean="0"/>
              <a:t> 앱의 모든 콘텐츠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71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110100" cy="369332"/>
          </a:xfrm>
        </p:spPr>
        <p:txBody>
          <a:bodyPr/>
          <a:lstStyle/>
          <a:p>
            <a:r>
              <a:rPr lang="en-US" altLang="ko-KR" dirty="0" smtClean="0"/>
              <a:t>21.2 </a:t>
            </a:r>
            <a:r>
              <a:rPr lang="ko-KR" altLang="en-US" dirty="0" smtClean="0"/>
              <a:t>통합 </a:t>
            </a:r>
            <a:r>
              <a:rPr lang="ko-KR" altLang="en-US" dirty="0" smtClean="0"/>
              <a:t>연락처 생성 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r="3610"/>
          <a:stretch/>
        </p:blipFill>
        <p:spPr>
          <a:xfrm>
            <a:off x="821666" y="1484784"/>
            <a:ext cx="839350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2424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025415" cy="369332"/>
          </a:xfrm>
        </p:spPr>
        <p:txBody>
          <a:bodyPr/>
          <a:lstStyle/>
          <a:p>
            <a:r>
              <a:rPr lang="en-US" altLang="ko-KR" b="1" i="1" dirty="0" smtClean="0"/>
              <a:t>21.2 </a:t>
            </a:r>
            <a:r>
              <a:rPr lang="en-US" altLang="ko-KR" b="1" i="1" dirty="0" err="1" smtClean="0"/>
              <a:t>ContactsContract</a:t>
            </a:r>
            <a:r>
              <a:rPr lang="en-US" altLang="ko-KR" b="1" i="1" dirty="0" smtClean="0"/>
              <a:t> </a:t>
            </a:r>
            <a:r>
              <a:rPr lang="ko-KR" altLang="en-US" b="1" i="1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연락처 제공자를 사용하는데 필요한 </a:t>
            </a:r>
            <a:r>
              <a:rPr lang="en-US" altLang="ko-KR" dirty="0"/>
              <a:t>URI</a:t>
            </a:r>
            <a:r>
              <a:rPr lang="ko-KR" altLang="en-US" dirty="0"/>
              <a:t>와 테이블의 </a:t>
            </a:r>
            <a:r>
              <a:rPr lang="ko-KR" altLang="en-US" dirty="0" err="1"/>
              <a:t>컬럼에</a:t>
            </a:r>
            <a:r>
              <a:rPr lang="ko-KR" altLang="en-US" dirty="0"/>
              <a:t> 대한 정의를 가지고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8676" y="2243237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b="4682"/>
          <a:stretch/>
        </p:blipFill>
        <p:spPr>
          <a:xfrm>
            <a:off x="977669" y="2553394"/>
            <a:ext cx="8044698" cy="37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6386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945265" cy="369332"/>
          </a:xfrm>
        </p:spPr>
        <p:txBody>
          <a:bodyPr/>
          <a:lstStyle/>
          <a:p>
            <a:r>
              <a:rPr lang="en-US" altLang="ko-KR" dirty="0" smtClean="0"/>
              <a:t>21.2 </a:t>
            </a:r>
            <a:r>
              <a:rPr lang="ko-KR" altLang="en-US" dirty="0" smtClean="0"/>
              <a:t>주소록을 위한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Contacts</a:t>
            </a:r>
            <a:r>
              <a:rPr lang="en-US" altLang="ko-KR" dirty="0"/>
              <a:t> </a:t>
            </a:r>
            <a:r>
              <a:rPr lang="ko-KR" altLang="en-US" b="1" dirty="0" smtClean="0"/>
              <a:t>테이블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통합 </a:t>
            </a:r>
            <a:r>
              <a:rPr lang="ko-KR" altLang="en-US" dirty="0"/>
              <a:t>주소록을 나타내는 테이블이다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b="1" dirty="0" err="1" smtClean="0"/>
              <a:t>RawContacts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RawContacts</a:t>
            </a:r>
            <a:r>
              <a:rPr lang="en-US" altLang="ko-KR" dirty="0" smtClean="0"/>
              <a:t> </a:t>
            </a:r>
            <a:r>
              <a:rPr lang="ko-KR" altLang="en-US" dirty="0"/>
              <a:t>테이블은 통합되지 않은 주소록 정보를 저장하는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fontAlgn="base"/>
            <a:r>
              <a:rPr lang="en-US" altLang="ko-KR" b="1" dirty="0" smtClean="0"/>
              <a:t>Data </a:t>
            </a:r>
            <a:r>
              <a:rPr lang="ko-KR" altLang="en-US" b="1" dirty="0" smtClean="0"/>
              <a:t>테이블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RawContacts</a:t>
            </a:r>
            <a:r>
              <a:rPr lang="en-US" altLang="ko-KR" dirty="0" smtClean="0"/>
              <a:t> </a:t>
            </a:r>
            <a:r>
              <a:rPr lang="ko-KR" altLang="en-US" dirty="0"/>
              <a:t>테이블과 관련된 모든 데이터를 저장하는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6552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5028" y="188640"/>
            <a:ext cx="4945265" cy="369332"/>
          </a:xfrm>
        </p:spPr>
        <p:txBody>
          <a:bodyPr/>
          <a:lstStyle/>
          <a:p>
            <a:r>
              <a:rPr lang="en-US" altLang="ko-KR" dirty="0" smtClean="0"/>
              <a:t>21.2 </a:t>
            </a:r>
            <a:r>
              <a:rPr lang="ko-KR" altLang="en-US" dirty="0"/>
              <a:t>주소록을 위한 </a:t>
            </a:r>
            <a:r>
              <a:rPr lang="en-US" altLang="ko-KR" dirty="0"/>
              <a:t>3</a:t>
            </a:r>
            <a:r>
              <a:rPr lang="ko-KR" altLang="en-US" dirty="0"/>
              <a:t>개의 테이블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0" y="908720"/>
            <a:ext cx="7920880" cy="5485316"/>
          </a:xfrm>
        </p:spPr>
      </p:pic>
    </p:spTree>
    <p:extLst>
      <p:ext uri="{BB962C8B-B14F-4D97-AF65-F5344CB8AC3E}">
        <p14:creationId xmlns:p14="http://schemas.microsoft.com/office/powerpoint/2010/main" val="1943767196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2827697" cy="369332"/>
          </a:xfrm>
        </p:spPr>
        <p:txBody>
          <a:bodyPr/>
          <a:lstStyle/>
          <a:p>
            <a:r>
              <a:rPr lang="en-US" altLang="ko-KR" dirty="0" smtClean="0"/>
              <a:t>21.2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52" y="1700808"/>
            <a:ext cx="837163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8887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78039" cy="369332"/>
          </a:xfrm>
        </p:spPr>
        <p:txBody>
          <a:bodyPr/>
          <a:lstStyle/>
          <a:p>
            <a:r>
              <a:rPr lang="en-US" altLang="ko-KR" dirty="0" smtClean="0"/>
              <a:t>21.2.1 </a:t>
            </a:r>
            <a:r>
              <a:rPr lang="ko-KR" altLang="en-US" dirty="0" smtClean="0"/>
              <a:t>주소록 앱 데이터 획득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280" b="47314"/>
          <a:stretch/>
        </p:blipFill>
        <p:spPr>
          <a:xfrm>
            <a:off x="0" y="836713"/>
            <a:ext cx="9439627" cy="237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7089" y="1340768"/>
            <a:ext cx="669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ContactsContract.Contacts.CONTENT_URI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사람이름</a:t>
            </a:r>
            <a:endParaRPr lang="en-US" altLang="ko-KR" dirty="0" smtClean="0"/>
          </a:p>
          <a:p>
            <a:r>
              <a:rPr lang="en-US" altLang="ko-KR" dirty="0" err="1" smtClean="0"/>
              <a:t>ContactsContract.CommonDataKinds.Phone.CONTENT_URI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사람이름과</a:t>
            </a:r>
            <a:r>
              <a:rPr lang="ko-KR" altLang="en-US" dirty="0" smtClean="0"/>
              <a:t> 전화번호</a:t>
            </a:r>
            <a:endParaRPr lang="en-US" altLang="ko-KR" dirty="0" smtClean="0"/>
          </a:p>
          <a:p>
            <a:r>
              <a:rPr lang="en-US" altLang="ko-KR" dirty="0" err="1" smtClean="0"/>
              <a:t>ContactsContract.CommonDataKinds.Email.CONTENT_URI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5106"/>
          <a:stretch/>
        </p:blipFill>
        <p:spPr>
          <a:xfrm>
            <a:off x="19402" y="4053805"/>
            <a:ext cx="9439627" cy="25156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4948" y="3645024"/>
            <a:ext cx="8388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/>
              <a:t>String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id</a:t>
            </a:r>
            <a:r>
              <a:rPr lang="ko-KR" altLang="en-US" sz="2000" dirty="0"/>
              <a:t>=</a:t>
            </a:r>
            <a:r>
              <a:rPr lang="ko-KR" altLang="en-US" sz="2000" dirty="0" err="1"/>
              <a:t>Uri.parse</a:t>
            </a:r>
            <a:r>
              <a:rPr lang="ko-KR" altLang="en-US" sz="2000" dirty="0"/>
              <a:t>(</a:t>
            </a:r>
            <a:r>
              <a:rPr lang="ko-KR" altLang="en-US" sz="2000" dirty="0" err="1"/>
              <a:t>data.getDataString</a:t>
            </a:r>
            <a:r>
              <a:rPr lang="ko-KR" altLang="en-US" sz="2000" dirty="0"/>
              <a:t>()).</a:t>
            </a:r>
            <a:r>
              <a:rPr lang="ko-KR" altLang="en-US" sz="2000" dirty="0" err="1"/>
              <a:t>getLastPathSegment</a:t>
            </a:r>
            <a:r>
              <a:rPr lang="ko-KR" altLang="en-US" sz="2000" dirty="0" smtClean="0"/>
              <a:t>();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    .</a:t>
            </a:r>
            <a:r>
              <a:rPr lang="en-US" altLang="ko-KR" sz="2000" dirty="0" err="1" smtClean="0"/>
              <a:t>getHost</a:t>
            </a:r>
            <a:r>
              <a:rPr lang="en-US" altLang="ko-KR" sz="2000" dirty="0" smtClean="0"/>
              <a:t>();   </a:t>
            </a:r>
            <a:r>
              <a:rPr lang="en-US" altLang="ko-KR" sz="2000" dirty="0" err="1" smtClean="0"/>
              <a:t>getPath</a:t>
            </a:r>
            <a:r>
              <a:rPr lang="en-US" altLang="ko-KR" sz="2000" dirty="0" smtClean="0"/>
              <a:t>();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554141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170913"/>
            <a:ext cx="8568952" cy="66424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7074727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30660"/>
            <a:ext cx="7747396" cy="68273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5291394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3" y="201613"/>
            <a:ext cx="9431397" cy="58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65318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1612"/>
            <a:ext cx="7775691" cy="65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8052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60" y="2337802"/>
            <a:ext cx="4320480" cy="40435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480120" cy="369332"/>
          </a:xfrm>
        </p:spPr>
        <p:txBody>
          <a:bodyPr/>
          <a:lstStyle/>
          <a:p>
            <a:r>
              <a:rPr lang="en-US" altLang="ko-KR" b="1" dirty="0" smtClean="0"/>
              <a:t>21-1 </a:t>
            </a:r>
            <a:r>
              <a:rPr lang="ko-KR" altLang="en-US" b="1" dirty="0" smtClean="0"/>
              <a:t>콘텐트 </a:t>
            </a:r>
            <a:r>
              <a:rPr lang="ko-KR" altLang="en-US" dirty="0" err="1" smtClean="0"/>
              <a:t>프로바이더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콘텐트 제공자</a:t>
            </a:r>
            <a:r>
              <a:rPr lang="en-US" altLang="ko-KR" b="1" dirty="0"/>
              <a:t>(content provider)</a:t>
            </a:r>
            <a:r>
              <a:rPr lang="ko-KR" altLang="en-US" dirty="0"/>
              <a:t>는 애플리케이션에 데이터를 공급하는 역할을 하는 컴포넌트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501758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80728"/>
            <a:ext cx="9973183" cy="56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9878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836712"/>
            <a:ext cx="9793088" cy="59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23041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96627" cy="369332"/>
          </a:xfrm>
        </p:spPr>
        <p:txBody>
          <a:bodyPr/>
          <a:lstStyle/>
          <a:p>
            <a:r>
              <a:rPr lang="en-US" altLang="ko-KR" dirty="0" smtClean="0"/>
              <a:t>21.2 </a:t>
            </a:r>
            <a:r>
              <a:rPr lang="ko-KR" altLang="en-US" dirty="0" smtClean="0"/>
              <a:t>주소록 앱 연동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7" y="836712"/>
            <a:ext cx="10228133" cy="53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5464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83940" cy="369332"/>
          </a:xfrm>
        </p:spPr>
        <p:txBody>
          <a:bodyPr/>
          <a:lstStyle/>
          <a:p>
            <a:r>
              <a:rPr lang="en-US" altLang="ko-KR" dirty="0" smtClean="0"/>
              <a:t>21.3.1 Glide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" y="836712"/>
            <a:ext cx="10161597" cy="5202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3703340" y="1916832"/>
            <a:ext cx="362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섬네일보기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로딩이미지출력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03314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21.3.1 Glide </a:t>
            </a:r>
            <a:r>
              <a:rPr lang="ko-KR" altLang="en-US" dirty="0"/>
              <a:t>라이브러리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598657"/>
            <a:ext cx="8496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8108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21.3.1 Glide </a:t>
            </a:r>
            <a:r>
              <a:rPr lang="ko-KR" altLang="en-US" dirty="0"/>
              <a:t>라이브러리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692696"/>
            <a:ext cx="88201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28656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14300"/>
            <a:ext cx="104203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05651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188640"/>
            <a:ext cx="9324477" cy="64087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6463077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92944" cy="369332"/>
          </a:xfrm>
        </p:spPr>
        <p:txBody>
          <a:bodyPr/>
          <a:lstStyle/>
          <a:p>
            <a:r>
              <a:rPr lang="en-US" altLang="ko-KR" dirty="0" smtClean="0"/>
              <a:t>21.4 Matisse </a:t>
            </a:r>
            <a:r>
              <a:rPr lang="ko-KR" altLang="en-US" dirty="0"/>
              <a:t>라이브러리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908720"/>
            <a:ext cx="1007941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59720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412776"/>
            <a:ext cx="9930240" cy="505412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92944" cy="369332"/>
          </a:xfrm>
        </p:spPr>
        <p:txBody>
          <a:bodyPr/>
          <a:lstStyle/>
          <a:p>
            <a:r>
              <a:rPr lang="en-US" altLang="ko-KR" dirty="0" smtClean="0"/>
              <a:t>21.4 Matisse </a:t>
            </a:r>
            <a:r>
              <a:rPr lang="ko-KR" altLang="en-US" dirty="0"/>
              <a:t>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229862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201471" cy="369332"/>
          </a:xfrm>
        </p:spPr>
        <p:txBody>
          <a:bodyPr/>
          <a:lstStyle/>
          <a:p>
            <a:r>
              <a:rPr lang="en-US" altLang="ko-KR" dirty="0" smtClean="0"/>
              <a:t>21-1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6" y="1196752"/>
            <a:ext cx="950282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12851"/>
      </p:ext>
    </p:extLst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3" y="116632"/>
            <a:ext cx="8208912" cy="6703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0142802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268760"/>
            <a:ext cx="7705725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544333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509248" cy="369332"/>
          </a:xfrm>
        </p:spPr>
        <p:txBody>
          <a:bodyPr/>
          <a:lstStyle/>
          <a:p>
            <a:r>
              <a:rPr lang="en-US" altLang="ko-KR" dirty="0" smtClean="0"/>
              <a:t>21-1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콘텐트 제공자는 관계 데이터베이스의 테이블 형태로 데이터를 외부 애플리케이션에 제공한다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17" y="2564904"/>
            <a:ext cx="568136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9511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8003794" cy="369332"/>
          </a:xfrm>
        </p:spPr>
        <p:txBody>
          <a:bodyPr/>
          <a:lstStyle/>
          <a:p>
            <a:r>
              <a:rPr lang="en-US" altLang="ko-KR" dirty="0" smtClean="0"/>
              <a:t>21-1 </a:t>
            </a:r>
            <a:r>
              <a:rPr lang="ko-KR" altLang="en-US" dirty="0" smtClean="0"/>
              <a:t>콘텐트 </a:t>
            </a:r>
            <a:r>
              <a:rPr lang="en-US" altLang="ko-KR" dirty="0" smtClean="0"/>
              <a:t>URI(Uniform Resource </a:t>
            </a:r>
            <a:r>
              <a:rPr lang="en-US" altLang="ko-KR" dirty="0" err="1" smtClean="0"/>
              <a:t>Indentifier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콘텐트 </a:t>
            </a:r>
            <a:r>
              <a:rPr lang="en-US" altLang="ko-KR" dirty="0"/>
              <a:t>URI</a:t>
            </a:r>
            <a:r>
              <a:rPr lang="ko-KR" altLang="en-US" dirty="0"/>
              <a:t>는 콘텐트 제공자 안의 테이블을 가리키는 </a:t>
            </a:r>
            <a:r>
              <a:rPr lang="en-US" altLang="ko-KR" dirty="0"/>
              <a:t>URI</a:t>
            </a:r>
            <a:r>
              <a:rPr lang="ko-KR" altLang="en-US" dirty="0"/>
              <a:t>이다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1" y="2647545"/>
            <a:ext cx="840334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81112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-6858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38598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10.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3" y="160020"/>
            <a:ext cx="9211037" cy="66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617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884262"/>
            <a:ext cx="8662373" cy="5641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60560" y="2924944"/>
            <a:ext cx="4236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통합 자원 </a:t>
            </a:r>
            <a:r>
              <a:rPr lang="ko-KR" alt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식별자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(Uniform Resource Identifier, </a:t>
            </a:r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URI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550926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21-1.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콘텐츠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프로바이더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1935197711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80728"/>
            <a:ext cx="9991725" cy="2562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972" y="4365104"/>
            <a:ext cx="9649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ContentResolver</a:t>
            </a:r>
            <a:r>
              <a:rPr lang="ko-KR" altLang="en-US" dirty="0" smtClean="0"/>
              <a:t>를 획득하여 사용</a:t>
            </a:r>
            <a:endParaRPr lang="en-US" altLang="ko-KR" dirty="0" smtClean="0"/>
          </a:p>
          <a:p>
            <a:r>
              <a:rPr lang="en-US" altLang="ko-KR" dirty="0" err="1" smtClean="0"/>
              <a:t>ContentResolver</a:t>
            </a:r>
            <a:r>
              <a:rPr lang="ko-KR" altLang="en-US" dirty="0" smtClean="0"/>
              <a:t>는 모든 앱의 모든 콘텐츠 </a:t>
            </a:r>
            <a:r>
              <a:rPr lang="ko-KR" altLang="en-US" dirty="0" err="1" smtClean="0"/>
              <a:t>프로바이더가</a:t>
            </a:r>
            <a:r>
              <a:rPr lang="ko-KR" altLang="en-US" dirty="0" smtClean="0"/>
              <a:t> 등록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콘텐츠 </a:t>
            </a:r>
            <a:r>
              <a:rPr lang="ko-KR" altLang="en-US" dirty="0" err="1" smtClean="0"/>
              <a:t>프로바이더로</a:t>
            </a:r>
            <a:r>
              <a:rPr lang="ko-KR" altLang="en-US" dirty="0" smtClean="0"/>
              <a:t> 생성된 객체들을 담고 있는 관리자 역할의 클래스</a:t>
            </a:r>
            <a:endParaRPr lang="ko-KR" altLang="en-US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550926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21-1.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콘텐츠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프로바이더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1279166193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46476</TotalTime>
  <Words>309</Words>
  <Application>Microsoft Office PowerPoint</Application>
  <PresentationFormat>35mm 슬라이드</PresentationFormat>
  <Paragraphs>55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굴림</vt:lpstr>
      <vt:lpstr>나눔고딕</vt:lpstr>
      <vt:lpstr>나눔고딕 ExtraBold</vt:lpstr>
      <vt:lpstr>맑은 고딕</vt:lpstr>
      <vt:lpstr>새굴림</vt:lpstr>
      <vt:lpstr>-윤고딕120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21-1. 콘텐츠 프로바이더 만들기</vt:lpstr>
      <vt:lpstr>21-1 콘텐트 프로바이더</vt:lpstr>
      <vt:lpstr>21-1 콘텐트 프로바이더의 예</vt:lpstr>
      <vt:lpstr>21-1 콘텐트 프로바이더의 기본</vt:lpstr>
      <vt:lpstr>21-1 콘텐트 URI(Uniform Resource Indentifier)</vt:lpstr>
      <vt:lpstr>PowerPoint 프레젠테이션</vt:lpstr>
      <vt:lpstr>21-1. 콘텐츠 프로바이더 만들기</vt:lpstr>
      <vt:lpstr>21-1. 콘텐츠 프로바이더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21.2 주소록</vt:lpstr>
      <vt:lpstr>21.2 주소록의 구조</vt:lpstr>
      <vt:lpstr>21.2 통합 연락처 생성 과정</vt:lpstr>
      <vt:lpstr>21.2 ContactsContract 클래스</vt:lpstr>
      <vt:lpstr>21.2 주소록을 위한 3개의 테이블</vt:lpstr>
      <vt:lpstr>21.2 주소록을 위한 3개의 테이블</vt:lpstr>
      <vt:lpstr>21.2 데이터 테이블</vt:lpstr>
      <vt:lpstr>21.2.1 주소록 앱 데이터 획득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21.2 주소록 앱 연동</vt:lpstr>
      <vt:lpstr>21.3.1 Glide 라이브러리</vt:lpstr>
      <vt:lpstr>21.3.1 Glide 라이브러리</vt:lpstr>
      <vt:lpstr>21.3.1 Glide 라이브러리</vt:lpstr>
      <vt:lpstr>PowerPoint 프레젠테이션</vt:lpstr>
      <vt:lpstr>PowerPoint 프레젠테이션</vt:lpstr>
      <vt:lpstr>21.4 Matisse 라이브러리</vt:lpstr>
      <vt:lpstr>21.4 Matisse 라이브러리</vt:lpstr>
      <vt:lpstr>PowerPoint 프레젠테이션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3418</cp:revision>
  <dcterms:modified xsi:type="dcterms:W3CDTF">2019-11-17T15:33:56Z</dcterms:modified>
</cp:coreProperties>
</file>