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2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4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2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6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3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1B4FF-9522-496A-9313-1DBEFB1B63B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C9630-3489-4EE1-852B-19A20457C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41" y="865310"/>
            <a:ext cx="3400425" cy="5391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33917" y="305215"/>
            <a:ext cx="579229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&lt;</a:t>
            </a:r>
            <a:r>
              <a:rPr lang="ko-KR" altLang="en-US" b="1" dirty="0"/>
              <a:t>연습문제</a:t>
            </a:r>
            <a:r>
              <a:rPr lang="en-US" altLang="ko-KR" b="1" dirty="0"/>
              <a:t>17&gt; </a:t>
            </a:r>
            <a:r>
              <a:rPr lang="ko-KR" altLang="en-US" b="1" dirty="0" err="1"/>
              <a:t>프래그먼트</a:t>
            </a:r>
            <a:r>
              <a:rPr lang="en-US" altLang="ko-KR" b="1" dirty="0"/>
              <a:t>, </a:t>
            </a:r>
            <a:r>
              <a:rPr lang="en-US" altLang="ko-KR" b="1" dirty="0" err="1"/>
              <a:t>ViewPager</a:t>
            </a:r>
            <a:r>
              <a:rPr lang="en-US" altLang="ko-KR" b="1" dirty="0"/>
              <a:t>, </a:t>
            </a:r>
            <a:r>
              <a:rPr lang="en-US" altLang="ko-KR" b="1" dirty="0" err="1"/>
              <a:t>RecyclerView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8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2019-11-06T01:12:12Z</dcterms:created>
  <dcterms:modified xsi:type="dcterms:W3CDTF">2019-11-06T01:12:37Z</dcterms:modified>
</cp:coreProperties>
</file>