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30"/>
  </p:notesMasterIdLst>
  <p:handoutMasterIdLst>
    <p:handoutMasterId r:id="rId31"/>
  </p:handoutMasterIdLst>
  <p:sldIdLst>
    <p:sldId id="1175" r:id="rId3"/>
    <p:sldId id="1176" r:id="rId4"/>
    <p:sldId id="1201" r:id="rId5"/>
    <p:sldId id="1202" r:id="rId6"/>
    <p:sldId id="1215" r:id="rId7"/>
    <p:sldId id="1203" r:id="rId8"/>
    <p:sldId id="1204" r:id="rId9"/>
    <p:sldId id="1223" r:id="rId10"/>
    <p:sldId id="1224" r:id="rId11"/>
    <p:sldId id="1225" r:id="rId12"/>
    <p:sldId id="1228" r:id="rId13"/>
    <p:sldId id="1236" r:id="rId14"/>
    <p:sldId id="1229" r:id="rId15"/>
    <p:sldId id="1209" r:id="rId16"/>
    <p:sldId id="1214" r:id="rId17"/>
    <p:sldId id="1195" r:id="rId18"/>
    <p:sldId id="1194" r:id="rId19"/>
    <p:sldId id="1210" r:id="rId20"/>
    <p:sldId id="1211" r:id="rId21"/>
    <p:sldId id="1199" r:id="rId22"/>
    <p:sldId id="1221" r:id="rId23"/>
    <p:sldId id="1212" r:id="rId24"/>
    <p:sldId id="1213" r:id="rId25"/>
    <p:sldId id="1222" r:id="rId26"/>
    <p:sldId id="1233" r:id="rId27"/>
    <p:sldId id="1234" r:id="rId28"/>
    <p:sldId id="1235" r:id="rId29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C5EC"/>
    <a:srgbClr val="333399"/>
    <a:srgbClr val="DDE3FF"/>
    <a:srgbClr val="E5E9FF"/>
    <a:srgbClr val="002E8A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0" autoAdjust="0"/>
    <p:restoredTop sz="90339" autoAdjust="0"/>
  </p:normalViewPr>
  <p:slideViewPr>
    <p:cSldViewPr>
      <p:cViewPr varScale="1">
        <p:scale>
          <a:sx n="79" d="100"/>
          <a:sy n="79" d="100"/>
        </p:scale>
        <p:origin x="1214" y="-10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363C89D7-B44C-4DCC-BA64-41EF600AC70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52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760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0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9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06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0558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6660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39590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85988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92645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5020058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44517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54550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35184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55286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94199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608260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0524378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696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1091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4606424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4589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05471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8292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29121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6956866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793366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F6E5F055-5A9B-4FFB-9781-231FAF15ECB6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21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5" name="Rectangle 3"/>
          <p:cNvSpPr>
            <a:spLocks noChangeArrowheads="1"/>
          </p:cNvSpPr>
          <p:nvPr/>
        </p:nvSpPr>
        <p:spPr bwMode="auto">
          <a:xfrm>
            <a:off x="868363" y="2741613"/>
            <a:ext cx="1460500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15-1.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321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커스텀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뷰 작성 방법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16" name="TextBox 31"/>
          <p:cNvSpPr txBox="1">
            <a:spLocks noChangeArrowheads="1"/>
          </p:cNvSpPr>
          <p:nvPr/>
        </p:nvSpPr>
        <p:spPr bwMode="auto">
          <a:xfrm>
            <a:off x="792924" y="188640"/>
            <a:ext cx="38703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13</a:t>
            </a:r>
            <a:r>
              <a:rPr kumimoji="0" lang="ko-KR" altLang="en-US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장 </a:t>
            </a:r>
            <a:r>
              <a:rPr kumimoji="0" lang="ko-KR" altLang="en-US" sz="1400" b="1" dirty="0" err="1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커스텀</a:t>
            </a:r>
            <a:r>
              <a:rPr kumimoji="0" lang="ko-KR" altLang="en-US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뷰 개발</a:t>
            </a:r>
            <a:endParaRPr kumimoji="0" lang="en-US" altLang="ko-KR" sz="1400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7463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09349" cy="369332"/>
          </a:xfrm>
        </p:spPr>
        <p:txBody>
          <a:bodyPr/>
          <a:lstStyle/>
          <a:p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13.1.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커스텀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뷰 작성 방법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7021"/>
              </p:ext>
            </p:extLst>
          </p:nvPr>
        </p:nvGraphicFramePr>
        <p:xfrm>
          <a:off x="462980" y="1090858"/>
          <a:ext cx="9433048" cy="190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165186777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3519373320"/>
                    </a:ext>
                  </a:extLst>
                </a:gridCol>
              </a:tblGrid>
              <a:tr h="476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MeasureSpec</a:t>
                      </a:r>
                      <a:r>
                        <a:rPr lang="ko-KR" altLang="en-US" dirty="0" smtClean="0"/>
                        <a:t>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073235"/>
                  </a:ext>
                </a:extLst>
              </a:tr>
              <a:tr h="476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AT_MOST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뷰 내부에서 지정하라는 의미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wrap_content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647416"/>
                  </a:ext>
                </a:extLst>
              </a:tr>
              <a:tr h="476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EXACTLY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액티비티쪽에서</a:t>
                      </a:r>
                      <a:r>
                        <a:rPr lang="ko-KR" altLang="en-US" dirty="0" smtClean="0"/>
                        <a:t> 크기 결정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en-US" altLang="ko-KR" dirty="0" err="1" smtClean="0"/>
                        <a:t>match_parent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100dp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559061"/>
                  </a:ext>
                </a:extLst>
              </a:tr>
              <a:tr h="476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UNSPECIFIED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모드가 설정되지 않은 경우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71182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4" y="2996952"/>
            <a:ext cx="9132840" cy="36943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6669516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09349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15.1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커스텀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뷰 작성 방법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5728" b="52002"/>
          <a:stretch/>
        </p:blipFill>
        <p:spPr>
          <a:xfrm>
            <a:off x="606996" y="5155147"/>
            <a:ext cx="8664188" cy="792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" y="1556792"/>
            <a:ext cx="7267575" cy="166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18964" y="3496335"/>
            <a:ext cx="965520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 </a:t>
            </a:r>
            <a:r>
              <a:rPr lang="ko-KR" altLang="en-US" sz="2000" dirty="0" smtClean="0"/>
              <a:t>이벤트로 인해 발생한 값을 뷰 내부에서 처리하는 데는 문제가 없지만</a:t>
            </a:r>
            <a:r>
              <a:rPr lang="en-US" altLang="ko-KR" sz="2000" dirty="0" smtClean="0"/>
              <a:t>,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액티비티에</a:t>
            </a:r>
            <a:r>
              <a:rPr lang="ko-KR" altLang="en-US" sz="2000" dirty="0" smtClean="0"/>
              <a:t> 전달하려면 </a:t>
            </a:r>
            <a:r>
              <a:rPr lang="ko-KR" altLang="en-US" sz="2000" dirty="0" smtClean="0">
                <a:solidFill>
                  <a:srgbClr val="FF0000"/>
                </a:solidFill>
              </a:rPr>
              <a:t>인터페이스</a:t>
            </a:r>
            <a:r>
              <a:rPr lang="ko-KR" altLang="en-US" sz="2000" dirty="0" smtClean="0"/>
              <a:t> 이용</a:t>
            </a:r>
            <a:endParaRPr lang="en-US" altLang="ko-KR" sz="2000" dirty="0" smtClean="0"/>
          </a:p>
          <a:p>
            <a:r>
              <a:rPr lang="en-US" altLang="ko-KR" dirty="0" smtClean="0"/>
              <a:t>** </a:t>
            </a:r>
            <a:r>
              <a:rPr lang="ko-KR" altLang="en-US" dirty="0" smtClean="0"/>
              <a:t>왜 인터페이스를 사용하는가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직접 함수 호출을 하지 않고</a:t>
            </a:r>
            <a:r>
              <a:rPr lang="en-US" altLang="ko-KR" dirty="0" smtClean="0"/>
              <a:t>…)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뷰는 일종의 공통 코드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뷰를 만드는 사람이 이후 누가 사용하든 </a:t>
            </a:r>
            <a:r>
              <a:rPr lang="ko-KR" altLang="en-US" dirty="0" err="1" smtClean="0"/>
              <a:t>함수명을</a:t>
            </a:r>
            <a:r>
              <a:rPr lang="ko-KR" altLang="en-US" dirty="0" smtClean="0"/>
              <a:t> 강제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시켜 </a:t>
            </a:r>
            <a:r>
              <a:rPr lang="ko-KR" altLang="en-US" dirty="0" err="1" smtClean="0"/>
              <a:t>함수명</a:t>
            </a:r>
            <a:r>
              <a:rPr lang="ko-KR" altLang="en-US" dirty="0" smtClean="0"/>
              <a:t> 통일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6996" y="1196752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smtClean="0"/>
              <a:t>내부이벤트</a:t>
            </a:r>
            <a:r>
              <a:rPr lang="ko-KR" altLang="en-US" sz="1600" dirty="0" smtClean="0"/>
              <a:t> 처리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97818" y="4725850"/>
            <a:ext cx="218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인터페이스 만들기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9552391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988" y="980728"/>
            <a:ext cx="3752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/>
              <a:t>메인액티비티에서</a:t>
            </a:r>
            <a:r>
              <a:rPr lang="ko-KR" altLang="en-US" sz="1600" dirty="0" smtClean="0"/>
              <a:t> 인터페이스 구현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1418106"/>
            <a:ext cx="8693722" cy="5112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09349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15.1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커스텀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뷰 작성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312321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57" y="3068960"/>
            <a:ext cx="7398507" cy="36724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09349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15.1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커스텀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뷰 작성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393" y="836712"/>
            <a:ext cx="572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인터페이스 선언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뷰 </a:t>
            </a:r>
            <a:r>
              <a:rPr lang="ko-KR" altLang="en-US" sz="1600" dirty="0"/>
              <a:t>내부에 </a:t>
            </a:r>
            <a:r>
              <a:rPr lang="en-US" altLang="ko-KR" sz="1600" dirty="0" err="1"/>
              <a:t>setOnMyChangeListener</a:t>
            </a:r>
            <a:r>
              <a:rPr lang="en-US" altLang="ko-KR" sz="1600" dirty="0"/>
              <a:t>()</a:t>
            </a:r>
            <a:r>
              <a:rPr lang="ko-KR" altLang="en-US" sz="1600" dirty="0" smtClean="0"/>
              <a:t>함수로 </a:t>
            </a:r>
            <a:r>
              <a:rPr lang="en-US" altLang="ko-KR" sz="1600" dirty="0" smtClean="0"/>
              <a:t>listener</a:t>
            </a:r>
            <a:r>
              <a:rPr lang="ko-KR" altLang="en-US" sz="1600" dirty="0" smtClean="0"/>
              <a:t> 등록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뷰 </a:t>
            </a:r>
            <a:r>
              <a:rPr lang="ko-KR" altLang="en-US" sz="1600" dirty="0"/>
              <a:t>이벤트 </a:t>
            </a:r>
            <a:r>
              <a:rPr lang="ko-KR" altLang="en-US" sz="1600" dirty="0" smtClean="0"/>
              <a:t>처리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47" y="1687369"/>
            <a:ext cx="4430862" cy="133035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1012" y="1687369"/>
            <a:ext cx="8856984" cy="51463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11052" y="2688145"/>
            <a:ext cx="3456384" cy="30880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327076" y="4013263"/>
            <a:ext cx="3456384" cy="30777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81640" y="5949280"/>
            <a:ext cx="3456384" cy="30880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37279" y="26688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61105" y="399922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39444" y="602231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302268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09349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15.1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커스텀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뷰 작성 방법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692696"/>
            <a:ext cx="8062127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00103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21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5" name="Rectangle 3"/>
          <p:cNvSpPr>
            <a:spLocks noChangeArrowheads="1"/>
          </p:cNvSpPr>
          <p:nvPr/>
        </p:nvSpPr>
        <p:spPr bwMode="auto">
          <a:xfrm>
            <a:off x="868363" y="2741613"/>
            <a:ext cx="1460500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15-2.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32106" name="Text Box 6"/>
          <p:cNvSpPr txBox="1">
            <a:spLocks noChangeArrowheads="1"/>
          </p:cNvSpPr>
          <p:nvPr/>
        </p:nvSpPr>
        <p:spPr bwMode="auto">
          <a:xfrm>
            <a:off x="2443162" y="2828637"/>
            <a:ext cx="65167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그랙픽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프로그램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Canvas,Paint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16" name="TextBox 31"/>
          <p:cNvSpPr txBox="1">
            <a:spLocks noChangeArrowheads="1"/>
          </p:cNvSpPr>
          <p:nvPr/>
        </p:nvSpPr>
        <p:spPr bwMode="auto">
          <a:xfrm>
            <a:off x="792924" y="188640"/>
            <a:ext cx="38703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13</a:t>
            </a:r>
            <a:r>
              <a:rPr kumimoji="0" lang="ko-KR" altLang="en-US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장 </a:t>
            </a:r>
            <a:r>
              <a:rPr kumimoji="0" lang="ko-KR" altLang="en-US" sz="1400" b="1" dirty="0" err="1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커스텀</a:t>
            </a:r>
            <a:r>
              <a:rPr kumimoji="0" lang="ko-KR" altLang="en-US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뷰 개발</a:t>
            </a:r>
            <a:endParaRPr kumimoji="0" lang="en-US" altLang="ko-KR" sz="1400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6055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252" y="3117696"/>
            <a:ext cx="4608512" cy="32636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5479064" cy="369332"/>
          </a:xfrm>
        </p:spPr>
        <p:txBody>
          <a:bodyPr/>
          <a:lstStyle/>
          <a:p>
            <a:r>
              <a:rPr lang="en-US" altLang="ko-KR" dirty="0" smtClean="0"/>
              <a:t>15.2 Canvas </a:t>
            </a:r>
            <a:r>
              <a:rPr lang="ko-KR" altLang="en-US" dirty="0"/>
              <a:t>클래스와 </a:t>
            </a:r>
            <a:r>
              <a:rPr lang="en-US" altLang="ko-KR" dirty="0"/>
              <a:t>Paint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Canvas </a:t>
            </a:r>
            <a:r>
              <a:rPr lang="ko-KR" altLang="en-US" dirty="0"/>
              <a:t>클래스는 그림을 그리는 캔버스</a:t>
            </a:r>
            <a:r>
              <a:rPr lang="en-US" altLang="ko-KR" dirty="0"/>
              <a:t>(</a:t>
            </a:r>
            <a:r>
              <a:rPr lang="ko-KR" altLang="en-US" dirty="0"/>
              <a:t>화포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pPr fontAlgn="base"/>
            <a:r>
              <a:rPr lang="en-US" altLang="ko-KR" dirty="0"/>
              <a:t>Paint </a:t>
            </a:r>
            <a:r>
              <a:rPr lang="ko-KR" altLang="en-US" dirty="0"/>
              <a:t>클래스는 색상이나 선의 스타일</a:t>
            </a:r>
            <a:r>
              <a:rPr lang="en-US" altLang="ko-KR" dirty="0"/>
              <a:t>, </a:t>
            </a:r>
            <a:r>
              <a:rPr lang="ko-KR" altLang="en-US" dirty="0"/>
              <a:t>채우기 스타일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, </a:t>
            </a:r>
            <a:r>
              <a:rPr lang="ko-KR" altLang="en-US" dirty="0" err="1"/>
              <a:t>앤티앨리어싱</a:t>
            </a:r>
            <a:r>
              <a:rPr lang="ko-KR" altLang="en-US" dirty="0"/>
              <a:t> 여부 등과 같은 그리기 속성을 가지고 있는 클래스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710287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470502" cy="369332"/>
          </a:xfrm>
        </p:spPr>
        <p:txBody>
          <a:bodyPr/>
          <a:lstStyle/>
          <a:p>
            <a:r>
              <a:rPr lang="en-US" altLang="ko-KR" dirty="0" smtClean="0"/>
              <a:t>15.2.1 Canvas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2575"/>
          <a:stretch/>
        </p:blipFill>
        <p:spPr>
          <a:xfrm>
            <a:off x="318964" y="836712"/>
            <a:ext cx="9746991" cy="40088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4466"/>
          <a:stretch/>
        </p:blipFill>
        <p:spPr>
          <a:xfrm>
            <a:off x="390972" y="4825969"/>
            <a:ext cx="9723178" cy="15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35210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470502" cy="369332"/>
          </a:xfrm>
        </p:spPr>
        <p:txBody>
          <a:bodyPr/>
          <a:lstStyle/>
          <a:p>
            <a:r>
              <a:rPr lang="en-US" altLang="ko-KR" dirty="0"/>
              <a:t>15.2.1 Canvas </a:t>
            </a:r>
            <a:r>
              <a:rPr lang="ko-KR" altLang="en-US" dirty="0"/>
              <a:t>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3" b="33279"/>
          <a:stretch/>
        </p:blipFill>
        <p:spPr>
          <a:xfrm>
            <a:off x="102939" y="834760"/>
            <a:ext cx="8361789" cy="48264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0792786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1779" cy="369332"/>
          </a:xfrm>
        </p:spPr>
        <p:txBody>
          <a:bodyPr/>
          <a:lstStyle/>
          <a:p>
            <a:r>
              <a:rPr lang="en-US" altLang="ko-KR" dirty="0" smtClean="0"/>
              <a:t>15.2.2 Paint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692"/>
          <a:stretch/>
        </p:blipFill>
        <p:spPr>
          <a:xfrm>
            <a:off x="390972" y="1052736"/>
            <a:ext cx="9326406" cy="48965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5348" y="292494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선의 </a:t>
            </a:r>
            <a:r>
              <a:rPr lang="ko-KR" altLang="en-US" dirty="0" err="1" smtClean="0"/>
              <a:t>끝처리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4545" y="3212976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사각형의 </a:t>
            </a:r>
            <a:r>
              <a:rPr lang="ko-KR" altLang="en-US" dirty="0" err="1" smtClean="0"/>
              <a:t>모서리처리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75056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68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09349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15.1. 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커스텀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뷰 작성 방법</a:t>
            </a:r>
          </a:p>
        </p:txBody>
      </p:sp>
      <p:sp>
        <p:nvSpPr>
          <p:cNvPr id="134169" name="TextBox 10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액티비티의 수명주기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2" y="933985"/>
            <a:ext cx="7267153" cy="53033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99717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16" y="1000109"/>
            <a:ext cx="4176464" cy="37295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130665" cy="369332"/>
          </a:xfrm>
        </p:spPr>
        <p:txBody>
          <a:bodyPr/>
          <a:lstStyle/>
          <a:p>
            <a:r>
              <a:rPr lang="en-US" altLang="ko-KR" dirty="0"/>
              <a:t>15.2.2 Paint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6996" y="1000109"/>
            <a:ext cx="8712968" cy="3869051"/>
          </a:xfrm>
        </p:spPr>
        <p:txBody>
          <a:bodyPr/>
          <a:lstStyle/>
          <a:p>
            <a:r>
              <a:rPr lang="ko-KR" altLang="en-US" dirty="0"/>
              <a:t>색의 </a:t>
            </a:r>
            <a:r>
              <a:rPr lang="en-US" altLang="ko-KR" dirty="0"/>
              <a:t>3</a:t>
            </a:r>
            <a:r>
              <a:rPr lang="ko-KR" altLang="en-US" dirty="0"/>
              <a:t>원색인 </a:t>
            </a:r>
            <a:r>
              <a:rPr lang="en-US" altLang="ko-KR" dirty="0"/>
              <a:t>Red, Green, Blue </a:t>
            </a:r>
            <a:r>
              <a:rPr lang="ko-KR" altLang="en-US" dirty="0"/>
              <a:t>성분을 </a:t>
            </a:r>
            <a:r>
              <a:rPr lang="en-US" altLang="ko-KR" dirty="0"/>
              <a:t>8</a:t>
            </a:r>
            <a:r>
              <a:rPr lang="ko-KR" altLang="en-US" dirty="0"/>
              <a:t>비트로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  <a:p>
            <a:pPr fontAlgn="base" latinLnBrk="0"/>
            <a:r>
              <a:rPr lang="en-US" altLang="ko-KR" dirty="0" err="1" smtClean="0"/>
              <a:t>paint.setColor</a:t>
            </a:r>
            <a:r>
              <a:rPr lang="en-US" altLang="ko-KR" dirty="0" smtClean="0"/>
              <a:t>(0xFF0000</a:t>
            </a:r>
            <a:r>
              <a:rPr lang="en-US" altLang="ko-KR" dirty="0"/>
              <a:t>);</a:t>
            </a:r>
            <a:endParaRPr lang="ko-KR" altLang="en-US" dirty="0"/>
          </a:p>
          <a:p>
            <a:pPr fontAlgn="base" latinLnBrk="0"/>
            <a:r>
              <a:rPr lang="en-US" altLang="ko-KR" dirty="0" err="1" smtClean="0"/>
              <a:t>paint.setColor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Color.RED</a:t>
            </a:r>
            <a:r>
              <a:rPr lang="en-US" altLang="ko-KR" dirty="0"/>
              <a:t>);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paint.setStyle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Paint.Style.STROKE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6" y="4840436"/>
            <a:ext cx="9095871" cy="17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037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43925" y="6522449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chemeClr val="accent1"/>
                </a:solidFill>
              </a:rPr>
              <a:t>MyView</a:t>
            </a:r>
            <a:r>
              <a:rPr lang="ko-KR" altLang="en-US" i="1" dirty="0" smtClean="0">
                <a:solidFill>
                  <a:schemeClr val="accent1"/>
                </a:solidFill>
              </a:rPr>
              <a:t>코드 복사</a:t>
            </a:r>
            <a:endParaRPr lang="ko-KR" altLang="en-US" i="1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" y="764704"/>
            <a:ext cx="7972425" cy="6057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27" y="182991"/>
            <a:ext cx="3476625" cy="245745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1779" cy="369332"/>
          </a:xfrm>
        </p:spPr>
        <p:txBody>
          <a:bodyPr/>
          <a:lstStyle/>
          <a:p>
            <a:r>
              <a:rPr lang="en-US" altLang="ko-KR" dirty="0" smtClean="0"/>
              <a:t>15.2.2 Paint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30175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693593" cy="369332"/>
          </a:xfrm>
        </p:spPr>
        <p:txBody>
          <a:bodyPr/>
          <a:lstStyle/>
          <a:p>
            <a:r>
              <a:rPr lang="en-US" altLang="ko-KR" dirty="0" smtClean="0"/>
              <a:t>15.2.3 </a:t>
            </a:r>
            <a:r>
              <a:rPr lang="ko-KR" altLang="en-US" dirty="0" smtClean="0"/>
              <a:t>코드에서 논리적 크기 획득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3330"/>
          <a:stretch/>
        </p:blipFill>
        <p:spPr>
          <a:xfrm>
            <a:off x="318964" y="836712"/>
            <a:ext cx="9727379" cy="38164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68" y="4725144"/>
            <a:ext cx="3209925" cy="20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40117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693593" cy="369332"/>
          </a:xfrm>
        </p:spPr>
        <p:txBody>
          <a:bodyPr/>
          <a:lstStyle/>
          <a:p>
            <a:r>
              <a:rPr lang="en-US" altLang="ko-KR" dirty="0"/>
              <a:t>15.2.3 </a:t>
            </a:r>
            <a:r>
              <a:rPr lang="ko-KR" altLang="en-US" dirty="0"/>
              <a:t>코드에서 논리적 크기 획득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980728"/>
            <a:ext cx="9187349" cy="540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3460" y="951678"/>
            <a:ext cx="2635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0070C0"/>
                </a:solidFill>
              </a:rPr>
              <a:t>420dpi</a:t>
            </a:r>
            <a:r>
              <a:rPr lang="ko-KR" altLang="en-US" i="1" dirty="0" smtClean="0">
                <a:solidFill>
                  <a:srgbClr val="0070C0"/>
                </a:solidFill>
              </a:rPr>
              <a:t>일 경우 </a:t>
            </a:r>
            <a:r>
              <a:rPr lang="en-US" altLang="ko-KR" i="1" dirty="0" smtClean="0">
                <a:solidFill>
                  <a:srgbClr val="0070C0"/>
                </a:solidFill>
              </a:rPr>
              <a:t>420/160=2.625</a:t>
            </a:r>
            <a:endParaRPr lang="ko-KR" alt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46464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70" y="3573016"/>
            <a:ext cx="8153048" cy="2952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52" y="1268760"/>
            <a:ext cx="5703034" cy="15841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97726" y="893713"/>
            <a:ext cx="2258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res/values/Dimens.xml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9170" y="3242974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MyView</a:t>
            </a:r>
            <a:endParaRPr lang="ko-KR" altLang="en-US" sz="16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28675" y="201613"/>
            <a:ext cx="517892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/>
              <a:t>15.2.3 </a:t>
            </a:r>
            <a:r>
              <a:rPr lang="ko-KR" altLang="en-US" smtClean="0"/>
              <a:t>코드에서 논리적 크기 획득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724" y="386279"/>
            <a:ext cx="2847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83345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636" y="476672"/>
            <a:ext cx="3495675" cy="5581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4501" b="18089"/>
          <a:stretch/>
        </p:blipFill>
        <p:spPr>
          <a:xfrm>
            <a:off x="462980" y="836712"/>
            <a:ext cx="4032448" cy="43924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11445"/>
          <a:stretch/>
        </p:blipFill>
        <p:spPr>
          <a:xfrm>
            <a:off x="390972" y="4077072"/>
            <a:ext cx="3816424" cy="2228541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28675" y="201613"/>
            <a:ext cx="517892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15.2.4 Paint</a:t>
            </a:r>
            <a:r>
              <a:rPr lang="ko-KR" altLang="en-US" dirty="0" smtClean="0"/>
              <a:t>클래스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284243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1196752"/>
            <a:ext cx="5209695" cy="48965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556" y="1105396"/>
            <a:ext cx="4281686" cy="50792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28675" y="201613"/>
            <a:ext cx="517892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15.2.4 Paint</a:t>
            </a:r>
            <a:r>
              <a:rPr lang="ko-KR" altLang="en-US" dirty="0" smtClean="0"/>
              <a:t>클래스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345181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28675" y="201613"/>
            <a:ext cx="517892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15.2.4 Paint</a:t>
            </a:r>
            <a:r>
              <a:rPr lang="ko-KR" altLang="en-US" dirty="0" smtClean="0"/>
              <a:t>클래스 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1124744"/>
            <a:ext cx="9378994" cy="47525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909529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09349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15.1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커스텀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뷰 작성 방법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1052736"/>
            <a:ext cx="8496944" cy="54544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4077975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09349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15.1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커스텀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뷰 작성 방법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4211"/>
          <a:stretch/>
        </p:blipFill>
        <p:spPr>
          <a:xfrm>
            <a:off x="462980" y="1268760"/>
            <a:ext cx="912822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84184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r>
              <a:rPr lang="ko-KR" altLang="en-US" dirty="0" err="1" smtClean="0"/>
              <a:t>커스텀뷰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6" y="791124"/>
            <a:ext cx="4920956" cy="22667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49" y="1306700"/>
            <a:ext cx="4269087" cy="1486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471" y="4170431"/>
            <a:ext cx="4095750" cy="1019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899" y="5224110"/>
            <a:ext cx="4246473" cy="10852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99632" y="876158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자바코드로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보여주기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7556" y="3868930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보여주기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2980" y="2060848"/>
            <a:ext cx="4752528" cy="79843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75148" y="1742007"/>
            <a:ext cx="347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</a:rPr>
              <a:t>xml </a:t>
            </a:r>
            <a:r>
              <a:rPr lang="ko-KR" altLang="en-US" i="1" dirty="0" smtClean="0">
                <a:solidFill>
                  <a:srgbClr val="FF0000"/>
                </a:solidFill>
              </a:rPr>
              <a:t>사용하기 위해 반드시 필요한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생성자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44" y="3417982"/>
            <a:ext cx="5335135" cy="15231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6027564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09349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15.1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커스텀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뷰 작성 방법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9936"/>
          <a:stretch/>
        </p:blipFill>
        <p:spPr>
          <a:xfrm>
            <a:off x="462980" y="3140968"/>
            <a:ext cx="9420175" cy="25202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65636"/>
          <a:stretch/>
        </p:blipFill>
        <p:spPr>
          <a:xfrm>
            <a:off x="390972" y="972344"/>
            <a:ext cx="9505056" cy="19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59748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09349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15.1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커스텀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뷰 작성 방법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8" y="3789040"/>
            <a:ext cx="8353425" cy="2876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48420"/>
          <a:stretch/>
        </p:blipFill>
        <p:spPr>
          <a:xfrm>
            <a:off x="751012" y="1052736"/>
            <a:ext cx="9151027" cy="25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03804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20553" cy="369332"/>
          </a:xfrm>
        </p:spPr>
        <p:txBody>
          <a:bodyPr/>
          <a:lstStyle/>
          <a:p>
            <a:r>
              <a:rPr lang="en-US" altLang="ko-KR" dirty="0" smtClean="0"/>
              <a:t>custom</a:t>
            </a:r>
            <a:r>
              <a:rPr lang="ko-KR" altLang="en-US" dirty="0" smtClean="0"/>
              <a:t>속성값 추출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1052736"/>
            <a:ext cx="8010525" cy="2571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37801402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09349" cy="369332"/>
          </a:xfrm>
        </p:spPr>
        <p:txBody>
          <a:bodyPr/>
          <a:lstStyle/>
          <a:p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13.1.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커스텀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뷰 작성 방법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764704"/>
            <a:ext cx="9411935" cy="5616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012" y="6237312"/>
            <a:ext cx="934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 </a:t>
            </a:r>
            <a:r>
              <a:rPr lang="ko-KR" altLang="en-US" dirty="0" smtClean="0"/>
              <a:t>뷰의 크기 결정은 뷰 내부에서 이루어짐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개발자가 레이아웃에 설정한 크기는 </a:t>
            </a:r>
            <a:r>
              <a:rPr lang="ko-KR" altLang="en-US" dirty="0" err="1" smtClean="0"/>
              <a:t>뷰에게</a:t>
            </a:r>
            <a:r>
              <a:rPr lang="ko-KR" altLang="en-US" dirty="0" smtClean="0"/>
              <a:t> 이정도 크기로</a:t>
            </a:r>
            <a:endParaRPr lang="en-US" altLang="ko-KR" dirty="0" smtClean="0"/>
          </a:p>
          <a:p>
            <a:r>
              <a:rPr lang="ko-KR" altLang="en-US" dirty="0" smtClean="0"/>
              <a:t>나왔으면 좋겠다고 의뢰한 것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 결정은 뷰 내부에서 결정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때문에 개발자 의도대로 나오지 </a:t>
            </a:r>
            <a:r>
              <a:rPr lang="ko-KR" altLang="en-US" dirty="0" err="1" smtClean="0"/>
              <a:t>않을수도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918817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42134</TotalTime>
  <Words>353</Words>
  <Application>Microsoft Office PowerPoint</Application>
  <PresentationFormat>35mm 슬라이드</PresentationFormat>
  <Paragraphs>76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Wingdings</vt:lpstr>
      <vt:lpstr>SMC_mCare_Flow_Screen_Rev.1.2</vt:lpstr>
      <vt:lpstr>1_SMC_mCare_Flow_Screen_Rev.1.2</vt:lpstr>
      <vt:lpstr>PowerPoint 프레젠테이션</vt:lpstr>
      <vt:lpstr>15.1. 커스텀 뷰 작성 방법</vt:lpstr>
      <vt:lpstr>15.1. 커스텀 뷰 작성 방법</vt:lpstr>
      <vt:lpstr>15.1. 커스텀 뷰 작성 방법</vt:lpstr>
      <vt:lpstr>커스텀뷰 생성</vt:lpstr>
      <vt:lpstr>15.1. 커스텀 뷰 작성 방법</vt:lpstr>
      <vt:lpstr>15.1. 커스텀 뷰 작성 방법</vt:lpstr>
      <vt:lpstr>custom속성값 추출</vt:lpstr>
      <vt:lpstr>13.1. 커스텀 뷰 작성 방법</vt:lpstr>
      <vt:lpstr>13.1. 커스텀 뷰 작성 방법</vt:lpstr>
      <vt:lpstr>15.1. 커스텀 뷰 작성 방법</vt:lpstr>
      <vt:lpstr>15.1. 커스텀 뷰 작성 방법</vt:lpstr>
      <vt:lpstr>15.1. 커스텀 뷰 작성 방법</vt:lpstr>
      <vt:lpstr>15.1. 커스텀 뷰 작성 방법</vt:lpstr>
      <vt:lpstr>PowerPoint 프레젠테이션</vt:lpstr>
      <vt:lpstr>15.2 Canvas 클래스와 Paint 클래스</vt:lpstr>
      <vt:lpstr>15.2.1 Canvas 클래스</vt:lpstr>
      <vt:lpstr>15.2.1 Canvas 클래스</vt:lpstr>
      <vt:lpstr>15.2.2 Paint 클래스</vt:lpstr>
      <vt:lpstr>15.2.2 Paint 클래스</vt:lpstr>
      <vt:lpstr>15.2.2 Paint 클래스</vt:lpstr>
      <vt:lpstr>15.2.3 코드에서 논리적 크기 획득</vt:lpstr>
      <vt:lpstr>15.2.3 코드에서 논리적 크기 획득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소프트웨어과</cp:lastModifiedBy>
  <cp:revision>3409</cp:revision>
  <dcterms:modified xsi:type="dcterms:W3CDTF">2019-09-22T14:20:24Z</dcterms:modified>
</cp:coreProperties>
</file>