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5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8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3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3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3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7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2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0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8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6C6F-777D-4B86-BCFD-F0230EC52B4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9903-CD4F-43BB-80BF-20EF5C782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4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03" y="2562951"/>
            <a:ext cx="2568500" cy="426247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24001" y="0"/>
            <a:ext cx="91439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연습문제</a:t>
            </a:r>
            <a:r>
              <a:rPr lang="en-US" altLang="ko-KR" dirty="0"/>
              <a:t>10&gt; </a:t>
            </a:r>
            <a:r>
              <a:rPr lang="ko-KR" altLang="en-US" dirty="0" err="1"/>
              <a:t>리스트뷰로</a:t>
            </a:r>
            <a:r>
              <a:rPr lang="ko-KR" altLang="en-US" dirty="0"/>
              <a:t> 전화번호부 화면 만들기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Adapter</a:t>
            </a:r>
            <a:r>
              <a:rPr lang="ko-KR" altLang="en-US" dirty="0"/>
              <a:t>를 적용하여 </a:t>
            </a:r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화면이 다음의 그림처럼 나오게 한다</a:t>
            </a:r>
            <a:r>
              <a:rPr lang="en-US" altLang="ko-KR" dirty="0"/>
              <a:t>.  </a:t>
            </a:r>
            <a:r>
              <a:rPr lang="ko-KR" altLang="en-US" dirty="0"/>
              <a:t>화면에서 오른쪽 전화기 아이콘을 클릭하면 전화번호로 전화가 걸리게 처리한다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데이터는 데이터베이스 검색해서 가져오기</a:t>
            </a:r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ko-KR" altLang="en-US" dirty="0" err="1"/>
              <a:t>참조코드</a:t>
            </a:r>
            <a:r>
              <a:rPr lang="en-US" altLang="ko-KR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퍼미션</a:t>
            </a:r>
            <a:r>
              <a:rPr lang="ko-KR" altLang="en-US" sz="1600" dirty="0"/>
              <a:t> </a:t>
            </a:r>
            <a:r>
              <a:rPr lang="en-US" altLang="ko-KR" sz="1600" dirty="0"/>
              <a:t>&lt;uses-permission </a:t>
            </a:r>
            <a:r>
              <a:rPr lang="en-US" altLang="ko-KR" sz="1600" dirty="0" err="1"/>
              <a:t>android:name</a:t>
            </a:r>
            <a:r>
              <a:rPr lang="en-US" altLang="ko-KR" sz="1600" dirty="0"/>
              <a:t>=“</a:t>
            </a:r>
            <a:r>
              <a:rPr lang="en-US" altLang="ko-KR" sz="1600" dirty="0" err="1"/>
              <a:t>android.permission.CALL_PHONE</a:t>
            </a:r>
            <a:r>
              <a:rPr lang="en-US" altLang="ko-KR" sz="1600" dirty="0"/>
              <a:t>”/&gt;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전화걸기</a:t>
            </a: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/>
              <a:t>     Intent </a:t>
            </a:r>
            <a:r>
              <a:rPr lang="en-US" altLang="ko-KR" sz="1600" dirty="0" err="1"/>
              <a:t>intent</a:t>
            </a:r>
            <a:r>
              <a:rPr lang="en-US" altLang="ko-KR" sz="1600" dirty="0"/>
              <a:t> = new Intent();</a:t>
            </a:r>
          </a:p>
          <a:p>
            <a:pPr lvl="1"/>
            <a:r>
              <a:rPr lang="en-US" altLang="ko-KR" sz="1600" dirty="0"/>
              <a:t>      </a:t>
            </a:r>
            <a:r>
              <a:rPr lang="en-US" altLang="ko-KR" sz="1600" dirty="0" err="1"/>
              <a:t>intent.setAction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Intent.ACTION_CALL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/>
              <a:t>     </a:t>
            </a:r>
            <a:r>
              <a:rPr lang="en-US" altLang="ko-KR" sz="1600" dirty="0" err="1"/>
              <a:t>intent.setData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Uri.parse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“</a:t>
            </a:r>
            <a:r>
              <a:rPr lang="en-US" altLang="ko-KR" sz="1600" dirty="0" err="1">
                <a:hlinkClick r:id="rId3"/>
              </a:rPr>
              <a:t>tel</a:t>
            </a:r>
            <a:r>
              <a:rPr lang="en-US" altLang="ko-KR" sz="1600" dirty="0">
                <a:hlinkClick r:id="rId3"/>
              </a:rPr>
              <a:t>:</a:t>
            </a:r>
            <a:r>
              <a:rPr lang="en-US" altLang="ko-KR" sz="1600" dirty="0"/>
              <a:t>”+</a:t>
            </a:r>
            <a:r>
              <a:rPr lang="en-US" altLang="ko-KR" sz="1600" dirty="0" err="1"/>
              <a:t>vo.phone</a:t>
            </a:r>
            <a:r>
              <a:rPr lang="en-US" altLang="ko-KR" sz="1600" dirty="0"/>
              <a:t>));</a:t>
            </a:r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/>
              <a:t>     </a:t>
            </a:r>
            <a:r>
              <a:rPr lang="en-US" altLang="ko-KR" sz="1600" dirty="0" err="1"/>
              <a:t>context.startActivity</a:t>
            </a:r>
            <a:r>
              <a:rPr lang="en-US" altLang="ko-KR" sz="1600" dirty="0"/>
              <a:t>(intent);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5" y="3208679"/>
            <a:ext cx="2263641" cy="3549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3161407"/>
            <a:ext cx="2041282" cy="359680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2019-07-09T23:51:14Z</dcterms:created>
  <dcterms:modified xsi:type="dcterms:W3CDTF">2019-07-09T23:52:02Z</dcterms:modified>
</cp:coreProperties>
</file>