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>
      <p:cViewPr varScale="1">
        <p:scale>
          <a:sx n="102" d="100"/>
          <a:sy n="102" d="100"/>
        </p:scale>
        <p:origin x="4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0EA3AF-97BF-4453-BF62-996276B0B91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3501008"/>
            <a:ext cx="6336704" cy="30963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 smtClean="0"/>
              <a:t>팀  명 </a:t>
            </a:r>
            <a:r>
              <a:rPr lang="en-US" altLang="ko-KR" dirty="0" smtClean="0"/>
              <a:t>:</a:t>
            </a:r>
          </a:p>
          <a:p>
            <a:pPr algn="l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제출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요구분석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메뉴구조도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스토리보드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앱 개발 계획서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42942"/>
              </p:ext>
            </p:extLst>
          </p:nvPr>
        </p:nvGraphicFramePr>
        <p:xfrm>
          <a:off x="2555776" y="4303022"/>
          <a:ext cx="45365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14824734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058705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144584519"/>
                    </a:ext>
                  </a:extLst>
                </a:gridCol>
              </a:tblGrid>
              <a:tr h="35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05459"/>
                  </a:ext>
                </a:extLst>
              </a:tr>
              <a:tr h="3521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99982"/>
                  </a:ext>
                </a:extLst>
              </a:tr>
              <a:tr h="3521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1982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공지사항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단위업무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공지사항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디렉토리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첫화면</a:t>
                      </a:r>
                      <a:r>
                        <a:rPr lang="en-US" altLang="ko-KR" sz="1000" smtClean="0"/>
                        <a:t>-&gt;</a:t>
                      </a:r>
                      <a:r>
                        <a:rPr lang="ko-KR" altLang="en-US" sz="1000" smtClean="0"/>
                        <a:t>공지사항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80112" y="980728"/>
          <a:ext cx="320384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앱개발환경분석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개발절차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62820"/>
              </p:ext>
            </p:extLst>
          </p:nvPr>
        </p:nvGraphicFramePr>
        <p:xfrm>
          <a:off x="944225" y="1556792"/>
          <a:ext cx="7128792" cy="484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프로젝트명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5709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대상기기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SDK</a:t>
                      </a:r>
                      <a:r>
                        <a:rPr lang="ko-KR" altLang="en-US" sz="1800" dirty="0" smtClean="0"/>
                        <a:t>버전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 절차 및 일정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&lt;</a:t>
                      </a:r>
                      <a:r>
                        <a:rPr lang="ko-KR" altLang="en-US" sz="1800" dirty="0" smtClean="0"/>
                        <a:t>소프트웨어 개발 단계</a:t>
                      </a:r>
                      <a:r>
                        <a:rPr lang="en-US" altLang="ko-KR" sz="1800" dirty="0" smtClean="0"/>
                        <a:t>&gt;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기타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782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1472"/>
              </p:ext>
            </p:extLst>
          </p:nvPr>
        </p:nvGraphicFramePr>
        <p:xfrm>
          <a:off x="2483768" y="3429000"/>
          <a:ext cx="54726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963637993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1624963556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178118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4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    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5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   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5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    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7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발    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66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44408" y="1463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7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요구분석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개발할 소프트웨어 이해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9366"/>
              </p:ext>
            </p:extLst>
          </p:nvPr>
        </p:nvGraphicFramePr>
        <p:xfrm>
          <a:off x="467544" y="1556792"/>
          <a:ext cx="7704856" cy="48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프로젝트명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5652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대상자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err="1" smtClean="0"/>
                        <a:t>요구분석</a:t>
                      </a:r>
                      <a:endParaRPr lang="en-US" altLang="ko-KR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주요기능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1.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참고 </a:t>
                      </a:r>
                      <a:r>
                        <a:rPr lang="ko-KR" altLang="en-US" sz="1800" dirty="0" err="1" smtClean="0"/>
                        <a:t>어플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분석</a:t>
                      </a:r>
                      <a:endParaRPr lang="en-US" altLang="ko-KR" sz="1800" baseline="0" dirty="0" smtClean="0"/>
                    </a:p>
                    <a:p>
                      <a:pPr algn="ctr" latinLnBrk="1"/>
                      <a:r>
                        <a:rPr lang="en-US" altLang="ko-KR" sz="1800" baseline="0" dirty="0" smtClean="0"/>
                        <a:t>(3</a:t>
                      </a:r>
                      <a:r>
                        <a:rPr lang="ko-KR" altLang="en-US" sz="1800" baseline="0" dirty="0" smtClean="0"/>
                        <a:t>개 이상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en-US" altLang="ko-KR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어플명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800" dirty="0" smtClean="0"/>
                        <a:t>장단점</a:t>
                      </a:r>
                      <a:r>
                        <a:rPr lang="en-US" altLang="ko-KR" sz="1800" dirty="0" smtClean="0"/>
                        <a:t>: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44408" y="1463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9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계획표 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프로젝트의 프로세스를 작은 기능으로 구분하고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기능의 개발 일정을 </a:t>
            </a:r>
            <a:r>
              <a:rPr lang="ko-KR" altLang="en-US" dirty="0" err="1" smtClean="0"/>
              <a:t>간트</a:t>
            </a:r>
            <a:r>
              <a:rPr lang="en-US" altLang="ko-KR" dirty="0" smtClean="0"/>
              <a:t>(Gantt) </a:t>
            </a:r>
            <a:r>
              <a:rPr lang="ko-KR" altLang="en-US" dirty="0" smtClean="0"/>
              <a:t>차트로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2" y="2348880"/>
            <a:ext cx="7419975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4408" y="1463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8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메뉴구조도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화면구조도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4408" y="1463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ko-KR" altLang="en-US" dirty="0" smtClean="0"/>
              <a:t>개발자와 디자이너를 위해서 각 업무에 대한 요약이나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기본적인 사항들을 기록하는 기능</a:t>
            </a:r>
            <a:endParaRPr lang="en-US" altLang="ko-KR" dirty="0" smtClean="0"/>
          </a:p>
          <a:p>
            <a:r>
              <a:rPr lang="ko-KR" altLang="en-US" dirty="0" smtClean="0"/>
              <a:t>페이지와 다른 정보 요소 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과정을 보여줌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6046" y="3363279"/>
            <a:ext cx="14553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홈화면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97431" y="4797152"/>
            <a:ext cx="197660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메모작성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55740" y="4799764"/>
            <a:ext cx="197660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통계보기</a:t>
            </a:r>
            <a:endParaRPr lang="ko-KR" altLang="en-US" sz="2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84835" y="3824944"/>
            <a:ext cx="492" cy="94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</p:cNvCxnSpPr>
          <p:nvPr/>
        </p:nvCxnSpPr>
        <p:spPr>
          <a:xfrm>
            <a:off x="5331414" y="3594112"/>
            <a:ext cx="1600390" cy="1205653"/>
          </a:xfrm>
          <a:prstGeom prst="bentConnector3">
            <a:avLst>
              <a:gd name="adj1" fmla="val 10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3649" y="4797152"/>
            <a:ext cx="18002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메모리스트</a:t>
            </a:r>
            <a:endParaRPr lang="ko-KR" altLang="en-US" sz="2400" dirty="0"/>
          </a:p>
        </p:txBody>
      </p:sp>
      <p:cxnSp>
        <p:nvCxnSpPr>
          <p:cNvPr id="26" name="꺾인 연결선 25"/>
          <p:cNvCxnSpPr>
            <a:stCxn id="7" idx="1"/>
            <a:endCxn id="14" idx="0"/>
          </p:cNvCxnSpPr>
          <p:nvPr/>
        </p:nvCxnSpPr>
        <p:spPr>
          <a:xfrm rot="10800000" flipV="1">
            <a:off x="2303750" y="3594112"/>
            <a:ext cx="1572297" cy="1203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9" idx="2"/>
          </p:cNvCxnSpPr>
          <p:nvPr/>
        </p:nvCxnSpPr>
        <p:spPr>
          <a:xfrm rot="16200000" flipH="1">
            <a:off x="3544741" y="4017824"/>
            <a:ext cx="12700" cy="2481985"/>
          </a:xfrm>
          <a:prstGeom prst="bentConnector3">
            <a:avLst>
              <a:gd name="adj1" fmla="val 5815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스토리보드 작성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4408" y="1463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앱을 개발하기 위한 기초 설계 도면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화면에 대한 화면 정의서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정의서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연동 등 구축을 위한 모든 정보가 담겨 있는 문서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스토리보드의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일관된 </a:t>
            </a:r>
            <a:r>
              <a:rPr lang="en-US" altLang="ko-KR" dirty="0" smtClean="0"/>
              <a:t>UX</a:t>
            </a:r>
            <a:r>
              <a:rPr lang="ko-KR" altLang="en-US" dirty="0" smtClean="0"/>
              <a:t>를 위해 화면의 전체 흐름을 파악하는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제작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파워포인트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파워 </a:t>
            </a:r>
            <a:r>
              <a:rPr lang="ko-KR" altLang="en-US" dirty="0" err="1" smtClean="0"/>
              <a:t>목업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PowerMockup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발사믹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Balsamiq</a:t>
            </a:r>
            <a:r>
              <a:rPr lang="en-US" altLang="ko-KR" dirty="0" smtClean="0"/>
              <a:t>)</a:t>
            </a:r>
            <a:r>
              <a:rPr lang="ko-KR" altLang="en-US" dirty="0" smtClean="0"/>
              <a:t>등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1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스토리보드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6921225" cy="5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18425"/>
              </p:ext>
            </p:extLst>
          </p:nvPr>
        </p:nvGraphicFramePr>
        <p:xfrm>
          <a:off x="0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공지사항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단위업무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공지사항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디렉토리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첫화면</a:t>
                      </a:r>
                      <a:r>
                        <a:rPr lang="en-US" altLang="ko-KR" sz="1000" smtClean="0"/>
                        <a:t>-&gt;</a:t>
                      </a:r>
                      <a:r>
                        <a:rPr lang="ko-KR" altLang="en-US" sz="1000" smtClean="0"/>
                        <a:t>공지사항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99128"/>
              </p:ext>
            </p:extLst>
          </p:nvPr>
        </p:nvGraphicFramePr>
        <p:xfrm>
          <a:off x="5580112" y="980728"/>
          <a:ext cx="320384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공지사항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단위업무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공지사항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디렉토리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첫화면</a:t>
                      </a:r>
                      <a:r>
                        <a:rPr lang="en-US" altLang="ko-KR" sz="1000" smtClean="0"/>
                        <a:t>-&gt;</a:t>
                      </a:r>
                      <a:r>
                        <a:rPr lang="ko-KR" altLang="en-US" sz="1000" smtClean="0"/>
                        <a:t>공지사항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80112" y="980728"/>
          <a:ext cx="320384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386</TotalTime>
  <Words>240</Words>
  <Application>Microsoft Office PowerPoint</Application>
  <PresentationFormat>화면 슬라이드 쇼(4:3)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바탕</vt:lpstr>
      <vt:lpstr>Franklin Gothic Book</vt:lpstr>
      <vt:lpstr>Perpetua</vt:lpstr>
      <vt:lpstr>Wingdings 2</vt:lpstr>
      <vt:lpstr>균형</vt:lpstr>
      <vt:lpstr>앱 개발 계획서&amp;스토리보드</vt:lpstr>
      <vt:lpstr>계획 – 앱개발환경분석, 개발절차</vt:lpstr>
      <vt:lpstr>요구분석 – 개발할 소프트웨어 이해 </vt:lpstr>
      <vt:lpstr>일정 계획표 짜기</vt:lpstr>
      <vt:lpstr>설계 – 메뉴구조도(화면구조도)</vt:lpstr>
      <vt:lpstr>설계 – 스토리보드 작성</vt:lpstr>
      <vt:lpstr>설계 – 스토리보드 작성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기획서</dc:title>
  <dc:creator>Windows 사용자</dc:creator>
  <cp:lastModifiedBy>Windows 사용자</cp:lastModifiedBy>
  <cp:revision>36</cp:revision>
  <dcterms:created xsi:type="dcterms:W3CDTF">2013-11-21T05:44:21Z</dcterms:created>
  <dcterms:modified xsi:type="dcterms:W3CDTF">2019-05-20T04:45:41Z</dcterms:modified>
</cp:coreProperties>
</file>