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7"/>
  </p:notesMasterIdLst>
  <p:handoutMasterIdLst>
    <p:handoutMasterId r:id="rId38"/>
  </p:handoutMasterIdLst>
  <p:sldIdLst>
    <p:sldId id="964" r:id="rId3"/>
    <p:sldId id="1264" r:id="rId4"/>
    <p:sldId id="1290" r:id="rId5"/>
    <p:sldId id="1291" r:id="rId6"/>
    <p:sldId id="1331" r:id="rId7"/>
    <p:sldId id="1333" r:id="rId8"/>
    <p:sldId id="1323" r:id="rId9"/>
    <p:sldId id="1324" r:id="rId10"/>
    <p:sldId id="1325" r:id="rId11"/>
    <p:sldId id="1326" r:id="rId12"/>
    <p:sldId id="1327" r:id="rId13"/>
    <p:sldId id="1313" r:id="rId14"/>
    <p:sldId id="1308" r:id="rId15"/>
    <p:sldId id="1314" r:id="rId16"/>
    <p:sldId id="1330" r:id="rId17"/>
    <p:sldId id="1332" r:id="rId18"/>
    <p:sldId id="1292" r:id="rId19"/>
    <p:sldId id="1293" r:id="rId20"/>
    <p:sldId id="1294" r:id="rId21"/>
    <p:sldId id="1295" r:id="rId22"/>
    <p:sldId id="1315" r:id="rId23"/>
    <p:sldId id="1297" r:id="rId24"/>
    <p:sldId id="1298" r:id="rId25"/>
    <p:sldId id="1299" r:id="rId26"/>
    <p:sldId id="1300" r:id="rId27"/>
    <p:sldId id="1301" r:id="rId28"/>
    <p:sldId id="1317" r:id="rId29"/>
    <p:sldId id="1319" r:id="rId30"/>
    <p:sldId id="1329" r:id="rId31"/>
    <p:sldId id="1289" r:id="rId32"/>
    <p:sldId id="1083" r:id="rId33"/>
    <p:sldId id="1084" r:id="rId34"/>
    <p:sldId id="1320" r:id="rId35"/>
    <p:sldId id="1321" r:id="rId36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83729" autoAdjust="0"/>
  </p:normalViewPr>
  <p:slideViewPr>
    <p:cSldViewPr>
      <p:cViewPr>
        <p:scale>
          <a:sx n="84" d="100"/>
          <a:sy n="84" d="100"/>
        </p:scale>
        <p:origin x="-522" y="-756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5C86BCD8-FBF2-4A34-A454-A2166769BC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798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4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3798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4629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7630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5267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981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341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73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7994FC9D-2150-4946-83C6-299A86766EB7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epie.tistory.com/7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7.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582416"/>
            <a:ext cx="564515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리소스 활용 </a:t>
            </a:r>
            <a:endParaRPr lang="en-US" altLang="ko-KR" sz="3200" dirty="0" smtClean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eaLnBrk="1" fontAlgn="b" latinLnBrk="1" hangingPunct="1">
              <a:buSzPct val="70000"/>
            </a:pP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anim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지역화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화면방향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 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– CH4.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다양한 위젯과 이벤트 활용하기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내용 개체 틀 2"/>
          <p:cNvSpPr txBox="1">
            <a:spLocks/>
          </p:cNvSpPr>
          <p:nvPr/>
        </p:nvSpPr>
        <p:spPr bwMode="auto">
          <a:xfrm>
            <a:off x="447675" y="3833813"/>
            <a:ext cx="93964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투명도를 결정하는 알파 값도 뷰나 그리기 객체의 투명도를 점차적으로 바꿀 수 있는 애니메이션 액션으로 정의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알파 값을 이용한 투명도 변환은 대상을 천천히 보이게 하거나 보이지 않게 하고 싶을 때 또는 하나의 뷰 위에 다른 뷰를 겹쳐 보이게 할 경우에 사용됨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알파 값의 범위는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1.0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까지이며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은 알파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일 때와 마찬가지이므로 완전히 투명한 상태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뷰나 그리기 객체가 보이지 않음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1.0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은 알파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일 때와 마찬가지이므로 완전히 보이는 상태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투명 효과가 적용되지 않음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47738" y="1123950"/>
            <a:ext cx="8267700" cy="23764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&lt;?xml version="1.0"encoding="utf-8"?&gt;</a:t>
            </a:r>
          </a:p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&lt;alpha xmlns:android="http://schemas.android.com/apk/res/android"</a:t>
            </a:r>
          </a:p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android:fromAlpha="0.0"</a:t>
            </a:r>
          </a:p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android:toAlpha="1.0"</a:t>
            </a:r>
          </a:p>
          <a:p>
            <a:pPr eaLnBrk="1" fontAlgn="b" latinLnBrk="1" hangingPunct="1">
              <a:defRPr/>
            </a:pP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android:duration="10000"</a:t>
            </a:r>
          </a:p>
          <a:p>
            <a:pPr eaLnBrk="1" fontAlgn="b" latinLnBrk="1" hangingPunct="1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</a:t>
            </a: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/&gt;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354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투명도 액션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245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0387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63550" y="1266825"/>
            <a:ext cx="9288463" cy="487680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accelerate_interpolator</a:t>
            </a: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점점 빠르게 나타나도록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decelerate_interpolator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점점 느리게 나타나도록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accelerate_decelerate_interpolator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점점 빠르다가 느리게 나타나도록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anticipate_interpolator</a:t>
            </a:r>
          </a:p>
          <a:p>
            <a:pPr defTabSz="142875" eaLnBrk="1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시작 위치에서 조금 뒤로 당겼다가 시작하도록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overshoot_interpolator</a:t>
            </a: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효과를 종료 위치에서 조금 지나쳤다가 종료되도록 만듬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2273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인터폴레이터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292" name="TextBox 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919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1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16" y="1052736"/>
            <a:ext cx="2923961" cy="51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87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692696"/>
            <a:ext cx="4443164" cy="6078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8" y="2492896"/>
            <a:ext cx="5133975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7319108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88657" cy="369332"/>
          </a:xfrm>
        </p:spPr>
        <p:txBody>
          <a:bodyPr/>
          <a:lstStyle/>
          <a:p>
            <a:r>
              <a:rPr lang="en-US" altLang="ko-KR" dirty="0" smtClean="0"/>
              <a:t>Translate, rotate, scale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56" y="980728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하나씩 순서대로 해 보기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03740" y="2467763"/>
            <a:ext cx="3672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 </a:t>
            </a:r>
            <a:r>
              <a:rPr lang="en-US" altLang="ko-KR" b="1" dirty="0" err="1" smtClean="0"/>
              <a:t>fromXScale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toXScale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의 크기를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</a:t>
            </a:r>
            <a:r>
              <a:rPr lang="ko-KR" altLang="en-US" dirty="0" smtClean="0"/>
              <a:t>로</a:t>
            </a:r>
          </a:p>
          <a:p>
            <a:r>
              <a:rPr lang="ko-KR" altLang="en-US" dirty="0" smtClean="0"/>
              <a:t> </a:t>
            </a:r>
            <a:r>
              <a:rPr lang="en-US" altLang="ko-KR" b="1" dirty="0" err="1" smtClean="0"/>
              <a:t>fromYScale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toYScale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의 크기를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</a:t>
            </a:r>
            <a:r>
              <a:rPr lang="ko-KR" altLang="en-US" dirty="0" smtClean="0"/>
              <a:t>로</a:t>
            </a:r>
          </a:p>
          <a:p>
            <a:r>
              <a:rPr lang="ko-KR" altLang="en-US" dirty="0" smtClean="0"/>
              <a:t> </a:t>
            </a:r>
            <a:r>
              <a:rPr lang="en-US" altLang="ko-KR" b="1" dirty="0" err="1" smtClean="0"/>
              <a:t>pivotX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의 중심점</a:t>
            </a:r>
          </a:p>
          <a:p>
            <a:r>
              <a:rPr lang="ko-KR" altLang="en-US" dirty="0" smtClean="0"/>
              <a:t> </a:t>
            </a:r>
            <a:r>
              <a:rPr lang="en-US" altLang="ko-KR" b="1" dirty="0" err="1" smtClean="0"/>
              <a:t>pivotY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의 중심점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0502" y="1288505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fromXDelta =“0%p”  : </a:t>
            </a:r>
            <a:r>
              <a:rPr lang="ko-KR" altLang="en-US" b="1" smtClean="0"/>
              <a:t>부모 기준</a:t>
            </a:r>
            <a:endParaRPr lang="en-US" altLang="ko-KR" b="1" smtClean="0"/>
          </a:p>
          <a:p>
            <a:r>
              <a:rPr lang="en-US" altLang="ko-KR" b="1" smtClean="0"/>
              <a:t>toXDelta=“100%p”</a:t>
            </a:r>
          </a:p>
          <a:p>
            <a:r>
              <a:rPr lang="en-US" altLang="ko-KR" b="1" smtClean="0"/>
              <a:t>fromYDelta=“0%”    : </a:t>
            </a:r>
            <a:r>
              <a:rPr lang="ko-KR" altLang="en-US" b="1" smtClean="0"/>
              <a:t>내 기준</a:t>
            </a:r>
            <a:endParaRPr lang="en-US" altLang="ko-KR" b="1" smtClean="0"/>
          </a:p>
          <a:p>
            <a:r>
              <a:rPr lang="en-US" altLang="ko-KR" b="1" smtClean="0"/>
              <a:t>toXDelta=“-100%”</a:t>
            </a:r>
            <a:endParaRPr lang="ko-KR" altLang="en-US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415"/>
            <a:ext cx="6838950" cy="331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32" y="245517"/>
            <a:ext cx="4095750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57" y="4283645"/>
            <a:ext cx="4229100" cy="2571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2055826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7" y="908720"/>
            <a:ext cx="5592939" cy="351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23" y="908720"/>
            <a:ext cx="4062997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20" y="4437112"/>
            <a:ext cx="4752528" cy="2326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23402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483600" cy="369332"/>
          </a:xfrm>
        </p:spPr>
        <p:txBody>
          <a:bodyPr/>
          <a:lstStyle/>
          <a:p>
            <a:r>
              <a:rPr lang="en-US" altLang="ko-KR" dirty="0" smtClean="0"/>
              <a:t>Property Animation</a:t>
            </a: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일시정지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0" y="1124744"/>
            <a:ext cx="5881752" cy="1201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0" y="2855940"/>
            <a:ext cx="6843098" cy="3007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0" y="5877272"/>
            <a:ext cx="226695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1" y="2541615"/>
            <a:ext cx="20193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8821" y="816967"/>
            <a:ext cx="1939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es/animator/tran.xml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141681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47887" cy="369332"/>
          </a:xfrm>
        </p:spPr>
        <p:txBody>
          <a:bodyPr/>
          <a:lstStyle/>
          <a:p>
            <a:r>
              <a:rPr lang="ko-KR" altLang="en-US" dirty="0" smtClean="0"/>
              <a:t>크기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052736"/>
            <a:ext cx="9934575" cy="5295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1291444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스타일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908720"/>
            <a:ext cx="8271520" cy="56691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8881556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스타일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908720"/>
            <a:ext cx="8912299" cy="53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975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1217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리소스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08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53" y="990599"/>
            <a:ext cx="7074447" cy="52647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68" y="732558"/>
            <a:ext cx="35242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스타일 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980728"/>
            <a:ext cx="9195568" cy="5247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988" y="3212976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manifest </a:t>
            </a:r>
            <a:r>
              <a:rPr lang="ko-KR" altLang="en-US" b="1" dirty="0" smtClean="0"/>
              <a:t>파일 수정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3631332" y="3429000"/>
            <a:ext cx="3096344" cy="72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22932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28275" cy="369332"/>
          </a:xfrm>
        </p:spPr>
        <p:txBody>
          <a:bodyPr/>
          <a:lstStyle/>
          <a:p>
            <a:r>
              <a:rPr lang="en-US" altLang="ko-KR" dirty="0" smtClean="0"/>
              <a:t>mytheme </a:t>
            </a:r>
            <a:r>
              <a:rPr lang="ko-KR" altLang="en-US" dirty="0" smtClean="0"/>
              <a:t>적용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58" y="111373"/>
            <a:ext cx="3695700" cy="6724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6568" y="6093296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&lt;item name=“</a:t>
            </a:r>
            <a:r>
              <a:rPr lang="en-US" altLang="ko-KR" dirty="0" err="1" smtClean="0"/>
              <a:t>android:windowFullscreen</a:t>
            </a:r>
            <a:r>
              <a:rPr lang="en-US" altLang="ko-KR" dirty="0" smtClean="0"/>
              <a:t>”&gt;true&lt;/item&gt;</a:t>
            </a:r>
          </a:p>
          <a:p>
            <a:r>
              <a:rPr lang="ko-KR" altLang="en-US" dirty="0" err="1" smtClean="0"/>
              <a:t>상태바도</a:t>
            </a:r>
            <a:r>
              <a:rPr lang="ko-KR" altLang="en-US" dirty="0" smtClean="0"/>
              <a:t> 없어짐</a:t>
            </a:r>
            <a:r>
              <a:rPr lang="en-US" altLang="ko-KR" dirty="0" smtClean="0"/>
              <a:t>.!!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104" y="4557991"/>
            <a:ext cx="3657600" cy="1952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3307"/>
          <a:stretch/>
        </p:blipFill>
        <p:spPr>
          <a:xfrm>
            <a:off x="69968" y="1178468"/>
            <a:ext cx="5561063" cy="1242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764" y="870691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styles.xml </a:t>
            </a:r>
            <a:r>
              <a:rPr lang="ko-KR" altLang="en-US" b="1" dirty="0" smtClean="0"/>
              <a:t>작성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4" y="2933972"/>
            <a:ext cx="5638800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764" y="2628203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manifest </a:t>
            </a:r>
            <a:r>
              <a:rPr lang="ko-KR" altLang="en-US" b="1" dirty="0" smtClean="0"/>
              <a:t>파일 수정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4" y="5061315"/>
            <a:ext cx="6153150" cy="314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7065133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12555" cy="369332"/>
          </a:xfrm>
        </p:spPr>
        <p:txBody>
          <a:bodyPr/>
          <a:lstStyle/>
          <a:p>
            <a:r>
              <a:rPr lang="ko-KR" altLang="en-US" dirty="0" smtClean="0"/>
              <a:t>리소스 </a:t>
            </a:r>
            <a:r>
              <a:rPr lang="ko-KR" altLang="en-US" dirty="0" err="1" smtClean="0"/>
              <a:t>폴더명</a:t>
            </a:r>
            <a:r>
              <a:rPr lang="ko-KR" altLang="en-US" dirty="0" smtClean="0"/>
              <a:t> 조건 </a:t>
            </a:r>
            <a:r>
              <a:rPr lang="ko-KR" altLang="en-US" dirty="0" err="1" smtClean="0"/>
              <a:t>명시법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211"/>
          <a:stretch/>
        </p:blipFill>
        <p:spPr>
          <a:xfrm>
            <a:off x="176212" y="1556791"/>
            <a:ext cx="9934575" cy="42248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6000626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12555" cy="369332"/>
          </a:xfrm>
        </p:spPr>
        <p:txBody>
          <a:bodyPr/>
          <a:lstStyle/>
          <a:p>
            <a:r>
              <a:rPr lang="ko-KR" altLang="en-US" dirty="0"/>
              <a:t>리소스 </a:t>
            </a:r>
            <a:r>
              <a:rPr lang="ko-KR" altLang="en-US" dirty="0" err="1"/>
              <a:t>폴더명</a:t>
            </a:r>
            <a:r>
              <a:rPr lang="ko-KR" altLang="en-US" dirty="0"/>
              <a:t> 조건 </a:t>
            </a:r>
            <a:r>
              <a:rPr lang="ko-KR" altLang="en-US" dirty="0" err="1"/>
              <a:t>명시법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76337"/>
            <a:ext cx="9753600" cy="4505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4374491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87997" cy="369332"/>
          </a:xfrm>
        </p:spPr>
        <p:txBody>
          <a:bodyPr/>
          <a:lstStyle/>
          <a:p>
            <a:r>
              <a:rPr lang="ko-KR" altLang="en-US" dirty="0"/>
              <a:t>스마트폰 크기 호환성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80728"/>
            <a:ext cx="9853736" cy="50854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335210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87997" cy="369332"/>
          </a:xfrm>
        </p:spPr>
        <p:txBody>
          <a:bodyPr/>
          <a:lstStyle/>
          <a:p>
            <a:r>
              <a:rPr lang="ko-KR" altLang="en-US" dirty="0"/>
              <a:t>스마트폰 크기 호환성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8" y="980728"/>
            <a:ext cx="6962403" cy="55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7782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20331" cy="369332"/>
          </a:xfrm>
        </p:spPr>
        <p:txBody>
          <a:bodyPr/>
          <a:lstStyle/>
          <a:p>
            <a:r>
              <a:rPr lang="ko-KR" altLang="en-US" dirty="0" smtClean="0"/>
              <a:t>리소스 </a:t>
            </a:r>
            <a:r>
              <a:rPr lang="ko-KR" altLang="en-US" dirty="0" err="1" smtClean="0"/>
              <a:t>폴더명</a:t>
            </a:r>
            <a:r>
              <a:rPr lang="ko-KR" altLang="en-US" dirty="0" smtClean="0"/>
              <a:t> 조건 활용하기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695216"/>
            <a:ext cx="8420100" cy="5324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8824" t="9435" r="10471" b="34327"/>
          <a:stretch/>
        </p:blipFill>
        <p:spPr>
          <a:xfrm>
            <a:off x="2119164" y="4005064"/>
            <a:ext cx="2232249" cy="2778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64" y="3635151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언어및입력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162227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29336" cy="369332"/>
          </a:xfrm>
        </p:spPr>
        <p:txBody>
          <a:bodyPr/>
          <a:lstStyle/>
          <a:p>
            <a:r>
              <a:rPr lang="ko-KR" altLang="en-US" dirty="0"/>
              <a:t>리소스 </a:t>
            </a:r>
            <a:r>
              <a:rPr lang="ko-KR" altLang="en-US" dirty="0" err="1"/>
              <a:t>폴더명</a:t>
            </a:r>
            <a:r>
              <a:rPr lang="ko-KR" altLang="en-US" dirty="0"/>
              <a:t> 조건 활용하기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48" y="2169457"/>
            <a:ext cx="5347518" cy="32887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48" y="980728"/>
            <a:ext cx="8201025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68" y="5599224"/>
            <a:ext cx="6457950" cy="123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2729" y="98072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trings.xml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81" y="2169457"/>
            <a:ext cx="170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strings.xml(</a:t>
            </a:r>
            <a:r>
              <a:rPr lang="en-US" altLang="ko-KR" dirty="0" err="1" smtClean="0"/>
              <a:t>ko-rKR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66804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020331" cy="369332"/>
          </a:xfrm>
        </p:spPr>
        <p:txBody>
          <a:bodyPr/>
          <a:lstStyle/>
          <a:p>
            <a:r>
              <a:rPr lang="ko-KR" altLang="en-US" dirty="0"/>
              <a:t>리소스 </a:t>
            </a:r>
            <a:r>
              <a:rPr lang="ko-KR" altLang="en-US" dirty="0" err="1"/>
              <a:t>폴더명</a:t>
            </a:r>
            <a:r>
              <a:rPr lang="ko-KR" altLang="en-US" dirty="0"/>
              <a:t> 조건 활용하기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2" y="1196752"/>
            <a:ext cx="6192688" cy="38085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96" y="2861778"/>
            <a:ext cx="4166245" cy="3800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792" y="888975"/>
            <a:ext cx="2386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drawable-ko-rKR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7756" y="2545159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복사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미국국기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한국국기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707194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4" y="1196752"/>
            <a:ext cx="6496050" cy="4286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0857569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819285" cy="369332"/>
          </a:xfrm>
        </p:spPr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리소스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Tweened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Animation)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24" y="908720"/>
            <a:ext cx="6381750" cy="5619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751303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0500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단말 방향 전환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085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병렬 리소스 로딩 방식 사용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[res]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폴더 안에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[layout]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폴더와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[layout-land]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폴더 생성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6086" name="_x177899120" descr="P02_S004_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213" y="1893888"/>
            <a:ext cx="51816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1902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그룹 22"/>
          <p:cNvGrpSpPr>
            <a:grpSpLocks/>
          </p:cNvGrpSpPr>
          <p:nvPr/>
        </p:nvGrpSpPr>
        <p:grpSpPr bwMode="auto">
          <a:xfrm>
            <a:off x="785813" y="4013200"/>
            <a:ext cx="2786062" cy="1000125"/>
            <a:chOff x="785782" y="3000372"/>
            <a:chExt cx="2857520" cy="822325"/>
          </a:xfrm>
        </p:grpSpPr>
        <p:sp>
          <p:nvSpPr>
            <p:cNvPr id="54288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 dirty="0" smtClean="0">
                  <a:latin typeface="나눔고딕" pitchFamily="50" charset="-127"/>
                  <a:ea typeface="나눔고딕" pitchFamily="50" charset="-127"/>
                </a:rPr>
                <a:t>세로 화면 만들기</a:t>
              </a:r>
              <a:endParaRPr lang="ko-KR" alt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289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4137025" cy="1143000"/>
            <a:chOff x="0" y="0"/>
            <a:chExt cx="1232" cy="975"/>
          </a:xfrm>
        </p:grpSpPr>
        <p:sp>
          <p:nvSpPr>
            <p:cNvPr id="54284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4285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54286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 dirty="0">
                    <a:latin typeface="나눔고딕" pitchFamily="50" charset="-127"/>
                    <a:ea typeface="나눔고딕" pitchFamily="50" charset="-127"/>
                  </a:rPr>
                  <a:t>단말 방향전환 </a:t>
                </a:r>
                <a:r>
                  <a:rPr lang="ko-KR" altLang="en-US" sz="1800" b="1" dirty="0" smtClean="0">
                    <a:latin typeface="나눔고딕" pitchFamily="50" charset="-127"/>
                    <a:ea typeface="나눔고딕" pitchFamily="50" charset="-127"/>
                  </a:rPr>
                  <a:t>예제</a:t>
                </a:r>
                <a:endParaRPr lang="ko-KR" altLang="en-US" sz="18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287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54276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35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단말 방향이 가로와 세로로 바뀌었을 </a:t>
            </a:r>
            <a:r>
              <a:rPr lang="ko-KR" altLang="en-US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때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4278" name="그룹 25"/>
          <p:cNvGrpSpPr>
            <a:grpSpLocks/>
          </p:cNvGrpSpPr>
          <p:nvPr/>
        </p:nvGrpSpPr>
        <p:grpSpPr bwMode="auto">
          <a:xfrm>
            <a:off x="3643313" y="4029075"/>
            <a:ext cx="2786062" cy="1000125"/>
            <a:chOff x="785782" y="3000372"/>
            <a:chExt cx="2857520" cy="822325"/>
          </a:xfrm>
        </p:grpSpPr>
        <p:sp>
          <p:nvSpPr>
            <p:cNvPr id="5428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 dirty="0" smtClean="0">
                  <a:latin typeface="나눔고딕" pitchFamily="50" charset="-127"/>
                  <a:ea typeface="나눔고딕" pitchFamily="50" charset="-127"/>
                </a:rPr>
                <a:t>가로 화면 만들기</a:t>
              </a:r>
              <a:endParaRPr lang="ko-KR" alt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28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54279" name="직사각형 27"/>
          <p:cNvSpPr>
            <a:spLocks noChangeArrowheads="1"/>
          </p:cNvSpPr>
          <p:nvPr/>
        </p:nvSpPr>
        <p:spPr bwMode="auto">
          <a:xfrm>
            <a:off x="849802" y="5198684"/>
            <a:ext cx="2786063" cy="67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가로와 세로 방향으로 바뀌었을 때 </a:t>
            </a:r>
            <a:r>
              <a:rPr lang="en-US" altLang="ko-KR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80221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단말 방향전환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3026" y="35730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이미지 복사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39" y="116632"/>
            <a:ext cx="2880321" cy="4195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83" y="4534982"/>
            <a:ext cx="4016631" cy="200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/>
          <p:cNvSpPr/>
          <p:nvPr/>
        </p:nvSpPr>
        <p:spPr>
          <a:xfrm>
            <a:off x="6578600" y="2732088"/>
            <a:ext cx="349250" cy="285750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23020" y="192821"/>
            <a:ext cx="4187044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구성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세로화면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2" y="836712"/>
            <a:ext cx="5692936" cy="5904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>
            <a:spLocks noGrp="1"/>
          </p:cNvSpPr>
          <p:nvPr>
            <p:ph type="title"/>
          </p:nvPr>
        </p:nvSpPr>
        <p:spPr>
          <a:xfrm>
            <a:off x="823020" y="192821"/>
            <a:ext cx="6099490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구성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가로화면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(layout-land)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1700808"/>
            <a:ext cx="4636328" cy="2851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4948" y="141277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폴더만들기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04" y="980728"/>
            <a:ext cx="5894282" cy="5616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73326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44889" cy="369332"/>
          </a:xfrm>
        </p:spPr>
        <p:txBody>
          <a:bodyPr/>
          <a:lstStyle/>
          <a:p>
            <a:r>
              <a:rPr lang="ko-KR" altLang="en-US" dirty="0" smtClean="0"/>
              <a:t>자바에서 화면 방향 정보 가져오기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948" y="1268760"/>
            <a:ext cx="21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MainActivity.java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8" y="1590612"/>
            <a:ext cx="9839325" cy="468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0839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1217" cy="369332"/>
          </a:xfrm>
        </p:spPr>
        <p:txBody>
          <a:bodyPr/>
          <a:lstStyle/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애니매이션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리소스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6" y="908720"/>
            <a:ext cx="8201025" cy="5819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359524" y="162880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(reverse)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484" y="1340768"/>
            <a:ext cx="3827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repeatCount</a:t>
            </a:r>
            <a:r>
              <a:rPr lang="en-US" altLang="ko-KR" dirty="0" smtClean="0"/>
              <a:t>=3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더 반복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0478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500063" y="2928938"/>
            <a:ext cx="5000625" cy="2786062"/>
          </a:xfrm>
          <a:prstGeom prst="roundRect">
            <a:avLst>
              <a:gd name="adj" fmla="val 4561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55" name="TextBox 55"/>
          <p:cNvSpPr txBox="1">
            <a:spLocks noChangeArrowheads="1"/>
          </p:cNvSpPr>
          <p:nvPr/>
        </p:nvSpPr>
        <p:spPr bwMode="auto">
          <a:xfrm>
            <a:off x="2214563" y="250031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 소스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15063" y="2928938"/>
            <a:ext cx="3571875" cy="2786062"/>
          </a:xfrm>
          <a:prstGeom prst="roundRect">
            <a:avLst>
              <a:gd name="adj" fmla="val 4561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사용 방식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5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6312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트윈애니메이션</a:t>
            </a:r>
            <a:r>
              <a:rPr kumimoji="0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(Tweened Animation) </a:t>
            </a:r>
            <a:r>
              <a:rPr kumimoji="0"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이동</a:t>
            </a:r>
            <a:r>
              <a:rPr kumimoji="0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확대</a:t>
            </a:r>
            <a:r>
              <a:rPr kumimoji="0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/</a:t>
            </a:r>
            <a:r>
              <a:rPr kumimoji="0"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축소</a:t>
            </a:r>
            <a:r>
              <a:rPr kumimoji="0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회전과 같이 일정한 패턴을 가지고 움직이는 애니메이션을 구현할 때 사용</a:t>
            </a:r>
            <a:endParaRPr kumimoji="0" lang="en-US" altLang="ko-KR" sz="1600" b="1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전형적인 애니메이션 사용 방식은 애니메이션 액션 정보를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XML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로 정의한 후 사용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Animation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객체로 만든 후 뷰의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startAnimation()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메소드를 사용하면 간단하게 애니메이션 동작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25960" name="TextBox 46"/>
          <p:cNvSpPr txBox="1">
            <a:spLocks noChangeArrowheads="1"/>
          </p:cNvSpPr>
          <p:nvPr/>
        </p:nvSpPr>
        <p:spPr bwMode="auto">
          <a:xfrm>
            <a:off x="1183060" y="4833938"/>
            <a:ext cx="9286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 dirty="0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 dirty="0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endParaRPr kumimoji="0" lang="en-US" altLang="ko-KR" b="1" dirty="0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00125" y="3986213"/>
            <a:ext cx="1428750" cy="785812"/>
          </a:xfrm>
          <a:prstGeom prst="roundRect">
            <a:avLst>
              <a:gd name="adj" fmla="val 6175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62" name="TextBox 51"/>
          <p:cNvSpPr txBox="1">
            <a:spLocks noChangeArrowheads="1"/>
          </p:cNvSpPr>
          <p:nvPr/>
        </p:nvSpPr>
        <p:spPr bwMode="auto">
          <a:xfrm>
            <a:off x="7143750" y="250031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리소스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67463" y="3259138"/>
            <a:ext cx="3276600" cy="2312987"/>
          </a:xfrm>
          <a:prstGeom prst="roundRect">
            <a:avLst>
              <a:gd name="adj" fmla="val 4561"/>
            </a:avLst>
          </a:prstGeom>
          <a:solidFill>
            <a:srgbClr val="FFFFCC"/>
          </a:solidFill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34288" y="3983038"/>
            <a:ext cx="657225" cy="7858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65" name="TextBox 48"/>
          <p:cNvSpPr txBox="1">
            <a:spLocks noChangeArrowheads="1"/>
          </p:cNvSpPr>
          <p:nvPr/>
        </p:nvSpPr>
        <p:spPr bwMode="auto">
          <a:xfrm>
            <a:off x="7500938" y="4745038"/>
            <a:ext cx="10269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 dirty="0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flow.xml</a:t>
            </a:r>
          </a:p>
        </p:txBody>
      </p:sp>
      <p:sp>
        <p:nvSpPr>
          <p:cNvPr id="125966" name="TextBox 52"/>
          <p:cNvSpPr txBox="1">
            <a:spLocks noChangeArrowheads="1"/>
          </p:cNvSpPr>
          <p:nvPr/>
        </p:nvSpPr>
        <p:spPr bwMode="auto">
          <a:xfrm>
            <a:off x="6643688" y="3028950"/>
            <a:ext cx="1285875" cy="414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/res/anim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348163" y="3986213"/>
            <a:ext cx="657225" cy="7858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68" name="TextBox 57"/>
          <p:cNvSpPr txBox="1">
            <a:spLocks noChangeArrowheads="1"/>
          </p:cNvSpPr>
          <p:nvPr/>
        </p:nvSpPr>
        <p:spPr bwMode="auto">
          <a:xfrm>
            <a:off x="4116388" y="4759325"/>
            <a:ext cx="1143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 </a:t>
            </a:r>
            <a:r>
              <a:rPr kumimoji="0" lang="ko-KR" altLang="en-US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endParaRPr kumimoji="0" lang="en-US" altLang="ko-KR" b="1">
              <a:solidFill>
                <a:srgbClr val="5F2E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>
            <a:stCxn id="48" idx="1"/>
            <a:endCxn id="57" idx="3"/>
          </p:cNvCxnSpPr>
          <p:nvPr/>
        </p:nvCxnSpPr>
        <p:spPr>
          <a:xfrm rot="10800000" flipV="1">
            <a:off x="5005388" y="4376738"/>
            <a:ext cx="2628900" cy="158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0" name="TextBox 60"/>
          <p:cNvSpPr txBox="1">
            <a:spLocks noChangeArrowheads="1"/>
          </p:cNvSpPr>
          <p:nvPr/>
        </p:nvSpPr>
        <p:spPr bwMode="auto">
          <a:xfrm>
            <a:off x="5514975" y="3986213"/>
            <a:ext cx="1571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loadAnimation( )</a:t>
            </a:r>
          </a:p>
        </p:txBody>
      </p:sp>
      <p:cxnSp>
        <p:nvCxnSpPr>
          <p:cNvPr id="62" name="직선 화살표 연결선 61"/>
          <p:cNvCxnSpPr>
            <a:stCxn id="57" idx="1"/>
            <a:endCxn id="50" idx="3"/>
          </p:cNvCxnSpPr>
          <p:nvPr/>
        </p:nvCxnSpPr>
        <p:spPr>
          <a:xfrm rot="10800000" flipV="1">
            <a:off x="2428875" y="4378325"/>
            <a:ext cx="191928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2" name="TextBox 64"/>
          <p:cNvSpPr txBox="1">
            <a:spLocks noChangeArrowheads="1"/>
          </p:cNvSpPr>
          <p:nvPr/>
        </p:nvSpPr>
        <p:spPr bwMode="auto">
          <a:xfrm>
            <a:off x="2571750" y="3986213"/>
            <a:ext cx="17033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5F2E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startAnimation( )</a:t>
            </a:r>
          </a:p>
        </p:txBody>
      </p:sp>
    </p:spTree>
    <p:extLst>
      <p:ext uri="{BB962C8B-B14F-4D97-AF65-F5344CB8AC3E}">
        <p14:creationId xmlns:p14="http://schemas.microsoft.com/office/powerpoint/2010/main" val="16250310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86770" cy="369332"/>
          </a:xfrm>
        </p:spPr>
        <p:txBody>
          <a:bodyPr/>
          <a:lstStyle/>
          <a:p>
            <a:r>
              <a:rPr lang="ko-KR" altLang="en-US" dirty="0" smtClean="0"/>
              <a:t>안드로이드 애니메이션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90972" y="1196752"/>
            <a:ext cx="51435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애니메이션의 종류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Property Animation : </a:t>
            </a:r>
            <a:r>
              <a:rPr lang="ko-KR" altLang="en-US" dirty="0" smtClean="0"/>
              <a:t>애니메이션 중심 구현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valueAnimator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objectAnimator</a:t>
            </a:r>
            <a:endParaRPr lang="en-US" altLang="ko-KR" dirty="0"/>
          </a:p>
          <a:p>
            <a:r>
              <a:rPr lang="en-US" altLang="ko-KR" dirty="0"/>
              <a:t>- View </a:t>
            </a:r>
            <a:r>
              <a:rPr lang="en-US" altLang="ko-KR" dirty="0" smtClean="0"/>
              <a:t>Animation : </a:t>
            </a:r>
            <a:r>
              <a:rPr lang="ko-KR" altLang="en-US" dirty="0" smtClean="0"/>
              <a:t>뷰 중심 구현</a:t>
            </a:r>
            <a:endParaRPr lang="en-US" altLang="ko-KR" dirty="0"/>
          </a:p>
          <a:p>
            <a:r>
              <a:rPr lang="en-US" altLang="ko-KR" dirty="0"/>
              <a:t>      - </a:t>
            </a:r>
            <a:r>
              <a:rPr lang="en-US" altLang="ko-KR" dirty="0" smtClean="0"/>
              <a:t>tweened </a:t>
            </a:r>
            <a:r>
              <a:rPr lang="en-US" altLang="ko-KR" dirty="0"/>
              <a:t>animation</a:t>
            </a:r>
          </a:p>
          <a:p>
            <a:r>
              <a:rPr lang="en-US" altLang="ko-KR" dirty="0"/>
              <a:t>      - </a:t>
            </a:r>
            <a:r>
              <a:rPr lang="en-US" altLang="ko-KR" dirty="0" smtClean="0"/>
              <a:t>frame  by frame animation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/>
              <a:t>Activity </a:t>
            </a:r>
            <a:r>
              <a:rPr lang="en-US" altLang="ko-KR" dirty="0" smtClean="0"/>
              <a:t>Animation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638274"/>
            <a:ext cx="7036795" cy="6219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31732" y="6453336"/>
            <a:ext cx="2990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출처 </a:t>
            </a:r>
            <a:r>
              <a:rPr lang="en-US" altLang="ko-KR" dirty="0" smtClean="0">
                <a:hlinkClick r:id="rId3"/>
              </a:rPr>
              <a:t>:https</a:t>
            </a:r>
            <a:r>
              <a:rPr lang="en-US" altLang="ko-KR" dirty="0">
                <a:hlinkClick r:id="rId3"/>
              </a:rPr>
              <a:t>://heepie.tistory.com/73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34297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내용 개체 틀 2"/>
          <p:cNvSpPr txBox="1">
            <a:spLocks/>
          </p:cNvSpPr>
          <p:nvPr/>
        </p:nvSpPr>
        <p:spPr bwMode="auto">
          <a:xfrm>
            <a:off x="454025" y="4143375"/>
            <a:ext cx="939641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위치 이동은 대상의 위치를 변경하는 것으로 한 곳에서 다른 곳으로 부드럽게 움직이는 효과를 낼 수 있음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위치 이동 액션은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&lt;translate&gt;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사용하여 정의하는데 시작 위치는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fromXDelta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fromYDelta,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종료 위치는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toXDelta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toYDelta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이름을 가진 속성으로 지정할 수 있음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fromXDelta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0%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시작 위치의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좌표는 원래 위치의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좌표가 됨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toXDelta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-100%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대상의 크기만큼 왼쪽으로 이동하게 됨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지속 시간은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duration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의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20000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초가 되며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repeatCount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무한반복하게 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애니메이션이 끝난 후에 대상이 원래의 위치로 돌아오는 것을 막기 위해서는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fillAfter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속성을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로 하면 됨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90613" y="1195388"/>
            <a:ext cx="8124825" cy="26622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&lt;?xml version="1.0"encoding="utf-8"?&gt;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&lt;translate xmlns:android="http://schemas.android.com/apk/res/android"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android:fromXDelta="0%p"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android:toXDelta="-100%p"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android:duration="20000"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android:repeatCount="-1"</a:t>
            </a:r>
          </a:p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android:fillAfter="true"</a:t>
            </a:r>
          </a:p>
          <a:p>
            <a:pPr eaLnBrk="1" fontAlgn="b" latinLnBrk="1" hangingPunct="1">
              <a:defRPr/>
            </a:pPr>
            <a:r>
              <a:rPr lang="ko-KR" altLang="en-US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</a:t>
            </a:r>
            <a:r>
              <a:rPr lang="en-US" altLang="ko-KR" sz="18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/&gt;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위치 이동 액션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01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1067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내용 개체 틀 2"/>
          <p:cNvSpPr txBox="1">
            <a:spLocks/>
          </p:cNvSpPr>
          <p:nvPr/>
        </p:nvSpPr>
        <p:spPr bwMode="auto">
          <a:xfrm>
            <a:off x="463550" y="3814763"/>
            <a:ext cx="9396413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회전은 한 점을 중심으로 대상을 회전시키는 효과를 만드는 액션으로써 시작 각도와 종료 각도를 지정할 수 있음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한 바퀴 회전시키려 한다면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fromDegrees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으로 하고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toDegrees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360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으로 함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시계 반대 방향으로 회전시키고 싶을 경우에는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toDegrees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-360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으로 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회전의 중심이 되는 점은 디폴트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(0, 0)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이므로 대상의 왼쪽 상단 끝 지점이 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대상의 중앙 부분을 회전의 중심으로 만들고 싶다면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pivotX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pivotY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지정함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값의 단위는 좌표 값 또는 백분율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(%)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사용할 수 있음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duration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10000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설정되어 있으므로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초 동안 애니메이션이 진행된 후 원래대로 돌아오게 됨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943100" y="1058863"/>
            <a:ext cx="7053263" cy="24479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&lt;?xml version="1.0"encoding="utf-8"?&gt;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&lt;rotate xmlns:android="http://schemas.android.com/apk/res/android"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android:fromDegrees="0"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android:toDegrees="360"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android:pivotX="50%"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android:pivotY="50%"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android:duration="10000"</a:t>
            </a:r>
          </a:p>
          <a:p>
            <a:pPr eaLnBrk="1" fontAlgn="b" latinLnBrk="1" hangingPunct="1">
              <a:defRPr/>
            </a:pP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/&gt;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464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회전 액션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49" name="TextBox 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5079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63550" y="1052513"/>
            <a:ext cx="9288463" cy="4608512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스케일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대상을 크게 하거나 작게 할 수 있는 액션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축소의 정도는 대상이 갖는 원래 크기에 대한 비율로 결정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- 1.0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값은 원래 크기와 동일하다는 의미이며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2.0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원래 크기의 두 배로 크게 만든다는 의미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X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축으로 늘리거나 줄이고 싶으면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fromXScale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toXScale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속성을 이용하여 값을 설정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Y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축으로 늘리거나 줄이고 싶으면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fromYScale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toYScale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속성을 이용하여 값을 설정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축소의 경우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중심이 되는 점을 지정할 수 있는데 앞에서와 마찬가지로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pivotX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pivotY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속성을 이용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354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스케일 액션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196" name="TextBox 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트윈 애니메이션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9253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34878</TotalTime>
  <Words>933</Words>
  <Application>Microsoft Office PowerPoint</Application>
  <PresentationFormat>35mm Slides</PresentationFormat>
  <Paragraphs>168</Paragraphs>
  <Slides>34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SMC_mCare_Flow_Screen_Rev.1.2</vt:lpstr>
      <vt:lpstr>1_SMC_mCare_Flow_Screen_Rev.1.2</vt:lpstr>
      <vt:lpstr>PowerPoint Presentation</vt:lpstr>
      <vt:lpstr>안드로이드 리소스</vt:lpstr>
      <vt:lpstr>애니메이션 리소스(Tweened Animation)</vt:lpstr>
      <vt:lpstr>애니매이션 리소스</vt:lpstr>
      <vt:lpstr>애니메이션 사용 방식</vt:lpstr>
      <vt:lpstr>안드로이드 애니메이션</vt:lpstr>
      <vt:lpstr>트윈 애니메이션 – 위치 이동 액션</vt:lpstr>
      <vt:lpstr>트윈 애니메이션 – 회전 액션</vt:lpstr>
      <vt:lpstr>트윈 애니메이션 – 스케일 액션</vt:lpstr>
      <vt:lpstr>트윈 애니메이션 – 투명도 액션</vt:lpstr>
      <vt:lpstr>트윈 애니메이션 - 인터폴레이터</vt:lpstr>
      <vt:lpstr>실행 화면</vt:lpstr>
      <vt:lpstr>activity_main.xml</vt:lpstr>
      <vt:lpstr>Translate, rotate, scale</vt:lpstr>
      <vt:lpstr>MainActivity.java</vt:lpstr>
      <vt:lpstr>Property Animation - 일시정지</vt:lpstr>
      <vt:lpstr>크기 리소스</vt:lpstr>
      <vt:lpstr>스타일 리소스</vt:lpstr>
      <vt:lpstr>스타일 리소스</vt:lpstr>
      <vt:lpstr>스타일 리소스</vt:lpstr>
      <vt:lpstr>mytheme 적용 실습</vt:lpstr>
      <vt:lpstr>리소스 폴더명 조건 명시법</vt:lpstr>
      <vt:lpstr>리소스 폴더명 조건 명시법</vt:lpstr>
      <vt:lpstr>스마트폰 크기 호환성</vt:lpstr>
      <vt:lpstr>스마트폰 크기 호환성</vt:lpstr>
      <vt:lpstr>리소스 폴더명 조건 활용하기</vt:lpstr>
      <vt:lpstr>리소스 폴더명 조건 활용하기 </vt:lpstr>
      <vt:lpstr>리소스 폴더명 조건 활용하기</vt:lpstr>
      <vt:lpstr>activity_main.xml</vt:lpstr>
      <vt:lpstr>단말 방향 전환</vt:lpstr>
      <vt:lpstr>단말 방향전환 예제</vt:lpstr>
      <vt:lpstr>XML 레이아웃 구성- 세로화면</vt:lpstr>
      <vt:lpstr>XML 레이아웃 구성-가로화면(layout-land)</vt:lpstr>
      <vt:lpstr>자바에서 화면 방향 정보 가져오기</vt:lpstr>
    </vt:vector>
  </TitlesOfParts>
  <Manager>Mike</Manager>
  <Company>UbiWare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3376</cp:revision>
  <dcterms:modified xsi:type="dcterms:W3CDTF">2019-04-14T15:03:17Z</dcterms:modified>
</cp:coreProperties>
</file>