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71" d="100"/>
          <a:sy n="71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39D6-1A33-46BB-8D50-902494E2E655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424D-B4FB-41C3-AC58-6D50A8580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0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39D6-1A33-46BB-8D50-902494E2E655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424D-B4FB-41C3-AC58-6D50A8580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59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39D6-1A33-46BB-8D50-902494E2E655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424D-B4FB-41C3-AC58-6D50A8580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77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39D6-1A33-46BB-8D50-902494E2E655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424D-B4FB-41C3-AC58-6D50A8580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4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39D6-1A33-46BB-8D50-902494E2E655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424D-B4FB-41C3-AC58-6D50A8580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36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39D6-1A33-46BB-8D50-902494E2E655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424D-B4FB-41C3-AC58-6D50A8580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05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39D6-1A33-46BB-8D50-902494E2E655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424D-B4FB-41C3-AC58-6D50A8580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30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39D6-1A33-46BB-8D50-902494E2E655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424D-B4FB-41C3-AC58-6D50A8580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58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39D6-1A33-46BB-8D50-902494E2E655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424D-B4FB-41C3-AC58-6D50A8580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46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39D6-1A33-46BB-8D50-902494E2E655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424D-B4FB-41C3-AC58-6D50A8580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8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39D6-1A33-46BB-8D50-902494E2E655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424D-B4FB-41C3-AC58-6D50A8580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37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C39D6-1A33-46BB-8D50-902494E2E655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9424D-B4FB-41C3-AC58-6D50A8580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3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57293" y="79464"/>
            <a:ext cx="87958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연습문제</a:t>
            </a:r>
            <a:r>
              <a:rPr lang="en-US" altLang="ko-KR" dirty="0"/>
              <a:t>8</a:t>
            </a:r>
            <a:r>
              <a:rPr lang="en-US" altLang="ko-KR" dirty="0"/>
              <a:t>&gt; </a:t>
            </a:r>
            <a:r>
              <a:rPr lang="ko-KR" altLang="en-US" dirty="0" err="1"/>
              <a:t>노래제목과</a:t>
            </a:r>
            <a:r>
              <a:rPr lang="ko-KR" altLang="en-US" dirty="0"/>
              <a:t> 가사 저장하기</a:t>
            </a:r>
            <a:r>
              <a:rPr lang="en-US" altLang="ko-KR" dirty="0"/>
              <a:t>(</a:t>
            </a:r>
            <a:r>
              <a:rPr lang="ko-KR" altLang="en-US" dirty="0"/>
              <a:t>데이터베이스</a:t>
            </a:r>
            <a:r>
              <a:rPr lang="en-US" altLang="ko-KR" dirty="0"/>
              <a:t>)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TabHost</a:t>
            </a:r>
            <a:r>
              <a:rPr lang="ko-KR" altLang="en-US" dirty="0"/>
              <a:t>를 이용하여 </a:t>
            </a:r>
            <a:r>
              <a:rPr lang="en-US" altLang="ko-KR" dirty="0"/>
              <a:t>[</a:t>
            </a:r>
            <a:r>
              <a:rPr lang="ko-KR" altLang="en-US" dirty="0"/>
              <a:t>입력</a:t>
            </a:r>
            <a:r>
              <a:rPr lang="en-US" altLang="ko-KR" dirty="0"/>
              <a:t>/</a:t>
            </a:r>
            <a:r>
              <a:rPr lang="ko-KR" altLang="en-US" dirty="0"/>
              <a:t>조회</a:t>
            </a:r>
            <a:r>
              <a:rPr lang="en-US" altLang="ko-KR" dirty="0"/>
              <a:t>]</a:t>
            </a:r>
            <a:r>
              <a:rPr lang="ko-KR" altLang="en-US" dirty="0"/>
              <a:t>를 만든다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입력을 선택하면 노래의 장르</a:t>
            </a:r>
            <a:r>
              <a:rPr lang="en-US" altLang="ko-KR" dirty="0"/>
              <a:t>,</a:t>
            </a:r>
            <a:r>
              <a:rPr lang="ko-KR" altLang="en-US" dirty="0"/>
              <a:t> 제목</a:t>
            </a:r>
            <a:r>
              <a:rPr lang="en-US" altLang="ko-KR" dirty="0"/>
              <a:t>, </a:t>
            </a:r>
            <a:r>
              <a:rPr lang="ko-KR" altLang="en-US" dirty="0"/>
              <a:t>가사를 입력하고 저장한다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장르는 대화상자를 이용하여 입력한다</a:t>
            </a:r>
            <a:r>
              <a:rPr lang="en-US" altLang="ko-KR" dirty="0"/>
              <a:t>. (arrays.xml-&gt;genre)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저장</a:t>
            </a:r>
            <a:r>
              <a:rPr lang="en-US" altLang="ko-KR" dirty="0"/>
              <a:t>]</a:t>
            </a:r>
            <a:r>
              <a:rPr lang="ko-KR" altLang="en-US" dirty="0"/>
              <a:t>후 </a:t>
            </a:r>
            <a:r>
              <a:rPr lang="en-US" altLang="ko-KR" dirty="0"/>
              <a:t>“</a:t>
            </a:r>
            <a:r>
              <a:rPr lang="ko-KR" altLang="en-US" dirty="0"/>
              <a:t>저장 완료되었습니다</a:t>
            </a:r>
            <a:r>
              <a:rPr lang="en-US" altLang="ko-KR" dirty="0"/>
              <a:t>“ </a:t>
            </a:r>
            <a:r>
              <a:rPr lang="ko-KR" altLang="en-US" dirty="0"/>
              <a:t>토스트 메시지 나오고 화면은 </a:t>
            </a:r>
            <a:r>
              <a:rPr lang="en-US" altLang="ko-KR" dirty="0"/>
              <a:t>clear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조회를 선택하고 노래 제목을 입력하면 입력한 내용이 조회된다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검색한 노래가 없을 경우 토스트 메시지로 </a:t>
            </a:r>
            <a:r>
              <a:rPr lang="en-US" altLang="ko-KR" dirty="0"/>
              <a:t>“</a:t>
            </a:r>
            <a:r>
              <a:rPr lang="ko-KR" altLang="en-US" dirty="0"/>
              <a:t>검색 결과가 없습니다</a:t>
            </a:r>
            <a:r>
              <a:rPr lang="en-US" altLang="ko-KR" dirty="0"/>
              <a:t>＂</a:t>
            </a:r>
            <a:r>
              <a:rPr lang="ko-KR" altLang="en-US" dirty="0"/>
              <a:t>를</a:t>
            </a:r>
            <a:r>
              <a:rPr lang="ko-KR" altLang="en-US" dirty="0"/>
              <a:t> 보여준다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963" y="2794614"/>
            <a:ext cx="2433740" cy="39836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878" y="2794614"/>
            <a:ext cx="2439917" cy="38670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3798" y="2683342"/>
            <a:ext cx="2503431" cy="41746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9123778" y="188642"/>
            <a:ext cx="294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activity_main</a:t>
            </a:r>
            <a:r>
              <a:rPr lang="en-US" altLang="ko-KR" sz="1400" dirty="0">
                <a:solidFill>
                  <a:srgbClr val="FF0000"/>
                </a:solidFill>
              </a:rPr>
              <a:t>, arrays</a:t>
            </a:r>
            <a:r>
              <a:rPr lang="ko-KR" altLang="en-US" sz="1400" dirty="0">
                <a:solidFill>
                  <a:srgbClr val="FF0000"/>
                </a:solidFill>
              </a:rPr>
              <a:t>파일 보내주기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63138" y="4429278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DB : </a:t>
            </a:r>
            <a:r>
              <a:rPr lang="en-US" altLang="ko-KR" sz="2400" dirty="0" err="1">
                <a:solidFill>
                  <a:srgbClr val="FF0000"/>
                </a:solidFill>
              </a:rPr>
              <a:t>song_db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en-US" altLang="ko-KR" sz="2400" dirty="0">
                <a:solidFill>
                  <a:srgbClr val="FF0000"/>
                </a:solidFill>
              </a:rPr>
              <a:t>Table : song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333" y="2382823"/>
            <a:ext cx="7943850" cy="266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529" y="133112"/>
            <a:ext cx="3222357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탭호스트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안드로이드</a:t>
            </a:r>
            <a:r>
              <a:rPr lang="en-US" altLang="ko-KR" dirty="0" smtClean="0"/>
              <a:t>3_2(</a:t>
            </a:r>
            <a:r>
              <a:rPr lang="ko-KR" altLang="en-US" dirty="0" smtClean="0"/>
              <a:t>레이아웃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53</a:t>
            </a:r>
            <a:r>
              <a:rPr lang="ko-KR" altLang="en-US" dirty="0" smtClean="0"/>
              <a:t>페이지부터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알림대화상자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r>
              <a:rPr lang="ko-KR" altLang="en-US" dirty="0" smtClean="0"/>
              <a:t>안드로이드</a:t>
            </a:r>
            <a:r>
              <a:rPr lang="en-US" altLang="ko-KR" dirty="0" smtClean="0"/>
              <a:t>5(</a:t>
            </a:r>
            <a:r>
              <a:rPr lang="ko-KR" altLang="en-US" dirty="0" smtClean="0"/>
              <a:t>사용자알림효과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24</a:t>
            </a:r>
            <a:r>
              <a:rPr lang="ko-KR" altLang="en-US" dirty="0" smtClean="0"/>
              <a:t>페이지부터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데이터베이스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r>
              <a:rPr lang="ko-KR" altLang="en-US" dirty="0" smtClean="0"/>
              <a:t>안드로이드</a:t>
            </a:r>
            <a:r>
              <a:rPr lang="en-US" altLang="ko-KR" dirty="0" smtClean="0"/>
              <a:t>8(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26</a:t>
            </a:r>
            <a:r>
              <a:rPr lang="ko-KR" altLang="en-US" dirty="0" smtClean="0"/>
              <a:t>페이지부터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638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116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2019-05-07T06:13:16Z</dcterms:created>
  <dcterms:modified xsi:type="dcterms:W3CDTF">2019-05-07T06:27:05Z</dcterms:modified>
</cp:coreProperties>
</file>