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DEE8-8CC8-4041-AA1F-E23B09009885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3FF2-A8E3-41EB-BF0D-48BA0F749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23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DEE8-8CC8-4041-AA1F-E23B09009885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3FF2-A8E3-41EB-BF0D-48BA0F749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052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DEE8-8CC8-4041-AA1F-E23B09009885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3FF2-A8E3-41EB-BF0D-48BA0F749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087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DEE8-8CC8-4041-AA1F-E23B09009885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3FF2-A8E3-41EB-BF0D-48BA0F749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63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DEE8-8CC8-4041-AA1F-E23B09009885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3FF2-A8E3-41EB-BF0D-48BA0F749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023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DEE8-8CC8-4041-AA1F-E23B09009885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3FF2-A8E3-41EB-BF0D-48BA0F749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45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DEE8-8CC8-4041-AA1F-E23B09009885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3FF2-A8E3-41EB-BF0D-48BA0F749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47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DEE8-8CC8-4041-AA1F-E23B09009885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3FF2-A8E3-41EB-BF0D-48BA0F749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859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DEE8-8CC8-4041-AA1F-E23B09009885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3FF2-A8E3-41EB-BF0D-48BA0F749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079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DEE8-8CC8-4041-AA1F-E23B09009885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3FF2-A8E3-41EB-BF0D-48BA0F749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0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DEE8-8CC8-4041-AA1F-E23B09009885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3FF2-A8E3-41EB-BF0D-48BA0F749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232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FDEE8-8CC8-4041-AA1F-E23B09009885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43FF2-A8E3-41EB-BF0D-48BA0F749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714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29173"/>
          <a:stretch/>
        </p:blipFill>
        <p:spPr>
          <a:xfrm>
            <a:off x="2616568" y="2429341"/>
            <a:ext cx="2592288" cy="30878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524000" y="-27384"/>
            <a:ext cx="9252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 smtClean="0"/>
              <a:t>연습문제</a:t>
            </a:r>
            <a:r>
              <a:rPr lang="en-US" altLang="ko-KR" b="1" dirty="0" smtClean="0"/>
              <a:t>9&gt; </a:t>
            </a:r>
            <a:r>
              <a:rPr lang="ko-KR" altLang="en-US" b="1" dirty="0"/>
              <a:t>스마트폰의 환경설정 화면 및 설정 데이터 저장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데이터 로밍</a:t>
            </a:r>
            <a:r>
              <a:rPr lang="en-US" altLang="ko-KR" dirty="0"/>
              <a:t>, </a:t>
            </a:r>
            <a:r>
              <a:rPr lang="ko-KR" altLang="en-US" dirty="0"/>
              <a:t>향상된 </a:t>
            </a:r>
            <a:r>
              <a:rPr lang="en-US" altLang="ko-KR" dirty="0"/>
              <a:t>4G LTE</a:t>
            </a:r>
            <a:r>
              <a:rPr lang="ko-KR" altLang="en-US" dirty="0"/>
              <a:t>모드 설정은 </a:t>
            </a:r>
            <a:r>
              <a:rPr lang="en-US" altLang="ko-KR" dirty="0">
                <a:solidFill>
                  <a:srgbClr val="FF0000"/>
                </a:solidFill>
              </a:rPr>
              <a:t>switch</a:t>
            </a:r>
            <a:r>
              <a:rPr lang="ko-KR" altLang="en-US" dirty="0"/>
              <a:t>로 제공한다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기본 네트워크 유형 설정은 사용자가 클릭 시 </a:t>
            </a:r>
            <a:r>
              <a:rPr lang="ko-KR" altLang="en-US" dirty="0">
                <a:solidFill>
                  <a:srgbClr val="FF0000"/>
                </a:solidFill>
              </a:rPr>
              <a:t>목록</a:t>
            </a:r>
            <a:r>
              <a:rPr lang="ko-KR" altLang="en-US" dirty="0"/>
              <a:t> 화면을 띄워 설정되게 한다</a:t>
            </a:r>
            <a:endParaRPr lang="en-US" altLang="ko-KR" dirty="0"/>
          </a:p>
          <a:p>
            <a:r>
              <a:rPr lang="en-US" altLang="ko-KR" dirty="0"/>
              <a:t>3. APN </a:t>
            </a:r>
            <a:r>
              <a:rPr lang="ko-KR" altLang="en-US" dirty="0"/>
              <a:t>설정은 사용자 클릭 시 </a:t>
            </a:r>
            <a:r>
              <a:rPr lang="ko-KR" altLang="en-US" dirty="0">
                <a:solidFill>
                  <a:srgbClr val="FF0000"/>
                </a:solidFill>
              </a:rPr>
              <a:t>화면이 </a:t>
            </a:r>
            <a:r>
              <a:rPr lang="ko-KR" altLang="en-US" dirty="0" err="1">
                <a:solidFill>
                  <a:srgbClr val="FF0000"/>
                </a:solidFill>
              </a:rPr>
              <a:t>전환</a:t>
            </a:r>
            <a:r>
              <a:rPr lang="ko-KR" altLang="en-US" dirty="0" err="1"/>
              <a:t>되는지만</a:t>
            </a:r>
            <a:r>
              <a:rPr lang="ko-KR" altLang="en-US" dirty="0"/>
              <a:t> 확인한다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네트워크 운영자 설정을 사용자가 선택하면 </a:t>
            </a:r>
            <a:r>
              <a:rPr lang="ko-KR" altLang="en-US" dirty="0">
                <a:solidFill>
                  <a:srgbClr val="FF0000"/>
                </a:solidFill>
              </a:rPr>
              <a:t>새로운 </a:t>
            </a:r>
            <a:r>
              <a:rPr lang="ko-KR" altLang="en-US" dirty="0" err="1">
                <a:solidFill>
                  <a:srgbClr val="FF0000"/>
                </a:solidFill>
              </a:rPr>
              <a:t>액티비티</a:t>
            </a:r>
            <a:r>
              <a:rPr lang="ko-KR" altLang="en-US" dirty="0" err="1"/>
              <a:t>가</a:t>
            </a:r>
            <a:r>
              <a:rPr lang="ko-KR" altLang="en-US" dirty="0"/>
              <a:t> 출력되게 한다</a:t>
            </a:r>
            <a:r>
              <a:rPr lang="en-US" altLang="ko-KR" dirty="0"/>
              <a:t>.   </a:t>
            </a:r>
          </a:p>
          <a:p>
            <a:r>
              <a:rPr lang="en-US" altLang="ko-KR" dirty="0"/>
              <a:t> </a:t>
            </a:r>
            <a:r>
              <a:rPr lang="en-US" altLang="ko-KR" dirty="0"/>
              <a:t>  (</a:t>
            </a:r>
            <a:r>
              <a:rPr lang="en-US" altLang="ko-KR" dirty="0" err="1"/>
              <a:t>SubActivity.class</a:t>
            </a:r>
            <a:r>
              <a:rPr lang="en-US" altLang="ko-KR" dirty="0"/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7910" r="7910"/>
          <a:stretch/>
        </p:blipFill>
        <p:spPr>
          <a:xfrm>
            <a:off x="8814971" y="2280940"/>
            <a:ext cx="1803166" cy="3761234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4963644" y="3616328"/>
            <a:ext cx="3801465" cy="60314"/>
          </a:xfrm>
          <a:prstGeom prst="straightConnector1">
            <a:avLst/>
          </a:prstGeom>
          <a:ln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b="41130"/>
          <a:stretch/>
        </p:blipFill>
        <p:spPr>
          <a:xfrm>
            <a:off x="6486135" y="4194813"/>
            <a:ext cx="1886521" cy="1104769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V="1">
            <a:off x="5050327" y="4863629"/>
            <a:ext cx="1385945" cy="329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flipH="1">
            <a:off x="1714830" y="2850391"/>
            <a:ext cx="901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roaming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 flipH="1">
            <a:off x="1714830" y="3488540"/>
            <a:ext cx="901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network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 flipH="1">
            <a:off x="1626940" y="4077073"/>
            <a:ext cx="938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l</a:t>
            </a:r>
            <a:r>
              <a:rPr lang="en-US" altLang="ko-KR" sz="1400" dirty="0" err="1"/>
              <a:t>te_mode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 flipH="1">
            <a:off x="2072976" y="4509121"/>
            <a:ext cx="634085" cy="319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apn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 flipH="1">
            <a:off x="1715208" y="4990424"/>
            <a:ext cx="901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manager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2500250" y="5517233"/>
            <a:ext cx="6260047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en-US" altLang="ko-KR" sz="1400" dirty="0" err="1"/>
              <a:t>PreferenceScreen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en-US" altLang="ko-KR" sz="1400" dirty="0"/>
              <a:t>  </a:t>
            </a:r>
            <a:r>
              <a:rPr lang="en-US" altLang="ko-KR" sz="1400" dirty="0" err="1"/>
              <a:t>android:key</a:t>
            </a:r>
            <a:r>
              <a:rPr lang="en-US" altLang="ko-KR" sz="1400" dirty="0"/>
              <a:t>=“manager”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/>
              <a:t>  </a:t>
            </a:r>
            <a:r>
              <a:rPr lang="en-US" altLang="ko-KR" sz="1400" dirty="0" err="1"/>
              <a:t>android:title</a:t>
            </a:r>
            <a:r>
              <a:rPr lang="en-US" altLang="ko-KR" sz="1400" dirty="0"/>
              <a:t>=“</a:t>
            </a:r>
            <a:r>
              <a:rPr lang="ko-KR" altLang="en-US" sz="1400" dirty="0"/>
              <a:t>네트워크 운영자</a:t>
            </a:r>
            <a:r>
              <a:rPr lang="en-US" altLang="ko-KR" sz="1400" dirty="0"/>
              <a:t>“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/>
              <a:t>  </a:t>
            </a:r>
            <a:r>
              <a:rPr lang="en-US" altLang="ko-KR" sz="1400" dirty="0" err="1"/>
              <a:t>android:summary</a:t>
            </a:r>
            <a:r>
              <a:rPr lang="en-US" altLang="ko-KR" sz="1400" dirty="0"/>
              <a:t>=“</a:t>
            </a:r>
            <a:r>
              <a:rPr lang="ko-KR" altLang="en-US" sz="1400" dirty="0"/>
              <a:t>네트워크 운영자 선택</a:t>
            </a:r>
            <a:r>
              <a:rPr lang="en-US" altLang="ko-KR" sz="1400" dirty="0"/>
              <a:t>”&gt;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/>
              <a:t>  &lt;intent </a:t>
            </a:r>
            <a:r>
              <a:rPr lang="en-US" altLang="ko-KR" sz="1400" dirty="0" err="1"/>
              <a:t>android:targetPackage</a:t>
            </a:r>
            <a:r>
              <a:rPr lang="en-US" altLang="ko-KR" sz="1400" dirty="0"/>
              <a:t>=“com.example.mypreference2”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/>
              <a:t>            </a:t>
            </a:r>
            <a:r>
              <a:rPr lang="en-US" altLang="ko-KR" sz="1400" dirty="0" err="1"/>
              <a:t>android:targetClass</a:t>
            </a:r>
            <a:r>
              <a:rPr lang="en-US" altLang="ko-KR" sz="1400" dirty="0"/>
              <a:t>=“com.example.mypreference2.SubActivity”/&gt;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69131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103</Words>
  <Application>Microsoft Office PowerPoint</Application>
  <PresentationFormat>와이드스크린</PresentationFormat>
  <Paragraphs>18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</cp:revision>
  <dcterms:created xsi:type="dcterms:W3CDTF">2019-05-28T05:40:17Z</dcterms:created>
  <dcterms:modified xsi:type="dcterms:W3CDTF">2019-05-28T05:41:30Z</dcterms:modified>
</cp:coreProperties>
</file>