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  <p:sldMasterId id="2147483673" r:id="rId2"/>
  </p:sldMasterIdLst>
  <p:notesMasterIdLst>
    <p:notesMasterId r:id="rId49"/>
  </p:notesMasterIdLst>
  <p:handoutMasterIdLst>
    <p:handoutMasterId r:id="rId50"/>
  </p:handoutMasterIdLst>
  <p:sldIdLst>
    <p:sldId id="1175" r:id="rId3"/>
    <p:sldId id="1176" r:id="rId4"/>
    <p:sldId id="1212" r:id="rId5"/>
    <p:sldId id="1213" r:id="rId6"/>
    <p:sldId id="1214" r:id="rId7"/>
    <p:sldId id="1215" r:id="rId8"/>
    <p:sldId id="1216" r:id="rId9"/>
    <p:sldId id="1219" r:id="rId10"/>
    <p:sldId id="1177" r:id="rId11"/>
    <p:sldId id="1178" r:id="rId12"/>
    <p:sldId id="1179" r:id="rId13"/>
    <p:sldId id="1220" r:id="rId14"/>
    <p:sldId id="1221" r:id="rId15"/>
    <p:sldId id="1180" r:id="rId16"/>
    <p:sldId id="1181" r:id="rId17"/>
    <p:sldId id="1182" r:id="rId18"/>
    <p:sldId id="1183" r:id="rId19"/>
    <p:sldId id="1184" r:id="rId20"/>
    <p:sldId id="1185" r:id="rId21"/>
    <p:sldId id="1187" r:id="rId22"/>
    <p:sldId id="1189" r:id="rId23"/>
    <p:sldId id="1222" r:id="rId24"/>
    <p:sldId id="1223" r:id="rId25"/>
    <p:sldId id="1224" r:id="rId26"/>
    <p:sldId id="1225" r:id="rId27"/>
    <p:sldId id="1226" r:id="rId28"/>
    <p:sldId id="1210" r:id="rId29"/>
    <p:sldId id="1205" r:id="rId30"/>
    <p:sldId id="1206" r:id="rId31"/>
    <p:sldId id="1207" r:id="rId32"/>
    <p:sldId id="1208" r:id="rId33"/>
    <p:sldId id="1209" r:id="rId34"/>
    <p:sldId id="1190" r:id="rId35"/>
    <p:sldId id="1191" r:id="rId36"/>
    <p:sldId id="1192" r:id="rId37"/>
    <p:sldId id="1193" r:id="rId38"/>
    <p:sldId id="1194" r:id="rId39"/>
    <p:sldId id="1195" r:id="rId40"/>
    <p:sldId id="1196" r:id="rId41"/>
    <p:sldId id="1197" r:id="rId42"/>
    <p:sldId id="1198" r:id="rId43"/>
    <p:sldId id="1199" r:id="rId44"/>
    <p:sldId id="1200" r:id="rId45"/>
    <p:sldId id="1201" r:id="rId46"/>
    <p:sldId id="1202" r:id="rId47"/>
    <p:sldId id="1203" r:id="rId48"/>
  </p:sldIdLst>
  <p:sldSz cx="10287000" cy="6858000" type="35mm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4">
          <p15:clr>
            <a:srgbClr val="A4A3A4"/>
          </p15:clr>
        </p15:guide>
        <p15:guide id="2" orient="horz" pos="2115">
          <p15:clr>
            <a:srgbClr val="A4A3A4"/>
          </p15:clr>
        </p15:guide>
        <p15:guide id="3" orient="horz" pos="3203">
          <p15:clr>
            <a:srgbClr val="A4A3A4"/>
          </p15:clr>
        </p15:guide>
        <p15:guide id="4" orient="horz" pos="1389">
          <p15:clr>
            <a:srgbClr val="A4A3A4"/>
          </p15:clr>
        </p15:guide>
        <p15:guide id="5" orient="horz" pos="119">
          <p15:clr>
            <a:srgbClr val="A4A3A4"/>
          </p15:clr>
        </p15:guide>
        <p15:guide id="6" pos="3240">
          <p15:clr>
            <a:srgbClr val="A4A3A4"/>
          </p15:clr>
        </p15:guide>
        <p15:guide id="7" pos="1471">
          <p15:clr>
            <a:srgbClr val="A4A3A4"/>
          </p15:clr>
        </p15:guide>
        <p15:guide id="8" pos="5871">
          <p15:clr>
            <a:srgbClr val="A4A3A4"/>
          </p15:clr>
        </p15:guide>
        <p15:guide id="9" pos="337">
          <p15:clr>
            <a:srgbClr val="A4A3A4"/>
          </p15:clr>
        </p15:guide>
        <p15:guide id="10" pos="4465">
          <p15:clr>
            <a:srgbClr val="A4A3A4"/>
          </p15:clr>
        </p15:guide>
        <p15:guide id="11" pos="1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519">
          <p15:clr>
            <a:srgbClr val="A4A3A4"/>
          </p15:clr>
        </p15:guide>
        <p15:guide id="4" orient="horz" pos="6271">
          <p15:clr>
            <a:srgbClr val="A4A3A4"/>
          </p15:clr>
        </p15:guide>
        <p15:guide id="5" orient="horz" pos="1601">
          <p15:clr>
            <a:srgbClr val="A4A3A4"/>
          </p15:clr>
        </p15:guide>
        <p15:guide id="6" pos="2236">
          <p15:clr>
            <a:srgbClr val="A4A3A4"/>
          </p15:clr>
        </p15:guide>
        <p15:guide id="7" pos="415">
          <p15:clr>
            <a:srgbClr val="A4A3A4"/>
          </p15:clr>
        </p15:guide>
        <p15:guide id="8" pos="42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B2C5EC"/>
    <a:srgbClr val="333399"/>
    <a:srgbClr val="DDE3FF"/>
    <a:srgbClr val="E5E9FF"/>
    <a:srgbClr val="002E8A"/>
    <a:srgbClr val="FFFFCC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90" autoAdjust="0"/>
    <p:restoredTop sz="90339" autoAdjust="0"/>
  </p:normalViewPr>
  <p:slideViewPr>
    <p:cSldViewPr>
      <p:cViewPr varScale="1">
        <p:scale>
          <a:sx n="94" d="100"/>
          <a:sy n="94" d="100"/>
        </p:scale>
        <p:origin x="150" y="444"/>
      </p:cViewPr>
      <p:guideLst>
        <p:guide orient="horz" pos="2614"/>
        <p:guide orient="horz" pos="2115"/>
        <p:guide orient="horz" pos="3203"/>
        <p:guide orient="horz" pos="1389"/>
        <p:guide orient="horz" pos="119"/>
        <p:guide pos="3240"/>
        <p:guide pos="1471"/>
        <p:guide pos="5871"/>
        <p:guide pos="337"/>
        <p:guide pos="4465"/>
        <p:guide pos="110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422"/>
    </p:cViewPr>
  </p:sorterViewPr>
  <p:notesViewPr>
    <p:cSldViewPr>
      <p:cViewPr>
        <p:scale>
          <a:sx n="75" d="100"/>
          <a:sy n="75" d="100"/>
        </p:scale>
        <p:origin x="-2124" y="324"/>
      </p:cViewPr>
      <p:guideLst>
        <p:guide orient="horz" pos="3224"/>
        <p:guide orient="horz" pos="618"/>
        <p:guide orient="horz" pos="519"/>
        <p:guide orient="horz" pos="6271"/>
        <p:guide orient="horz" pos="1601"/>
        <p:guide pos="2236"/>
        <p:guide pos="415"/>
        <p:guide pos="42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t" anchorCtr="0" compatLnSpc="1">
            <a:prstTxWarp prst="textNoShape">
              <a:avLst/>
            </a:prstTxWarp>
          </a:bodyPr>
          <a:lstStyle>
            <a:lvl1pPr algn="l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t" anchorCtr="0" compatLnSpc="1">
            <a:prstTxWarp prst="textNoShape">
              <a:avLst/>
            </a:prstTxWarp>
          </a:bodyPr>
          <a:lstStyle>
            <a:lvl1pPr algn="r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b" anchorCtr="0" compatLnSpc="1">
            <a:prstTxWarp prst="textNoShape">
              <a:avLst/>
            </a:prstTxWarp>
          </a:bodyPr>
          <a:lstStyle>
            <a:lvl1pPr algn="l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8162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b" anchorCtr="0" compatLnSpc="1">
            <a:prstTxWarp prst="textNoShape">
              <a:avLst/>
            </a:prstTxWarp>
          </a:bodyPr>
          <a:lstStyle>
            <a:lvl1pPr algn="r" defTabSz="957263" eaLnBrk="1" latinLnBrk="1" hangingPunct="1"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fld id="{363C89D7-B44C-4DCC-BA64-41EF600AC70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7528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20713" y="981075"/>
            <a:ext cx="5880100" cy="4000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" name="슬라이드 노트 개체 틀 10"/>
          <p:cNvSpPr>
            <a:spLocks noGrp="1"/>
          </p:cNvSpPr>
          <p:nvPr>
            <p:ph type="body" sz="quarter" idx="3"/>
          </p:nvPr>
        </p:nvSpPr>
        <p:spPr>
          <a:xfrm>
            <a:off x="633413" y="5116513"/>
            <a:ext cx="5857875" cy="4349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947601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33123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8007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852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3026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ln>
            <a:miter lim="800000"/>
            <a:headEnd/>
            <a:tailEnd/>
          </a:ln>
        </p:spPr>
        <p:txBody>
          <a:bodyPr lIns="99167" tIns="49583" rIns="99167" bIns="49583"/>
          <a:lstStyle/>
          <a:p>
            <a:pPr>
              <a:spcBef>
                <a:spcPts val="0"/>
              </a:spcBef>
              <a:spcAft>
                <a:spcPts val="1320"/>
              </a:spcAft>
              <a:defRPr/>
            </a:pPr>
            <a:endParaRPr lang="ko-KR" altLang="en-US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3908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2001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8612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0369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1692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7108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3812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3158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905585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766608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039590"/>
      </p:ext>
    </p:extLst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785988"/>
      </p:ext>
    </p:extLst>
  </p:cSld>
  <p:clrMapOvr>
    <a:masterClrMapping/>
  </p:clrMapOvr>
  <p:transition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71414"/>
            <a:ext cx="9258300" cy="511156"/>
          </a:xfrm>
        </p:spPr>
        <p:txBody>
          <a:bodyPr/>
          <a:lstStyle>
            <a:lvl1pPr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4422" y="1000108"/>
            <a:ext cx="9258300" cy="5126055"/>
          </a:xfrm>
        </p:spPr>
        <p:txBody>
          <a:bodyPr/>
          <a:lstStyle>
            <a:lvl1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1pPr>
            <a:lvl2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2pPr>
            <a:lvl3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3pPr>
            <a:lvl4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4pPr>
            <a:lvl5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5926455"/>
      </p:ext>
    </p:extLst>
  </p:cSld>
  <p:clrMapOvr>
    <a:masterClrMapping/>
  </p:clrMapOvr>
  <p:transition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5020058"/>
      </p:ext>
    </p:extLst>
  </p:cSld>
  <p:clrMapOvr>
    <a:masterClrMapping/>
  </p:clrMapOvr>
  <p:transition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144517"/>
      </p:ext>
    </p:extLst>
  </p:cSld>
  <p:clrMapOvr>
    <a:masterClrMapping/>
  </p:clrMapOvr>
  <p:transition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5654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254550"/>
      </p:ext>
    </p:extLst>
  </p:cSld>
  <p:clrMapOvr>
    <a:masterClrMapping/>
  </p:clrMapOvr>
  <p:transition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435184"/>
      </p:ext>
    </p:extLst>
  </p:cSld>
  <p:clrMapOvr>
    <a:masterClrMapping/>
  </p:clrMapOvr>
  <p:transition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3552866"/>
      </p:ext>
    </p:extLst>
  </p:cSld>
  <p:clrMapOvr>
    <a:masterClrMapping/>
  </p:clrMapOvr>
  <p:transition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2941998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3395160" cy="369332"/>
          </a:xfrm>
        </p:spPr>
        <p:txBody>
          <a:bodyPr anchor="ctr"/>
          <a:lstStyle>
            <a:lvl1pPr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4422" y="1000108"/>
            <a:ext cx="9258300" cy="5126055"/>
          </a:xfrm>
        </p:spPr>
        <p:txBody>
          <a:bodyPr/>
          <a:lstStyle>
            <a:lvl1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1pPr>
            <a:lvl2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2pPr>
            <a:lvl3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3pPr>
            <a:lvl4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4pPr>
            <a:lvl5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9608260"/>
      </p:ext>
    </p:extLst>
  </p:cSld>
  <p:clrMapOvr>
    <a:masterClrMapping/>
  </p:clrMapOvr>
  <p:transition>
    <p:dissolv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20524378"/>
      </p:ext>
    </p:extLst>
  </p:cSld>
  <p:clrMapOvr>
    <a:masterClrMapping/>
  </p:clrMapOvr>
  <p:transition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06960"/>
      </p:ext>
    </p:extLst>
  </p:cSld>
  <p:clrMapOvr>
    <a:masterClrMapping/>
  </p:clrMapOvr>
  <p:transition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810910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846064241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545890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5654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105471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182926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5291215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969568668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07933667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13" descr="Image6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87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Box 14"/>
          <p:cNvSpPr txBox="1">
            <a:spLocks noChangeArrowheads="1"/>
          </p:cNvSpPr>
          <p:nvPr userDrawn="1"/>
        </p:nvSpPr>
        <p:spPr bwMode="auto">
          <a:xfrm>
            <a:off x="4827588" y="6573838"/>
            <a:ext cx="5572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fontAlgn="b" latinLnBrk="1" hangingPunct="1"/>
            <a:r>
              <a:rPr lang="en-US" altLang="ko-KR" sz="1200">
                <a:latin typeface="Calibri" pitchFamily="34" charset="0"/>
                <a:ea typeface="새굴림" pitchFamily="18" charset="-127"/>
              </a:rPr>
              <a:t>- </a:t>
            </a:r>
            <a:fld id="{F6E5F055-5A9B-4FFB-9781-231FAF15ECB6}" type="slidenum">
              <a:rPr lang="ko-KR" altLang="en-US" sz="1200">
                <a:latin typeface="Calibri" pitchFamily="34" charset="0"/>
                <a:ea typeface="새굴림" pitchFamily="18" charset="-127"/>
              </a:rPr>
              <a:pPr algn="ctr" eaLnBrk="1" fontAlgn="b" latinLnBrk="1" hangingPunct="1"/>
              <a:t>‹#›</a:t>
            </a:fld>
            <a:r>
              <a:rPr lang="en-US" altLang="ko-KR" sz="1200">
                <a:latin typeface="Calibri" pitchFamily="34" charset="0"/>
                <a:ea typeface="새굴림" pitchFamily="18" charset="-127"/>
              </a:rPr>
              <a:t> -</a:t>
            </a:r>
            <a:endParaRPr lang="ko-KR" altLang="en-US" sz="1200">
              <a:latin typeface="Calibri" pitchFamily="34" charset="0"/>
              <a:ea typeface="새굴림" pitchFamily="18" charset="-127"/>
            </a:endParaRPr>
          </a:p>
        </p:txBody>
      </p:sp>
      <p:sp>
        <p:nvSpPr>
          <p:cNvPr id="2069" name="제목 개체 틀 1"/>
          <p:cNvSpPr>
            <a:spLocks noGrp="1"/>
          </p:cNvSpPr>
          <p:nvPr>
            <p:ph type="title"/>
          </p:nvPr>
        </p:nvSpPr>
        <p:spPr bwMode="auto">
          <a:xfrm>
            <a:off x="828675" y="201613"/>
            <a:ext cx="3405188" cy="369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514350" y="1600200"/>
            <a:ext cx="92583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9" name="타원 8"/>
          <p:cNvSpPr/>
          <p:nvPr userDrawn="1"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0" name="타원 9"/>
          <p:cNvSpPr/>
          <p:nvPr userDrawn="1"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1" name="타원 10"/>
          <p:cNvSpPr/>
          <p:nvPr userDrawn="1"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pic>
        <p:nvPicPr>
          <p:cNvPr id="1039" name="그림 12" descr="Image4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3" y="107950"/>
            <a:ext cx="5175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dissolve/>
  </p:transition>
  <p:timing>
    <p:tnLst>
      <p:par>
        <p:cTn id="1" dur="indefinite" restart="never" nodeType="tmRoot"/>
      </p:par>
    </p:tnLst>
  </p:timing>
  <p:txStyles>
    <p:titleStyle>
      <a:lvl1pPr algn="l" rtl="0" eaLnBrk="0" fontAlgn="b" latinLnBrk="1" hangingPunct="0">
        <a:spcBef>
          <a:spcPct val="0"/>
        </a:spcBef>
        <a:spcAft>
          <a:spcPct val="0"/>
        </a:spcAft>
        <a:defRPr kumimoji="1" sz="2400" b="1" kern="1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맑은 고딕" pitchFamily="50" charset="-127"/>
          <a:cs typeface="+mj-cs"/>
        </a:defRPr>
      </a:lvl1pPr>
      <a:lvl2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제목 개체 틀 1"/>
          <p:cNvSpPr>
            <a:spLocks noGrp="1"/>
          </p:cNvSpPr>
          <p:nvPr>
            <p:ph type="title"/>
          </p:nvPr>
        </p:nvSpPr>
        <p:spPr bwMode="auto">
          <a:xfrm>
            <a:off x="534988" y="188913"/>
            <a:ext cx="2528887" cy="2746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5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514350" y="1600200"/>
            <a:ext cx="92583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dissolve/>
  </p:transition>
  <p:timing>
    <p:tnLst>
      <p:par>
        <p:cTn id="1" dur="indefinite" restart="never" nodeType="tmRoot"/>
      </p:par>
    </p:tnLst>
  </p:timing>
  <p:txStyles>
    <p:titleStyle>
      <a:lvl1pPr algn="l" rtl="0" eaLnBrk="0" fontAlgn="b" latinLnBrk="1" hangingPunct="0">
        <a:spcBef>
          <a:spcPct val="0"/>
        </a:spcBef>
        <a:spcAft>
          <a:spcPct val="0"/>
        </a:spcAft>
        <a:defRPr kumimoji="1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맑은 고딕" pitchFamily="50" charset="-127"/>
          <a:cs typeface="+mj-cs"/>
        </a:defRPr>
      </a:lvl1pPr>
      <a:lvl2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app/Activity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developer.android.com/reference/android/app/Fragment.html" TargetMode="External"/><Relationship Id="rId4" Type="http://schemas.openxmlformats.org/officeDocument/2006/relationships/hyperlink" Target="http://developer.android.com/reference/android/app/FragmentManager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app/FragmentTransaction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developer.android.com/reference/java/lang/String.html" TargetMode="External"/><Relationship Id="rId4" Type="http://schemas.openxmlformats.org/officeDocument/2006/relationships/hyperlink" Target="http://developer.android.com/reference/android/app/Fragment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7715304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32104" name="그림 13" descr="Image3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105" name="Rectangle 3"/>
          <p:cNvSpPr>
            <a:spLocks noChangeArrowheads="1"/>
          </p:cNvSpPr>
          <p:nvPr/>
        </p:nvSpPr>
        <p:spPr bwMode="auto">
          <a:xfrm>
            <a:off x="868363" y="2741613"/>
            <a:ext cx="1460500" cy="759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4800" i="1" dirty="0" smtClean="0">
                <a:solidFill>
                  <a:srgbClr val="FFFFCC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17.</a:t>
            </a:r>
            <a:endParaRPr lang="en-US" altLang="ko-KR" sz="4800" i="1" dirty="0">
              <a:solidFill>
                <a:srgbClr val="FFFFCC"/>
              </a:solidFill>
              <a:latin typeface="나눔고딕" pitchFamily="50" charset="-127"/>
              <a:ea typeface="나눔고딕" pitchFamily="50" charset="-127"/>
              <a:cs typeface="Arial" charset="0"/>
            </a:endParaRPr>
          </a:p>
        </p:txBody>
      </p:sp>
      <p:sp>
        <p:nvSpPr>
          <p:cNvPr id="132106" name="Text Box 6"/>
          <p:cNvSpPr txBox="1">
            <a:spLocks noChangeArrowheads="1"/>
          </p:cNvSpPr>
          <p:nvPr/>
        </p:nvSpPr>
        <p:spPr bwMode="auto">
          <a:xfrm>
            <a:off x="2443163" y="2828925"/>
            <a:ext cx="5645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" latinLnBrk="1" hangingPunct="1">
              <a:buSzPct val="70000"/>
            </a:pPr>
            <a:r>
              <a:rPr lang="en-US" altLang="ko-KR" sz="3200" dirty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 Support </a:t>
            </a:r>
            <a:r>
              <a:rPr lang="ko-KR" altLang="en-US" sz="3200" dirty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라이브러리 활용</a:t>
            </a:r>
            <a:endParaRPr lang="en-US" altLang="ko-KR" sz="3200" dirty="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274635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55" y="980728"/>
            <a:ext cx="10002813" cy="46805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제목 9"/>
          <p:cNvSpPr txBox="1">
            <a:spLocks/>
          </p:cNvSpPr>
          <p:nvPr/>
        </p:nvSpPr>
        <p:spPr bwMode="auto">
          <a:xfrm>
            <a:off x="804580" y="188640"/>
            <a:ext cx="3428824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17.1.2. 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Fragment 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작성법</a:t>
            </a:r>
            <a:endParaRPr lang="ko-KR" altLang="en-US" dirty="0" smtClean="0">
              <a:effectLst/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232720"/>
      </p:ext>
    </p:extLst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40" y="1275598"/>
            <a:ext cx="10009112" cy="40976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제목 9"/>
          <p:cNvSpPr txBox="1">
            <a:spLocks/>
          </p:cNvSpPr>
          <p:nvPr/>
        </p:nvSpPr>
        <p:spPr bwMode="auto">
          <a:xfrm>
            <a:off x="828675" y="201613"/>
            <a:ext cx="3428824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17.1.2. 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Fragment 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작성법</a:t>
            </a:r>
            <a:endParaRPr lang="ko-KR" altLang="en-US" dirty="0" smtClean="0">
              <a:effectLst/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7812873"/>
      </p:ext>
    </p:extLst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0" y="0"/>
            <a:ext cx="10287000" cy="45720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0" y="0"/>
            <a:ext cx="10287000" cy="45720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0" y="0"/>
            <a:ext cx="10287000" cy="45720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248837" name="제목 9"/>
          <p:cNvSpPr>
            <a:spLocks noGrp="1"/>
          </p:cNvSpPr>
          <p:nvPr>
            <p:ph type="title"/>
          </p:nvPr>
        </p:nvSpPr>
        <p:spPr>
          <a:xfrm>
            <a:off x="828675" y="201613"/>
            <a:ext cx="2435225" cy="369887"/>
          </a:xfrm>
        </p:spPr>
        <p:txBody>
          <a:bodyPr/>
          <a:lstStyle/>
          <a:p>
            <a:r>
              <a:rPr lang="en-US" altLang="ko-KR" smtClean="0">
                <a:effectLst/>
              </a:rPr>
              <a:t>Fragment </a:t>
            </a:r>
            <a:r>
              <a:rPr lang="ko-KR" altLang="en-US" smtClean="0">
                <a:effectLst/>
              </a:rPr>
              <a:t>클래스</a:t>
            </a:r>
          </a:p>
        </p:txBody>
      </p:sp>
      <p:sp>
        <p:nvSpPr>
          <p:cNvPr id="248838" name="TextBox 12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-윤고딕120" pitchFamily="18" charset="-127"/>
              </a:rPr>
              <a:t>9. </a:t>
            </a:r>
            <a:r>
              <a:rPr kumimoji="0" lang="ko-KR" altLang="en-US" b="1">
                <a:solidFill>
                  <a:srgbClr val="7C3B06"/>
                </a:solidFill>
                <a:latin typeface="-윤고딕120" pitchFamily="18" charset="-127"/>
              </a:rPr>
              <a:t>프래그먼트</a:t>
            </a:r>
            <a:endParaRPr kumimoji="0" lang="en-US" altLang="ko-KR" b="1">
              <a:solidFill>
                <a:srgbClr val="7C3B06"/>
              </a:solidFill>
              <a:latin typeface="-윤고딕120" pitchFamily="18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534988" y="1268413"/>
            <a:ext cx="93948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latinLnBrk="1" hangingPunct="1">
              <a:defRPr/>
            </a:pPr>
            <a:r>
              <a:rPr lang="en-US" altLang="ko-KR" sz="1800" b="1" dirty="0"/>
              <a:t>public final </a:t>
            </a:r>
            <a:r>
              <a:rPr lang="en-US" altLang="ko-KR" sz="1800" b="1" dirty="0">
                <a:hlinkClick r:id="rId3"/>
              </a:rPr>
              <a:t>Activity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getActivity ()</a:t>
            </a:r>
          </a:p>
          <a:p>
            <a:pPr eaLnBrk="1" latinLnBrk="1" hangingPunct="1">
              <a:defRPr/>
            </a:pPr>
            <a:endParaRPr lang="ko-KR" altLang="en-US" sz="1800" dirty="0"/>
          </a:p>
          <a:p>
            <a:pPr lvl="1" eaLnBrk="1" latinLnBrk="1" hangingPunct="1">
              <a:defRPr/>
            </a:pPr>
            <a:r>
              <a:rPr lang="ko-KR" altLang="en-US" sz="1800" b="1" dirty="0">
                <a:solidFill>
                  <a:schemeClr val="bg1">
                    <a:lumMod val="50000"/>
                  </a:schemeClr>
                </a:solidFill>
              </a:rPr>
              <a:t>이 프래그먼트를 포함하는 액티비티를 리턴함</a:t>
            </a:r>
            <a:r>
              <a:rPr lang="en-US" altLang="ko-KR" sz="18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eaLnBrk="1" latinLnBrk="1" hangingPunct="1">
              <a:defRPr/>
            </a:pPr>
            <a:endParaRPr lang="ko-KR" altLang="en-US" sz="1800" dirty="0"/>
          </a:p>
          <a:p>
            <a:pPr eaLnBrk="1" latinLnBrk="1" hangingPunct="1">
              <a:defRPr/>
            </a:pPr>
            <a:r>
              <a:rPr lang="en-US" altLang="ko-KR" sz="1800" b="1" dirty="0"/>
              <a:t>public final </a:t>
            </a:r>
            <a:r>
              <a:rPr lang="en-US" altLang="ko-KR" sz="1800" b="1" dirty="0">
                <a:hlinkClick r:id="rId4"/>
              </a:rPr>
              <a:t>FragmentManager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getFragmentManager ()</a:t>
            </a:r>
          </a:p>
          <a:p>
            <a:pPr eaLnBrk="1" latinLnBrk="1" hangingPunct="1">
              <a:defRPr/>
            </a:pPr>
            <a:endParaRPr lang="ko-KR" altLang="en-US" sz="1800" dirty="0"/>
          </a:p>
          <a:p>
            <a:pPr lvl="1" eaLnBrk="1" latinLnBrk="1" hangingPunct="1">
              <a:defRPr/>
            </a:pPr>
            <a:r>
              <a:rPr lang="ko-KR" altLang="en-US" sz="1800" b="1" dirty="0">
                <a:solidFill>
                  <a:schemeClr val="bg1">
                    <a:lumMod val="50000"/>
                  </a:schemeClr>
                </a:solidFill>
              </a:rPr>
              <a:t>이 프래그먼트를 포함하는 액티비티에서 프래그먼트 객체들과 의사소통하는 프래그먼트 매니저를 리턴함</a:t>
            </a:r>
            <a:r>
              <a:rPr lang="en-US" altLang="ko-KR" sz="18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eaLnBrk="1" latinLnBrk="1" hangingPunct="1">
              <a:defRPr/>
            </a:pPr>
            <a:endParaRPr lang="en-US" altLang="ko-KR" sz="1800" b="1" dirty="0"/>
          </a:p>
          <a:p>
            <a:pPr eaLnBrk="1" latinLnBrk="1" hangingPunct="1">
              <a:defRPr/>
            </a:pPr>
            <a:r>
              <a:rPr lang="en-US" altLang="ko-KR" sz="1800" b="1" dirty="0"/>
              <a:t>public final </a:t>
            </a:r>
            <a:r>
              <a:rPr lang="en-US" altLang="ko-KR" sz="1800" b="1" dirty="0">
                <a:hlinkClick r:id="rId5"/>
              </a:rPr>
              <a:t>Fragment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getParentFragment ()</a:t>
            </a:r>
          </a:p>
          <a:p>
            <a:pPr eaLnBrk="1" latinLnBrk="1" hangingPunct="1">
              <a:defRPr/>
            </a:pPr>
            <a:endParaRPr lang="ko-KR" altLang="en-US" sz="1800" dirty="0"/>
          </a:p>
          <a:p>
            <a:pPr lvl="1" eaLnBrk="1" latinLnBrk="1" hangingPunct="1">
              <a:defRPr/>
            </a:pPr>
            <a:r>
              <a:rPr lang="ko-KR" altLang="en-US" sz="1800" b="1" dirty="0">
                <a:solidFill>
                  <a:schemeClr val="bg1">
                    <a:lumMod val="50000"/>
                  </a:schemeClr>
                </a:solidFill>
              </a:rPr>
              <a:t>이 프래그먼트를 포함하는 부모가 프래그먼트일 경우 리턴함</a:t>
            </a:r>
            <a:r>
              <a:rPr lang="en-US" altLang="ko-KR" sz="1800" b="1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sz="1800" b="1" dirty="0">
                <a:solidFill>
                  <a:schemeClr val="bg1">
                    <a:lumMod val="50000"/>
                  </a:schemeClr>
                </a:solidFill>
              </a:rPr>
              <a:t>액티비티이면 </a:t>
            </a:r>
            <a:r>
              <a:rPr lang="en-US" altLang="ko-KR" sz="1800" b="1" dirty="0">
                <a:solidFill>
                  <a:schemeClr val="bg1">
                    <a:lumMod val="50000"/>
                  </a:schemeClr>
                </a:solidFill>
              </a:rPr>
              <a:t>null</a:t>
            </a:r>
            <a:r>
              <a:rPr lang="ko-KR" altLang="en-US" sz="1800" b="1" dirty="0">
                <a:solidFill>
                  <a:schemeClr val="bg1">
                    <a:lumMod val="50000"/>
                  </a:schemeClr>
                </a:solidFill>
              </a:rPr>
              <a:t>을 리턴함</a:t>
            </a:r>
            <a:r>
              <a:rPr lang="en-US" altLang="ko-KR" sz="18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eaLnBrk="1" latinLnBrk="1" hangingPunct="1">
              <a:defRPr/>
            </a:pPr>
            <a:endParaRPr lang="en-US" altLang="ko-KR" sz="1800" b="1" dirty="0"/>
          </a:p>
          <a:p>
            <a:pPr eaLnBrk="1" latinLnBrk="1" hangingPunct="1">
              <a:defRPr/>
            </a:pPr>
            <a:r>
              <a:rPr lang="en-US" altLang="ko-KR" sz="1800" b="1" dirty="0"/>
              <a:t>public final int getId ()</a:t>
            </a:r>
          </a:p>
          <a:p>
            <a:pPr eaLnBrk="1" latinLnBrk="1" hangingPunct="1">
              <a:defRPr/>
            </a:pPr>
            <a:endParaRPr lang="ko-KR" altLang="en-US" sz="1800" dirty="0"/>
          </a:p>
          <a:p>
            <a:pPr lvl="1" eaLnBrk="1" latinLnBrk="1" hangingPunct="1">
              <a:defRPr/>
            </a:pPr>
            <a:r>
              <a:rPr lang="ko-KR" altLang="en-US" sz="1800" b="1" dirty="0">
                <a:solidFill>
                  <a:schemeClr val="bg1">
                    <a:lumMod val="50000"/>
                  </a:schemeClr>
                </a:solidFill>
              </a:rPr>
              <a:t>이 프래그먼트의 </a:t>
            </a:r>
            <a:r>
              <a:rPr lang="en-US" altLang="ko-KR" sz="1800" b="1" dirty="0">
                <a:solidFill>
                  <a:schemeClr val="bg1">
                    <a:lumMod val="50000"/>
                  </a:schemeClr>
                </a:solidFill>
              </a:rPr>
              <a:t>ID</a:t>
            </a:r>
            <a:r>
              <a:rPr lang="ko-KR" altLang="en-US" sz="1800" b="1" dirty="0">
                <a:solidFill>
                  <a:schemeClr val="bg1">
                    <a:lumMod val="50000"/>
                  </a:schemeClr>
                </a:solidFill>
              </a:rPr>
              <a:t>를 리턴함</a:t>
            </a:r>
            <a:r>
              <a:rPr lang="en-US" altLang="ko-KR" sz="18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168275" latinLnBrk="1">
              <a:lnSpc>
                <a:spcPct val="120000"/>
              </a:lnSpc>
              <a:spcAft>
                <a:spcPct val="25000"/>
              </a:spcAft>
              <a:defRPr/>
            </a:pPr>
            <a:endParaRPr lang="ko-KR" altLang="en-US" sz="1600" dirty="0"/>
          </a:p>
          <a:p>
            <a:pPr marL="342900" indent="-342900" latinLnBrk="1">
              <a:lnSpc>
                <a:spcPct val="120000"/>
              </a:lnSpc>
              <a:spcAft>
                <a:spcPct val="25000"/>
              </a:spcAft>
              <a:buFont typeface="Arial" pitchFamily="34" charset="0"/>
              <a:buChar char="•"/>
              <a:defRPr/>
            </a:pPr>
            <a:endParaRPr lang="en-US" altLang="ko-KR" sz="1600" dirty="0"/>
          </a:p>
          <a:p>
            <a:pPr marL="342900" indent="-342900" latinLnBrk="1">
              <a:lnSpc>
                <a:spcPct val="120000"/>
              </a:lnSpc>
              <a:spcAft>
                <a:spcPct val="25000"/>
              </a:spcAft>
              <a:defRPr/>
            </a:pPr>
            <a:endParaRPr lang="ko-KR" altLang="en-US" sz="1600" dirty="0">
              <a:solidFill>
                <a:srgbClr val="000000"/>
              </a:solidFill>
            </a:endParaRPr>
          </a:p>
          <a:p>
            <a:pPr marL="342900" indent="-342900" latinLnBrk="1">
              <a:lnSpc>
                <a:spcPct val="120000"/>
              </a:lnSpc>
              <a:spcAft>
                <a:spcPct val="25000"/>
              </a:spcAft>
              <a:buFont typeface="Arial" pitchFamily="34" charset="0"/>
              <a:buChar char="•"/>
              <a:defRPr/>
            </a:pPr>
            <a:endParaRPr kumimoji="0" lang="ko-KR" altLang="en-US" sz="1600" dirty="0">
              <a:cs typeface="Tahoma" pitchFamily="34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63550" y="965200"/>
            <a:ext cx="9359900" cy="5476875"/>
          </a:xfrm>
          <a:prstGeom prst="roundRect">
            <a:avLst>
              <a:gd name="adj" fmla="val 2547"/>
            </a:avLst>
          </a:prstGeom>
          <a:noFill/>
          <a:ln w="9525">
            <a:solidFill>
              <a:srgbClr val="B2C5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endParaRPr lang="en-US" altLang="ko-KR" sz="1600" b="1" dirty="0">
              <a:solidFill>
                <a:srgbClr val="3E6CA4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85562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0" y="0"/>
            <a:ext cx="10287000" cy="45720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0" y="0"/>
            <a:ext cx="10287000" cy="45720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0" y="0"/>
            <a:ext cx="10287000" cy="45720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250885" name="제목 9"/>
          <p:cNvSpPr>
            <a:spLocks noGrp="1"/>
          </p:cNvSpPr>
          <p:nvPr>
            <p:ph type="title"/>
          </p:nvPr>
        </p:nvSpPr>
        <p:spPr>
          <a:xfrm>
            <a:off x="828675" y="201613"/>
            <a:ext cx="3736975" cy="369887"/>
          </a:xfrm>
        </p:spPr>
        <p:txBody>
          <a:bodyPr/>
          <a:lstStyle/>
          <a:p>
            <a:r>
              <a:rPr lang="en-US" altLang="ko-KR" smtClean="0">
                <a:effectLst/>
              </a:rPr>
              <a:t>FragmentManager </a:t>
            </a:r>
            <a:r>
              <a:rPr lang="ko-KR" altLang="en-US" smtClean="0">
                <a:effectLst/>
              </a:rPr>
              <a:t>클래스</a:t>
            </a:r>
          </a:p>
        </p:txBody>
      </p:sp>
      <p:sp>
        <p:nvSpPr>
          <p:cNvPr id="250886" name="TextBox 12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-윤고딕120" pitchFamily="18" charset="-127"/>
              </a:rPr>
              <a:t>9. </a:t>
            </a:r>
            <a:r>
              <a:rPr kumimoji="0" lang="ko-KR" altLang="en-US" b="1">
                <a:solidFill>
                  <a:srgbClr val="7C3B06"/>
                </a:solidFill>
                <a:latin typeface="-윤고딕120" pitchFamily="18" charset="-127"/>
              </a:rPr>
              <a:t>프래그먼트</a:t>
            </a:r>
            <a:endParaRPr kumimoji="0" lang="en-US" altLang="ko-KR" b="1">
              <a:solidFill>
                <a:srgbClr val="7C3B06"/>
              </a:solidFill>
              <a:latin typeface="-윤고딕120" pitchFamily="18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534988" y="1268413"/>
            <a:ext cx="93948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latinLnBrk="1" hangingPunct="1">
              <a:defRPr/>
            </a:pPr>
            <a:r>
              <a:rPr lang="en-US" altLang="ko-KR" sz="1800" b="1" dirty="0"/>
              <a:t>public abstract </a:t>
            </a:r>
            <a:r>
              <a:rPr lang="en-US" altLang="ko-KR" sz="1800" b="1" dirty="0">
                <a:hlinkClick r:id="rId3"/>
              </a:rPr>
              <a:t>FragmentTransaction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beginTransaction ()</a:t>
            </a:r>
          </a:p>
          <a:p>
            <a:pPr eaLnBrk="1" latinLnBrk="1" hangingPunct="1">
              <a:defRPr/>
            </a:pPr>
            <a:endParaRPr lang="ko-KR" altLang="en-US" sz="1800" dirty="0"/>
          </a:p>
          <a:p>
            <a:pPr lvl="1" eaLnBrk="1" latinLnBrk="1" hangingPunct="1">
              <a:defRPr/>
            </a:pPr>
            <a:r>
              <a:rPr lang="ko-KR" altLang="en-US" sz="1800" b="1" dirty="0">
                <a:solidFill>
                  <a:schemeClr val="bg1">
                    <a:lumMod val="50000"/>
                  </a:schemeClr>
                </a:solidFill>
              </a:rPr>
              <a:t>프래그먼트를 변경하기 위한 트랜젝션을 시작함</a:t>
            </a:r>
            <a:r>
              <a:rPr lang="en-US" altLang="ko-KR" sz="18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eaLnBrk="1" latinLnBrk="1" hangingPunct="1">
              <a:defRPr/>
            </a:pPr>
            <a:endParaRPr lang="en-US" altLang="ko-KR" sz="1800" b="1" dirty="0"/>
          </a:p>
          <a:p>
            <a:pPr eaLnBrk="1" latinLnBrk="1" hangingPunct="1">
              <a:defRPr/>
            </a:pPr>
            <a:r>
              <a:rPr lang="en-US" altLang="ko-KR" sz="1800" b="1" dirty="0"/>
              <a:t>public abstract </a:t>
            </a:r>
            <a:r>
              <a:rPr lang="en-US" altLang="ko-KR" sz="1800" b="1" dirty="0">
                <a:hlinkClick r:id="rId4"/>
              </a:rPr>
              <a:t>Fragment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findFragmentById (int id)</a:t>
            </a:r>
          </a:p>
          <a:p>
            <a:pPr eaLnBrk="1" latinLnBrk="1" hangingPunct="1">
              <a:defRPr/>
            </a:pPr>
            <a:endParaRPr lang="ko-KR" altLang="en-US" sz="1800" dirty="0"/>
          </a:p>
          <a:p>
            <a:pPr lvl="1" eaLnBrk="1" latinLnBrk="1" hangingPunct="1">
              <a:defRPr/>
            </a:pPr>
            <a:r>
              <a:rPr lang="en-US" altLang="ko-KR" sz="1800" b="1" dirty="0">
                <a:solidFill>
                  <a:schemeClr val="bg1">
                    <a:lumMod val="50000"/>
                  </a:schemeClr>
                </a:solidFill>
              </a:rPr>
              <a:t>ID</a:t>
            </a:r>
            <a:r>
              <a:rPr lang="ko-KR" altLang="en-US" sz="1800" b="1" dirty="0">
                <a:solidFill>
                  <a:schemeClr val="bg1">
                    <a:lumMod val="50000"/>
                  </a:schemeClr>
                </a:solidFill>
              </a:rPr>
              <a:t>를 이용해 프래그먼트 객체를 찾음</a:t>
            </a:r>
            <a:r>
              <a:rPr lang="en-US" altLang="ko-KR" sz="18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eaLnBrk="1" latinLnBrk="1" hangingPunct="1">
              <a:defRPr/>
            </a:pPr>
            <a:endParaRPr lang="en-US" altLang="ko-KR" sz="1800" b="1" dirty="0"/>
          </a:p>
          <a:p>
            <a:pPr eaLnBrk="1" latinLnBrk="1" hangingPunct="1">
              <a:defRPr/>
            </a:pPr>
            <a:r>
              <a:rPr lang="en-US" altLang="ko-KR" sz="1800" b="1" dirty="0"/>
              <a:t>public abstract </a:t>
            </a:r>
            <a:r>
              <a:rPr lang="en-US" altLang="ko-KR" sz="1800" b="1" dirty="0">
                <a:hlinkClick r:id="rId4"/>
              </a:rPr>
              <a:t>Fragment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findFragmentByTag (</a:t>
            </a:r>
            <a:r>
              <a:rPr lang="en-US" altLang="ko-KR" sz="1800" b="1" dirty="0">
                <a:hlinkClick r:id="rId5"/>
              </a:rPr>
              <a:t>String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tag)</a:t>
            </a:r>
          </a:p>
          <a:p>
            <a:pPr eaLnBrk="1" latinLnBrk="1" hangingPunct="1">
              <a:defRPr/>
            </a:pPr>
            <a:endParaRPr lang="ko-KR" altLang="en-US" sz="1800" dirty="0"/>
          </a:p>
          <a:p>
            <a:pPr lvl="1" eaLnBrk="1" latinLnBrk="1" hangingPunct="1">
              <a:defRPr/>
            </a:pPr>
            <a:r>
              <a:rPr lang="ko-KR" altLang="en-US" sz="1800" b="1" dirty="0">
                <a:solidFill>
                  <a:schemeClr val="bg1">
                    <a:lumMod val="50000"/>
                  </a:schemeClr>
                </a:solidFill>
              </a:rPr>
              <a:t>태그 정보를 이용해 프래그먼트 객체를 찾음</a:t>
            </a:r>
            <a:r>
              <a:rPr lang="en-US" altLang="ko-KR" sz="18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eaLnBrk="1" latinLnBrk="1" hangingPunct="1">
              <a:defRPr/>
            </a:pPr>
            <a:endParaRPr lang="en-US" altLang="ko-KR" sz="1800" b="1" dirty="0"/>
          </a:p>
          <a:p>
            <a:pPr eaLnBrk="1" latinLnBrk="1" hangingPunct="1">
              <a:defRPr/>
            </a:pPr>
            <a:r>
              <a:rPr lang="en-US" altLang="ko-KR" sz="1800" b="1" dirty="0"/>
              <a:t>public abstract boolean executePendingTransactions ()</a:t>
            </a:r>
          </a:p>
          <a:p>
            <a:pPr eaLnBrk="1" latinLnBrk="1" hangingPunct="1">
              <a:defRPr/>
            </a:pPr>
            <a:endParaRPr lang="ko-KR" altLang="en-US" sz="1800" dirty="0"/>
          </a:p>
          <a:p>
            <a:pPr lvl="1" eaLnBrk="1" latinLnBrk="1" hangingPunct="1">
              <a:defRPr/>
            </a:pPr>
            <a:r>
              <a:rPr lang="ko-KR" altLang="en-US" sz="1800" b="1" dirty="0">
                <a:solidFill>
                  <a:schemeClr val="bg1">
                    <a:lumMod val="50000"/>
                  </a:schemeClr>
                </a:solidFill>
              </a:rPr>
              <a:t>트랜젝션은 </a:t>
            </a:r>
            <a:r>
              <a:rPr lang="en-US" altLang="ko-KR" sz="1800" b="1" dirty="0">
                <a:solidFill>
                  <a:schemeClr val="bg1">
                    <a:lumMod val="50000"/>
                  </a:schemeClr>
                </a:solidFill>
              </a:rPr>
              <a:t>commit() </a:t>
            </a:r>
            <a:r>
              <a:rPr lang="ko-KR" altLang="en-US" sz="1800" b="1" dirty="0">
                <a:solidFill>
                  <a:schemeClr val="bg1">
                    <a:lumMod val="50000"/>
                  </a:schemeClr>
                </a:solidFill>
              </a:rPr>
              <a:t>메소드를 호출하면 실행되지만 비동기</a:t>
            </a:r>
            <a:r>
              <a:rPr lang="en-US" altLang="ko-KR" sz="1800" b="1" dirty="0">
                <a:solidFill>
                  <a:schemeClr val="bg1">
                    <a:lumMod val="50000"/>
                  </a:schemeClr>
                </a:solidFill>
              </a:rPr>
              <a:t>(asynchronous) </a:t>
            </a:r>
            <a:r>
              <a:rPr lang="ko-KR" altLang="en-US" sz="1800" b="1" dirty="0">
                <a:solidFill>
                  <a:schemeClr val="bg1">
                    <a:lumMod val="50000"/>
                  </a:schemeClr>
                </a:solidFill>
              </a:rPr>
              <a:t>방식으로 실행되므로 즉시 실행하고 싶다면 이 메소드를 추가로 호출해야 함</a:t>
            </a:r>
            <a:r>
              <a:rPr lang="en-US" altLang="ko-KR" sz="18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lvl="1" eaLnBrk="1" latinLnBrk="1" hangingPunct="1">
              <a:defRPr/>
            </a:pPr>
            <a:endParaRPr lang="ko-KR" altLang="en-US" sz="1800" dirty="0"/>
          </a:p>
          <a:p>
            <a:pPr marL="342900" indent="-168275" latinLnBrk="1">
              <a:lnSpc>
                <a:spcPct val="120000"/>
              </a:lnSpc>
              <a:spcAft>
                <a:spcPct val="25000"/>
              </a:spcAft>
              <a:defRPr/>
            </a:pPr>
            <a:endParaRPr lang="ko-KR" altLang="en-US" sz="1600" dirty="0"/>
          </a:p>
          <a:p>
            <a:pPr marL="342900" indent="-342900" latinLnBrk="1">
              <a:lnSpc>
                <a:spcPct val="120000"/>
              </a:lnSpc>
              <a:spcAft>
                <a:spcPct val="25000"/>
              </a:spcAft>
              <a:buFont typeface="Arial" pitchFamily="34" charset="0"/>
              <a:buChar char="•"/>
              <a:defRPr/>
            </a:pPr>
            <a:endParaRPr lang="en-US" altLang="ko-KR" sz="1600" dirty="0"/>
          </a:p>
          <a:p>
            <a:pPr marL="342900" indent="-342900" latinLnBrk="1">
              <a:lnSpc>
                <a:spcPct val="120000"/>
              </a:lnSpc>
              <a:spcAft>
                <a:spcPct val="25000"/>
              </a:spcAft>
              <a:defRPr/>
            </a:pPr>
            <a:endParaRPr lang="ko-KR" altLang="en-US" sz="1600" dirty="0">
              <a:solidFill>
                <a:srgbClr val="000000"/>
              </a:solidFill>
            </a:endParaRPr>
          </a:p>
          <a:p>
            <a:pPr marL="342900" indent="-342900" latinLnBrk="1">
              <a:lnSpc>
                <a:spcPct val="120000"/>
              </a:lnSpc>
              <a:spcAft>
                <a:spcPct val="25000"/>
              </a:spcAft>
              <a:buFont typeface="Arial" pitchFamily="34" charset="0"/>
              <a:buChar char="•"/>
              <a:defRPr/>
            </a:pPr>
            <a:endParaRPr kumimoji="0" lang="ko-KR" altLang="en-US" sz="1600" dirty="0">
              <a:cs typeface="Tahoma" pitchFamily="34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63550" y="965200"/>
            <a:ext cx="9359900" cy="5476875"/>
          </a:xfrm>
          <a:prstGeom prst="roundRect">
            <a:avLst>
              <a:gd name="adj" fmla="val 2547"/>
            </a:avLst>
          </a:prstGeom>
          <a:noFill/>
          <a:ln w="9525">
            <a:solidFill>
              <a:srgbClr val="B2C5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endParaRPr lang="en-US" altLang="ko-KR" sz="1600" b="1" dirty="0">
              <a:solidFill>
                <a:srgbClr val="3E6CA4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25160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55" y="1124744"/>
            <a:ext cx="9804611" cy="26642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제목 9"/>
          <p:cNvSpPr txBox="1">
            <a:spLocks/>
          </p:cNvSpPr>
          <p:nvPr/>
        </p:nvSpPr>
        <p:spPr bwMode="auto">
          <a:xfrm>
            <a:off x="828675" y="201613"/>
            <a:ext cx="3717364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17.1.3. 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Fragment 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생명주기</a:t>
            </a:r>
            <a:endParaRPr lang="ko-KR" altLang="en-US" dirty="0" smtClean="0">
              <a:effectLst/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6729238"/>
      </p:ext>
    </p:extLst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578" y="116631"/>
            <a:ext cx="3231162" cy="64387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제목 9"/>
          <p:cNvSpPr txBox="1">
            <a:spLocks/>
          </p:cNvSpPr>
          <p:nvPr/>
        </p:nvSpPr>
        <p:spPr bwMode="auto">
          <a:xfrm>
            <a:off x="828675" y="201613"/>
            <a:ext cx="2947923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17-1. Fragment </a:t>
            </a:r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이해</a:t>
            </a:r>
            <a:endParaRPr lang="ko-KR" altLang="en-US" dirty="0" smtClean="0">
              <a:effectLst/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0391845"/>
      </p:ext>
    </p:extLst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7" y="1268760"/>
            <a:ext cx="10260504" cy="36358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제목 9"/>
          <p:cNvSpPr txBox="1">
            <a:spLocks/>
          </p:cNvSpPr>
          <p:nvPr/>
        </p:nvSpPr>
        <p:spPr bwMode="auto">
          <a:xfrm>
            <a:off x="828675" y="201613"/>
            <a:ext cx="2947923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17-1. Fragment </a:t>
            </a:r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이해</a:t>
            </a:r>
            <a:endParaRPr lang="ko-KR" altLang="en-US" dirty="0" smtClean="0">
              <a:effectLst/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7140068"/>
      </p:ext>
    </p:extLst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692696"/>
            <a:ext cx="9070728" cy="59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9"/>
          <p:cNvSpPr txBox="1">
            <a:spLocks/>
          </p:cNvSpPr>
          <p:nvPr/>
        </p:nvSpPr>
        <p:spPr bwMode="auto">
          <a:xfrm>
            <a:off x="828675" y="201613"/>
            <a:ext cx="2947923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17-1. Fragment </a:t>
            </a:r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이해</a:t>
            </a:r>
            <a:endParaRPr lang="ko-KR" altLang="en-US" dirty="0" smtClean="0">
              <a:effectLst/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1991621"/>
      </p:ext>
    </p:extLst>
  </p:cSld>
  <p:clrMapOvr>
    <a:masterClrMapping/>
  </p:clrMapOvr>
  <p:transition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04" y="764704"/>
            <a:ext cx="8931154" cy="604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9"/>
          <p:cNvSpPr txBox="1">
            <a:spLocks/>
          </p:cNvSpPr>
          <p:nvPr/>
        </p:nvSpPr>
        <p:spPr bwMode="auto">
          <a:xfrm>
            <a:off x="828675" y="201613"/>
            <a:ext cx="2947923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17-1. Fragment </a:t>
            </a:r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이해</a:t>
            </a:r>
            <a:endParaRPr lang="ko-KR" altLang="en-US" dirty="0" smtClean="0">
              <a:effectLst/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2603762"/>
      </p:ext>
    </p:extLst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40" y="908720"/>
            <a:ext cx="10159784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9"/>
          <p:cNvSpPr txBox="1">
            <a:spLocks/>
          </p:cNvSpPr>
          <p:nvPr/>
        </p:nvSpPr>
        <p:spPr bwMode="auto">
          <a:xfrm>
            <a:off x="828675" y="201613"/>
            <a:ext cx="3422412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17.1.4 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다양한 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Fragment </a:t>
            </a:r>
            <a:endParaRPr lang="ko-KR" altLang="en-US" dirty="0" smtClean="0">
              <a:effectLst/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8873849"/>
      </p:ext>
    </p:ext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1865" name="Rectangle 9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4168" name="제목 9"/>
          <p:cNvSpPr>
            <a:spLocks noGrp="1"/>
          </p:cNvSpPr>
          <p:nvPr>
            <p:ph type="title"/>
          </p:nvPr>
        </p:nvSpPr>
        <p:spPr>
          <a:xfrm>
            <a:off x="828675" y="201613"/>
            <a:ext cx="2947923" cy="369332"/>
          </a:xfrm>
        </p:spPr>
        <p:txBody>
          <a:bodyPr/>
          <a:lstStyle/>
          <a:p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17-1. Fragment 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이해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55" y="836712"/>
            <a:ext cx="9328149" cy="60212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97176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56" y="836712"/>
            <a:ext cx="9971073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9"/>
          <p:cNvSpPr txBox="1">
            <a:spLocks/>
          </p:cNvSpPr>
          <p:nvPr/>
        </p:nvSpPr>
        <p:spPr bwMode="auto">
          <a:xfrm>
            <a:off x="828675" y="201613"/>
            <a:ext cx="3422412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17.1.4 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다양한 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Fragment</a:t>
            </a:r>
            <a:endParaRPr lang="ko-KR" altLang="en-US" dirty="0" smtClean="0">
              <a:effectLst/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9144423"/>
      </p:ext>
    </p:extLst>
  </p:cSld>
  <p:clrMapOvr>
    <a:masterClrMapping/>
  </p:clrMapOvr>
  <p:transition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64" y="908720"/>
            <a:ext cx="9841211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9"/>
          <p:cNvSpPr txBox="1">
            <a:spLocks/>
          </p:cNvSpPr>
          <p:nvPr/>
        </p:nvSpPr>
        <p:spPr bwMode="auto">
          <a:xfrm>
            <a:off x="828675" y="201613"/>
            <a:ext cx="2947923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17-1. Fragment </a:t>
            </a:r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이해</a:t>
            </a:r>
            <a:endParaRPr lang="ko-KR" altLang="en-US" dirty="0" smtClean="0">
              <a:effectLst/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8665532"/>
      </p:ext>
    </p:extLst>
  </p:cSld>
  <p:clrMapOvr>
    <a:masterClrMapping/>
  </p:clrMapOvr>
  <p:transition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48" y="908720"/>
            <a:ext cx="5616624" cy="44406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572" y="3867127"/>
            <a:ext cx="4427240" cy="289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55075"/>
      </p:ext>
    </p:extLst>
  </p:cSld>
  <p:clrMapOvr>
    <a:masterClrMapping/>
  </p:clrMapOvr>
  <p:transition>
    <p:dissolv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0" y="908721"/>
            <a:ext cx="5760640" cy="335590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550" y="3789040"/>
            <a:ext cx="5860450" cy="297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52288"/>
      </p:ext>
    </p:extLst>
  </p:cSld>
  <p:clrMapOvr>
    <a:masterClrMapping/>
  </p:clrMapOvr>
  <p:transition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04" y="908720"/>
            <a:ext cx="8677275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731870"/>
      </p:ext>
    </p:extLst>
  </p:cSld>
  <p:clrMapOvr>
    <a:masterClrMapping/>
  </p:clrMapOvr>
  <p:transition>
    <p:dissolv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72" y="1052736"/>
            <a:ext cx="9489313" cy="508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074729"/>
      </p:ext>
    </p:extLst>
  </p:cSld>
  <p:clrMapOvr>
    <a:masterClrMapping/>
  </p:clrMapOvr>
  <p:transition>
    <p:dissolv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48" y="1628800"/>
            <a:ext cx="9890040" cy="379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014600"/>
      </p:ext>
    </p:extLst>
  </p:cSld>
  <p:clrMapOvr>
    <a:masterClrMapping/>
  </p:clrMapOvr>
  <p:transition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828675" y="201613"/>
            <a:ext cx="3379130" cy="369332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17.1 </a:t>
            </a:r>
            <a:r>
              <a:rPr lang="ko-KR" alt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테스트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3779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</a:t>
            </a:r>
            <a:endParaRPr kumimoji="0" lang="en-US" altLang="ko-KR" sz="1400" b="1">
              <a:solidFill>
                <a:srgbClr val="7C3B0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152400" y="2254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03782" name="_x177898480" descr="P02_S004_0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549400"/>
            <a:ext cx="2376488" cy="423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3783" name="_x177899680" descr="P02_S004_04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300" y="1549400"/>
            <a:ext cx="2376488" cy="423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608780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523127" cy="369332"/>
          </a:xfrm>
        </p:spPr>
        <p:txBody>
          <a:bodyPr/>
          <a:lstStyle/>
          <a:p>
            <a:r>
              <a:rPr lang="en-US" altLang="ko-KR" dirty="0" smtClean="0"/>
              <a:t>activity_main.xml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629" y="116632"/>
            <a:ext cx="6119391" cy="669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542855"/>
      </p:ext>
    </p:extLst>
  </p:cSld>
  <p:clrMapOvr>
    <a:masterClrMapping/>
  </p:clrMapOvr>
  <p:transition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675" y="1223962"/>
            <a:ext cx="1042035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62066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0" y="0"/>
            <a:ext cx="10287000" cy="45720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0" y="0"/>
            <a:ext cx="10287000" cy="45720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0" y="0"/>
            <a:ext cx="10287000" cy="45720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238597" name="제목 9"/>
          <p:cNvSpPr>
            <a:spLocks noGrp="1"/>
          </p:cNvSpPr>
          <p:nvPr>
            <p:ph type="title"/>
          </p:nvPr>
        </p:nvSpPr>
        <p:spPr>
          <a:xfrm>
            <a:off x="828675" y="201613"/>
            <a:ext cx="1985963" cy="369887"/>
          </a:xfrm>
        </p:spPr>
        <p:txBody>
          <a:bodyPr/>
          <a:lstStyle/>
          <a:p>
            <a:r>
              <a:rPr lang="ko-KR" altLang="en-US" smtClean="0">
                <a:effectLst/>
              </a:rPr>
              <a:t>프래그먼트란</a:t>
            </a:r>
            <a:r>
              <a:rPr lang="en-US" altLang="ko-KR" smtClean="0">
                <a:effectLst/>
              </a:rPr>
              <a:t>?</a:t>
            </a:r>
            <a:endParaRPr lang="ko-KR" altLang="en-US" smtClean="0">
              <a:effectLst/>
            </a:endParaRPr>
          </a:p>
        </p:txBody>
      </p:sp>
      <p:sp>
        <p:nvSpPr>
          <p:cNvPr id="238598" name="TextBox 12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-윤고딕120" pitchFamily="18" charset="-127"/>
              </a:rPr>
              <a:t>10. </a:t>
            </a:r>
            <a:r>
              <a:rPr kumimoji="0" lang="ko-KR" altLang="en-US" b="1">
                <a:solidFill>
                  <a:srgbClr val="7C3B06"/>
                </a:solidFill>
                <a:latin typeface="-윤고딕120" pitchFamily="18" charset="-127"/>
              </a:rPr>
              <a:t>프래그먼트</a:t>
            </a:r>
            <a:endParaRPr kumimoji="0" lang="en-US" altLang="ko-KR" b="1">
              <a:solidFill>
                <a:srgbClr val="7C3B06"/>
              </a:solidFill>
              <a:latin typeface="-윤고딕120" pitchFamily="18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534988" y="1052513"/>
            <a:ext cx="939482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74625" indent="-174625" latinLnBrk="1">
              <a:lnSpc>
                <a:spcPct val="120000"/>
              </a:lnSpc>
              <a:spcAft>
                <a:spcPct val="25000"/>
              </a:spcAft>
              <a:buFont typeface="Arial" pitchFamily="34" charset="0"/>
              <a:buChar char="•"/>
              <a:defRPr/>
            </a:pPr>
            <a:r>
              <a:rPr lang="ko-KR" altLang="en-US" sz="1800" b="1" dirty="0"/>
              <a:t>프래그먼트 </a:t>
            </a:r>
            <a:r>
              <a:rPr lang="en-US" altLang="ko-KR" sz="1800" b="1" dirty="0"/>
              <a:t>(Fragment)</a:t>
            </a:r>
          </a:p>
          <a:p>
            <a:pPr marL="342900" indent="-168275" latinLnBrk="1">
              <a:lnSpc>
                <a:spcPct val="120000"/>
              </a:lnSpc>
              <a:spcAft>
                <a:spcPct val="25000"/>
              </a:spcAft>
              <a:defRPr/>
            </a:pPr>
            <a:r>
              <a:rPr lang="en-US" altLang="ko-KR" sz="1600" dirty="0"/>
              <a:t>- </a:t>
            </a:r>
            <a:r>
              <a:rPr lang="ko-KR" altLang="en-US" sz="1600" dirty="0"/>
              <a:t>화면의 일정 영역을 독립적으로 처리하기 위해 만들어진 특별한 화면 구성 요소</a:t>
            </a:r>
            <a:endParaRPr lang="en-US" altLang="ko-KR" sz="1600" dirty="0"/>
          </a:p>
          <a:p>
            <a:pPr marL="342900" indent="-168275" latinLnBrk="1">
              <a:lnSpc>
                <a:spcPct val="120000"/>
              </a:lnSpc>
              <a:spcAft>
                <a:spcPct val="25000"/>
              </a:spcAft>
              <a:defRPr/>
            </a:pPr>
            <a:r>
              <a:rPr lang="en-US" altLang="ko-KR" sz="1600" dirty="0"/>
              <a:t>- </a:t>
            </a:r>
            <a:r>
              <a:rPr lang="ko-KR" altLang="en-US" sz="1600" dirty="0"/>
              <a:t>태블릿의 대화면에서 화면 분할이 필요하게 되면서 만들어짐</a:t>
            </a:r>
          </a:p>
          <a:p>
            <a:pPr marL="342900" indent="-342900" latinLnBrk="1">
              <a:lnSpc>
                <a:spcPct val="120000"/>
              </a:lnSpc>
              <a:spcAft>
                <a:spcPct val="25000"/>
              </a:spcAft>
              <a:defRPr/>
            </a:pPr>
            <a:endParaRPr lang="ko-KR" altLang="en-US" sz="1600" b="1" dirty="0"/>
          </a:p>
          <a:p>
            <a:pPr marL="174625" indent="-174625" latinLnBrk="1">
              <a:lnSpc>
                <a:spcPct val="120000"/>
              </a:lnSpc>
              <a:spcAft>
                <a:spcPct val="25000"/>
              </a:spcAft>
              <a:buFont typeface="Arial" pitchFamily="34" charset="0"/>
              <a:buChar char="•"/>
              <a:defRPr/>
            </a:pPr>
            <a:r>
              <a:rPr lang="ko-KR" altLang="en-US" sz="1800" b="1" dirty="0"/>
              <a:t>프래그먼트의 기본 목적</a:t>
            </a:r>
            <a:endParaRPr lang="en-US" altLang="ko-KR" sz="1800" b="1" dirty="0"/>
          </a:p>
          <a:p>
            <a:pPr marL="342900" indent="-168275" latinLnBrk="1">
              <a:lnSpc>
                <a:spcPct val="120000"/>
              </a:lnSpc>
              <a:spcAft>
                <a:spcPct val="25000"/>
              </a:spcAft>
              <a:defRPr/>
            </a:pPr>
            <a:r>
              <a:rPr lang="en-US" altLang="ko-KR" sz="1600" dirty="0"/>
              <a:t>- </a:t>
            </a:r>
            <a:r>
              <a:rPr lang="ko-KR" altLang="en-US" sz="1600" dirty="0"/>
              <a:t>하나의 화면이 </a:t>
            </a:r>
            <a:r>
              <a:rPr lang="en-US" altLang="ko-KR" sz="1600" dirty="0"/>
              <a:t>XML </a:t>
            </a:r>
            <a:r>
              <a:rPr lang="ko-KR" altLang="en-US" sz="1600" dirty="0"/>
              <a:t>레이아웃과 자바 소스로 구성된다는 점에 착안하여 하나의 프래그먼트가 </a:t>
            </a:r>
            <a:r>
              <a:rPr lang="en-US" altLang="ko-KR" sz="1600" dirty="0"/>
              <a:t>XML </a:t>
            </a:r>
            <a:r>
              <a:rPr lang="ko-KR" altLang="en-US" sz="1600" dirty="0"/>
              <a:t>레이아웃과 자바 소스로 구성되도록 하고 독립적으로 관리되도록 하기 위함</a:t>
            </a:r>
            <a:endParaRPr lang="en-US" altLang="ko-KR" sz="1600" dirty="0"/>
          </a:p>
          <a:p>
            <a:pPr marL="342900" indent="-168275" latinLnBrk="1">
              <a:lnSpc>
                <a:spcPct val="120000"/>
              </a:lnSpc>
              <a:spcAft>
                <a:spcPct val="25000"/>
              </a:spcAft>
              <a:defRPr/>
            </a:pPr>
            <a:endParaRPr lang="ko-KR" altLang="en-US" sz="1600" dirty="0"/>
          </a:p>
          <a:p>
            <a:pPr marL="174625" indent="-174625" latinLnBrk="1">
              <a:lnSpc>
                <a:spcPct val="120000"/>
              </a:lnSpc>
              <a:spcAft>
                <a:spcPct val="25000"/>
              </a:spcAft>
              <a:buFont typeface="Arial" pitchFamily="34" charset="0"/>
              <a:buChar char="•"/>
              <a:defRPr/>
            </a:pPr>
            <a:r>
              <a:rPr lang="ko-KR" altLang="en-US" sz="1800" b="1" dirty="0"/>
              <a:t>기본 구성 방식</a:t>
            </a:r>
            <a:endParaRPr lang="en-US" altLang="ko-KR" sz="1800" b="1" dirty="0"/>
          </a:p>
          <a:p>
            <a:pPr marL="342900" indent="-168275" latinLnBrk="1">
              <a:lnSpc>
                <a:spcPct val="120000"/>
              </a:lnSpc>
              <a:spcAft>
                <a:spcPct val="25000"/>
              </a:spcAft>
              <a:defRPr/>
            </a:pPr>
            <a:r>
              <a:rPr lang="en-US" altLang="ko-KR" sz="1600" dirty="0"/>
              <a:t>- </a:t>
            </a:r>
            <a:r>
              <a:rPr lang="ko-KR" altLang="en-US" sz="1600" dirty="0"/>
              <a:t>액티비티가 동작하는 방식을 본떠 만들었음</a:t>
            </a:r>
          </a:p>
          <a:p>
            <a:pPr marL="342900" indent="-342900" latinLnBrk="1">
              <a:lnSpc>
                <a:spcPct val="120000"/>
              </a:lnSpc>
              <a:spcAft>
                <a:spcPct val="25000"/>
              </a:spcAft>
              <a:defRPr/>
            </a:pPr>
            <a:endParaRPr lang="ko-KR" altLang="en-US" sz="1600" dirty="0"/>
          </a:p>
          <a:p>
            <a:pPr marL="174625" indent="-174625" latinLnBrk="1">
              <a:lnSpc>
                <a:spcPct val="120000"/>
              </a:lnSpc>
              <a:spcAft>
                <a:spcPct val="25000"/>
              </a:spcAft>
              <a:buFont typeface="Arial" pitchFamily="34" charset="0"/>
              <a:buChar char="•"/>
              <a:defRPr/>
            </a:pPr>
            <a:r>
              <a:rPr lang="ko-KR" altLang="en-US" sz="1800" b="1" dirty="0"/>
              <a:t>사용되는 개념</a:t>
            </a:r>
            <a:endParaRPr lang="en-US" altLang="ko-KR" sz="1800" b="1" dirty="0"/>
          </a:p>
          <a:p>
            <a:pPr marL="342900" indent="-168275" latinLnBrk="1">
              <a:lnSpc>
                <a:spcPct val="120000"/>
              </a:lnSpc>
              <a:spcAft>
                <a:spcPct val="25000"/>
              </a:spcAft>
              <a:defRPr/>
            </a:pPr>
            <a:r>
              <a:rPr lang="en-US" altLang="ko-KR" sz="1600" dirty="0"/>
              <a:t>- </a:t>
            </a:r>
            <a:r>
              <a:rPr lang="ko-KR" altLang="en-US" sz="1600" dirty="0"/>
              <a:t>프래그먼트 매니저 </a:t>
            </a:r>
            <a:r>
              <a:rPr lang="en-US" altLang="ko-KR" sz="1600" dirty="0"/>
              <a:t>: </a:t>
            </a:r>
            <a:r>
              <a:rPr lang="ko-KR" altLang="en-US" sz="1600" dirty="0"/>
              <a:t>프래그먼트를 관리하는 객체</a:t>
            </a:r>
            <a:endParaRPr lang="en-US" altLang="ko-KR" sz="1600" dirty="0"/>
          </a:p>
          <a:p>
            <a:pPr marL="342900" indent="-168275" latinLnBrk="1">
              <a:lnSpc>
                <a:spcPct val="120000"/>
              </a:lnSpc>
              <a:spcAft>
                <a:spcPct val="25000"/>
              </a:spcAft>
              <a:defRPr/>
            </a:pPr>
            <a:r>
              <a:rPr lang="en-US" altLang="ko-KR" sz="1600" dirty="0"/>
              <a:t>- </a:t>
            </a:r>
            <a:r>
              <a:rPr lang="ko-KR" altLang="en-US" sz="1600" dirty="0"/>
              <a:t>트랜젝션 </a:t>
            </a:r>
            <a:r>
              <a:rPr lang="en-US" altLang="ko-KR" sz="1600" dirty="0"/>
              <a:t>: </a:t>
            </a:r>
            <a:r>
              <a:rPr lang="ko-KR" altLang="en-US" sz="1600" dirty="0"/>
              <a:t>프래그먼트의 처리를 위해 만든 단위</a:t>
            </a:r>
          </a:p>
          <a:p>
            <a:pPr marL="342900" indent="-342900" latinLnBrk="1">
              <a:lnSpc>
                <a:spcPct val="120000"/>
              </a:lnSpc>
              <a:spcAft>
                <a:spcPct val="25000"/>
              </a:spcAft>
              <a:buFont typeface="Arial" pitchFamily="34" charset="0"/>
              <a:buChar char="•"/>
              <a:defRPr/>
            </a:pPr>
            <a:endParaRPr lang="en-US" altLang="ko-KR" sz="1600" dirty="0"/>
          </a:p>
          <a:p>
            <a:pPr marL="342900" indent="-342900" latinLnBrk="1">
              <a:lnSpc>
                <a:spcPct val="120000"/>
              </a:lnSpc>
              <a:spcAft>
                <a:spcPct val="25000"/>
              </a:spcAft>
              <a:defRPr/>
            </a:pPr>
            <a:endParaRPr lang="ko-KR" altLang="en-US" sz="1600" dirty="0">
              <a:solidFill>
                <a:srgbClr val="000000"/>
              </a:solidFill>
            </a:endParaRPr>
          </a:p>
          <a:p>
            <a:pPr marL="342900" indent="-342900" latinLnBrk="1">
              <a:lnSpc>
                <a:spcPct val="120000"/>
              </a:lnSpc>
              <a:spcAft>
                <a:spcPct val="25000"/>
              </a:spcAft>
              <a:buFont typeface="Arial" pitchFamily="34" charset="0"/>
              <a:buChar char="•"/>
              <a:defRPr/>
            </a:pPr>
            <a:endParaRPr kumimoji="0" lang="ko-KR" altLang="en-US" sz="1600" dirty="0">
              <a:cs typeface="Tahoma" pitchFamily="34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63550" y="965200"/>
            <a:ext cx="9359900" cy="5476875"/>
          </a:xfrm>
          <a:prstGeom prst="roundRect">
            <a:avLst>
              <a:gd name="adj" fmla="val 2547"/>
            </a:avLst>
          </a:prstGeom>
          <a:noFill/>
          <a:ln w="9525">
            <a:solidFill>
              <a:srgbClr val="B2C5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endParaRPr lang="en-US" altLang="ko-KR" sz="1600" b="1" dirty="0">
              <a:solidFill>
                <a:srgbClr val="3E6CA4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16176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87" y="1562100"/>
            <a:ext cx="65246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129472"/>
      </p:ext>
    </p:extLst>
  </p:cSld>
  <p:clrMapOvr>
    <a:masterClrMapping/>
  </p:clrMapOvr>
  <p:transition>
    <p:dissolv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1038944"/>
            <a:ext cx="902017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1937"/>
      </p:ext>
    </p:extLst>
  </p:cSld>
  <p:clrMapOvr>
    <a:masterClrMapping/>
  </p:clrMapOvr>
  <p:transition>
    <p:dissolv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1840247" cy="369332"/>
          </a:xfrm>
        </p:spPr>
        <p:txBody>
          <a:bodyPr/>
          <a:lstStyle/>
          <a:p>
            <a:r>
              <a:rPr lang="en-US" altLang="ko-KR" dirty="0" err="1" smtClean="0"/>
              <a:t>MainActivity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268" y="368995"/>
            <a:ext cx="7632344" cy="637237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44881638"/>
      </p:ext>
    </p:extLst>
  </p:cSld>
  <p:clrMapOvr>
    <a:masterClrMapping/>
  </p:clrMapOvr>
  <p:transition>
    <p:dissolv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387898" cy="369332"/>
          </a:xfrm>
        </p:spPr>
        <p:txBody>
          <a:bodyPr/>
          <a:lstStyle/>
          <a:p>
            <a:r>
              <a:rPr lang="en-US" altLang="ko-KR" dirty="0" smtClean="0"/>
              <a:t>17-2. </a:t>
            </a:r>
            <a:r>
              <a:rPr lang="en-US" altLang="ko-KR" dirty="0" err="1" smtClean="0"/>
              <a:t>ViewPager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71" y="692696"/>
            <a:ext cx="9787851" cy="60486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556741"/>
      </p:ext>
    </p:extLst>
  </p:cSld>
  <p:clrMapOvr>
    <a:masterClrMapping/>
  </p:clrMapOvr>
  <p:transition>
    <p:dissolv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72" y="692696"/>
            <a:ext cx="9782420" cy="57606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828675" y="201613"/>
            <a:ext cx="238789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smtClean="0"/>
              <a:t>17-2. ViewPager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866818"/>
      </p:ext>
    </p:extLst>
  </p:cSld>
  <p:clrMapOvr>
    <a:masterClrMapping/>
  </p:clrMapOvr>
  <p:transition>
    <p:dissolv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64" y="1196752"/>
            <a:ext cx="9909507" cy="42484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828675" y="201613"/>
            <a:ext cx="238789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smtClean="0"/>
              <a:t>17-2. ViewPager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0831223"/>
      </p:ext>
    </p:extLst>
  </p:cSld>
  <p:clrMapOvr>
    <a:masterClrMapping/>
  </p:clrMapOvr>
  <p:transition>
    <p:dissolv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351" y="980728"/>
            <a:ext cx="7753350" cy="510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828675" y="201613"/>
            <a:ext cx="238789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smtClean="0"/>
              <a:t>17-2. ViewPager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6431708"/>
      </p:ext>
    </p:extLst>
  </p:cSld>
  <p:clrMapOvr>
    <a:masterClrMapping/>
  </p:clrMapOvr>
  <p:transition>
    <p:dissolv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759858" cy="369332"/>
          </a:xfrm>
        </p:spPr>
        <p:txBody>
          <a:bodyPr/>
          <a:lstStyle/>
          <a:p>
            <a:r>
              <a:rPr lang="en-US" altLang="ko-KR" dirty="0" smtClean="0"/>
              <a:t>17-3. </a:t>
            </a:r>
            <a:r>
              <a:rPr lang="en-US" altLang="ko-KR" dirty="0" err="1" smtClean="0"/>
              <a:t>RecyclerView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80" y="692696"/>
            <a:ext cx="9573241" cy="5976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069110"/>
      </p:ext>
    </p:extLst>
  </p:cSld>
  <p:clrMapOvr>
    <a:masterClrMapping/>
  </p:clrMapOvr>
  <p:transition>
    <p:dissolv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72" y="1052736"/>
            <a:ext cx="9721080" cy="540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759858" cy="369332"/>
          </a:xfrm>
        </p:spPr>
        <p:txBody>
          <a:bodyPr/>
          <a:lstStyle/>
          <a:p>
            <a:r>
              <a:rPr lang="en-US" altLang="ko-KR" dirty="0" smtClean="0"/>
              <a:t>17-3. </a:t>
            </a:r>
            <a:r>
              <a:rPr lang="en-US" altLang="ko-KR" dirty="0" err="1" smtClean="0"/>
              <a:t>RecyclerView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3829163"/>
      </p:ext>
    </p:extLst>
  </p:cSld>
  <p:clrMapOvr>
    <a:masterClrMapping/>
  </p:clrMapOvr>
  <p:transition>
    <p:dissolv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79" y="764704"/>
            <a:ext cx="9649073" cy="6041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759858" cy="369332"/>
          </a:xfrm>
        </p:spPr>
        <p:txBody>
          <a:bodyPr/>
          <a:lstStyle/>
          <a:p>
            <a:r>
              <a:rPr lang="en-US" altLang="ko-KR" dirty="0" smtClean="0"/>
              <a:t>17-3. </a:t>
            </a:r>
            <a:r>
              <a:rPr lang="en-US" altLang="ko-KR" dirty="0" err="1" smtClean="0"/>
              <a:t>RecyclerView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2396048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0" y="0"/>
            <a:ext cx="10287000" cy="45720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0" y="0"/>
            <a:ext cx="10287000" cy="45720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0" y="0"/>
            <a:ext cx="10287000" cy="45720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240645" name="제목 9"/>
          <p:cNvSpPr>
            <a:spLocks noGrp="1"/>
          </p:cNvSpPr>
          <p:nvPr>
            <p:ph type="title"/>
          </p:nvPr>
        </p:nvSpPr>
        <p:spPr>
          <a:xfrm>
            <a:off x="828675" y="201613"/>
            <a:ext cx="6392863" cy="369887"/>
          </a:xfrm>
        </p:spPr>
        <p:txBody>
          <a:bodyPr/>
          <a:lstStyle/>
          <a:p>
            <a:r>
              <a:rPr lang="ko-KR" altLang="en-US" smtClean="0">
                <a:effectLst/>
              </a:rPr>
              <a:t>화면을 전환하는 경우와 화면을 분할하는 경우</a:t>
            </a:r>
          </a:p>
        </p:txBody>
      </p:sp>
      <p:sp>
        <p:nvSpPr>
          <p:cNvPr id="240646" name="TextBox 12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-윤고딕120" pitchFamily="18" charset="-127"/>
              </a:rPr>
              <a:t>9. </a:t>
            </a:r>
            <a:r>
              <a:rPr kumimoji="0" lang="ko-KR" altLang="en-US" b="1">
                <a:solidFill>
                  <a:srgbClr val="7C3B06"/>
                </a:solidFill>
                <a:latin typeface="-윤고딕120" pitchFamily="18" charset="-127"/>
              </a:rPr>
              <a:t>프래그먼트</a:t>
            </a:r>
            <a:endParaRPr kumimoji="0" lang="en-US" altLang="ko-KR" b="1">
              <a:solidFill>
                <a:srgbClr val="7C3B06"/>
              </a:solidFill>
              <a:latin typeface="-윤고딕120" pitchFamily="18" charset="-127"/>
            </a:endParaRPr>
          </a:p>
        </p:txBody>
      </p:sp>
      <p:sp>
        <p:nvSpPr>
          <p:cNvPr id="19" name="내용 개체 틀 2"/>
          <p:cNvSpPr txBox="1">
            <a:spLocks/>
          </p:cNvSpPr>
          <p:nvPr/>
        </p:nvSpPr>
        <p:spPr bwMode="auto">
          <a:xfrm>
            <a:off x="534988" y="908050"/>
            <a:ext cx="9394825" cy="174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74625" indent="-174625" latinLnBrk="1">
              <a:lnSpc>
                <a:spcPct val="120000"/>
              </a:lnSpc>
              <a:spcAft>
                <a:spcPct val="25000"/>
              </a:spcAft>
              <a:buFont typeface="Arial" pitchFamily="34" charset="0"/>
              <a:buChar char="•"/>
              <a:defRPr/>
            </a:pPr>
            <a:r>
              <a:rPr lang="ko-KR" altLang="en-US" sz="1800" b="1" dirty="0"/>
              <a:t>화면 전환과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화면 분할</a:t>
            </a:r>
            <a:endParaRPr lang="en-US" altLang="ko-KR" sz="1800" b="1" dirty="0"/>
          </a:p>
          <a:p>
            <a:pPr marL="342900" indent="-168275" latinLnBrk="1">
              <a:lnSpc>
                <a:spcPct val="120000"/>
              </a:lnSpc>
              <a:spcAft>
                <a:spcPct val="25000"/>
              </a:spcAft>
              <a:defRPr/>
            </a:pPr>
            <a:r>
              <a:rPr lang="en-US" altLang="ko-KR" sz="1600" dirty="0"/>
              <a:t>(1) </a:t>
            </a:r>
            <a:r>
              <a:rPr lang="ko-KR" altLang="en-US" sz="1600" dirty="0"/>
              <a:t>두 개의 화면을 액티비티로 만들고 액티비티 간 전환</a:t>
            </a:r>
            <a:endParaRPr lang="en-US" altLang="ko-KR" sz="1600" dirty="0"/>
          </a:p>
          <a:p>
            <a:pPr marL="342900" indent="-168275" latinLnBrk="1">
              <a:lnSpc>
                <a:spcPct val="120000"/>
              </a:lnSpc>
              <a:spcAft>
                <a:spcPct val="25000"/>
              </a:spcAft>
              <a:defRPr/>
            </a:pPr>
            <a:r>
              <a:rPr lang="en-US" altLang="ko-KR" sz="1600" dirty="0"/>
              <a:t>(2) </a:t>
            </a:r>
            <a:r>
              <a:rPr lang="ko-KR" altLang="en-US" sz="1600" dirty="0"/>
              <a:t>하나의 액티비티 위에 프래그먼트를 두고 프래그먼트 간 전환</a:t>
            </a:r>
            <a:endParaRPr lang="en-US" altLang="ko-KR" sz="1600" dirty="0"/>
          </a:p>
          <a:p>
            <a:pPr marL="460375" indent="-285750" latinLnBrk="1">
              <a:lnSpc>
                <a:spcPct val="120000"/>
              </a:lnSpc>
              <a:spcAft>
                <a:spcPct val="25000"/>
              </a:spcAft>
              <a:buFont typeface="Wingdings" pitchFamily="2" charset="2"/>
              <a:buChar char="ü"/>
              <a:defRPr/>
            </a:pPr>
            <a:r>
              <a:rPr lang="ko-KR" altLang="en-US" sz="1600" dirty="0"/>
              <a:t>프래그먼트로 만들어 두면 스마트폰에서는 프래그먼트 간 화면 전환</a:t>
            </a:r>
            <a:r>
              <a:rPr lang="en-US" altLang="ko-KR" sz="1600" dirty="0"/>
              <a:t>, </a:t>
            </a:r>
            <a:r>
              <a:rPr lang="ko-KR" altLang="en-US" sz="1600" dirty="0"/>
              <a:t>태블릿에서는 두 개의 프래그먼트를 하나의 액티비티 위에서 동시에 보여주는 화면 분할이 가능함</a:t>
            </a:r>
            <a:endParaRPr lang="ko-KR" altLang="en-US" sz="1600" dirty="0">
              <a:solidFill>
                <a:srgbClr val="000000"/>
              </a:solidFill>
            </a:endParaRPr>
          </a:p>
          <a:p>
            <a:pPr marL="342900" indent="-342900" latinLnBrk="1">
              <a:lnSpc>
                <a:spcPct val="120000"/>
              </a:lnSpc>
              <a:spcAft>
                <a:spcPct val="25000"/>
              </a:spcAft>
              <a:buFont typeface="Arial" pitchFamily="34" charset="0"/>
              <a:buChar char="•"/>
              <a:defRPr/>
            </a:pPr>
            <a:endParaRPr kumimoji="0" lang="ko-KR" altLang="en-US" sz="1600" dirty="0">
              <a:cs typeface="Tahoma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470275" y="4598988"/>
            <a:ext cx="1428750" cy="2143125"/>
          </a:xfrm>
          <a:prstGeom prst="rect">
            <a:avLst/>
          </a:prstGeom>
          <a:solidFill>
            <a:srgbClr val="FFFFFF"/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648325" y="4591050"/>
            <a:ext cx="2857500" cy="2143125"/>
          </a:xfrm>
          <a:prstGeom prst="rect">
            <a:avLst/>
          </a:prstGeom>
          <a:solidFill>
            <a:srgbClr val="FFFFFF"/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612900" y="4598988"/>
            <a:ext cx="1428750" cy="2143125"/>
          </a:xfrm>
          <a:prstGeom prst="rect">
            <a:avLst/>
          </a:prstGeom>
          <a:solidFill>
            <a:srgbClr val="FFFFFF"/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612900" y="2654300"/>
            <a:ext cx="1439863" cy="18716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755775" y="2797175"/>
            <a:ext cx="1135063" cy="27781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ko-KR" altLang="en-US" sz="1100" b="1" dirty="0"/>
              <a:t>화면 </a:t>
            </a:r>
            <a:r>
              <a:rPr lang="en-US" altLang="ko-KR" sz="1100" b="1" dirty="0"/>
              <a:t>#1</a:t>
            </a:r>
            <a:endParaRPr lang="ko-KR" altLang="en-US" sz="1100" b="1" dirty="0"/>
          </a:p>
        </p:txBody>
      </p:sp>
      <p:sp>
        <p:nvSpPr>
          <p:cNvPr id="25" name="직사각형 24"/>
          <p:cNvSpPr/>
          <p:nvPr/>
        </p:nvSpPr>
        <p:spPr>
          <a:xfrm>
            <a:off x="3462338" y="2646363"/>
            <a:ext cx="1439862" cy="1871662"/>
          </a:xfrm>
          <a:prstGeom prst="rect">
            <a:avLst/>
          </a:prstGeom>
          <a:solidFill>
            <a:srgbClr val="FFFFFF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605213" y="2789238"/>
            <a:ext cx="1135062" cy="27781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ko-KR" altLang="en-US" sz="1100" b="1" dirty="0"/>
              <a:t>화면 </a:t>
            </a:r>
            <a:r>
              <a:rPr lang="en-US" altLang="ko-KR" sz="1100" b="1" dirty="0"/>
              <a:t>#2</a:t>
            </a:r>
            <a:endParaRPr lang="ko-KR" altLang="en-US" sz="1100" b="1" dirty="0"/>
          </a:p>
        </p:txBody>
      </p:sp>
      <p:sp>
        <p:nvSpPr>
          <p:cNvPr id="27" name="직사각형 26"/>
          <p:cNvSpPr/>
          <p:nvPr/>
        </p:nvSpPr>
        <p:spPr>
          <a:xfrm>
            <a:off x="5656263" y="2654300"/>
            <a:ext cx="2843212" cy="18716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5749925" y="2733675"/>
            <a:ext cx="1279525" cy="1706563"/>
          </a:xfrm>
          <a:prstGeom prst="rect">
            <a:avLst/>
          </a:prstGeom>
          <a:solidFill>
            <a:srgbClr val="FFFFCC"/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5821363" y="2805113"/>
            <a:ext cx="1136650" cy="27781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ko-KR" altLang="en-US" sz="1100" b="1" dirty="0"/>
              <a:t>화면 </a:t>
            </a:r>
            <a:r>
              <a:rPr lang="en-US" altLang="ko-KR" sz="1100" b="1" dirty="0"/>
              <a:t>#1</a:t>
            </a:r>
            <a:endParaRPr lang="ko-KR" altLang="en-US" sz="1100" b="1" dirty="0"/>
          </a:p>
        </p:txBody>
      </p:sp>
      <p:sp>
        <p:nvSpPr>
          <p:cNvPr id="30" name="직사각형 29"/>
          <p:cNvSpPr/>
          <p:nvPr/>
        </p:nvSpPr>
        <p:spPr>
          <a:xfrm>
            <a:off x="7115175" y="2725738"/>
            <a:ext cx="1277938" cy="1706562"/>
          </a:xfrm>
          <a:prstGeom prst="rect">
            <a:avLst/>
          </a:prstGeom>
          <a:solidFill>
            <a:srgbClr val="FFFFCC"/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7186613" y="2797175"/>
            <a:ext cx="1135062" cy="27781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ko-KR" altLang="en-US" sz="1100" b="1" dirty="0"/>
              <a:t>화면 </a:t>
            </a:r>
            <a:r>
              <a:rPr lang="en-US" altLang="ko-KR" sz="1100" b="1" dirty="0"/>
              <a:t>#2</a:t>
            </a:r>
            <a:endParaRPr lang="ko-KR" altLang="en-US" sz="1100" b="1" dirty="0"/>
          </a:p>
        </p:txBody>
      </p:sp>
      <p:sp>
        <p:nvSpPr>
          <p:cNvPr id="32" name="오른쪽 화살표 31"/>
          <p:cNvSpPr/>
          <p:nvPr/>
        </p:nvSpPr>
        <p:spPr>
          <a:xfrm>
            <a:off x="3071813" y="2932113"/>
            <a:ext cx="357187" cy="357187"/>
          </a:xfrm>
          <a:prstGeom prst="rightArrow">
            <a:avLst/>
          </a:prstGeom>
          <a:solidFill>
            <a:srgbClr val="0070C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33" name="오른쪽 화살표 32"/>
          <p:cNvSpPr/>
          <p:nvPr/>
        </p:nvSpPr>
        <p:spPr>
          <a:xfrm flipH="1">
            <a:off x="3074988" y="3360738"/>
            <a:ext cx="357187" cy="357187"/>
          </a:xfrm>
          <a:prstGeom prst="rightArrow">
            <a:avLst/>
          </a:prstGeom>
          <a:solidFill>
            <a:srgbClr val="0070C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pic>
        <p:nvPicPr>
          <p:cNvPr id="240662" name="Picture 3" descr="C:\notebook01\book\android\원고\개정판4\images\Imag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84338" y="4654550"/>
            <a:ext cx="1287462" cy="201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0663" name="Picture 4" descr="C:\notebook01\book\android\원고\개정판4\images\Image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41713" y="4654550"/>
            <a:ext cx="1276350" cy="202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0664" name="Picture 3" descr="C:\notebook01\book\android\원고\개정판4\images\Imag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35638" y="4654550"/>
            <a:ext cx="1287462" cy="201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0665" name="Picture 4" descr="C:\notebook01\book\android\원고\개정판4\images\Image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31050" y="4654550"/>
            <a:ext cx="1276350" cy="202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오른쪽 화살표 37"/>
          <p:cNvSpPr/>
          <p:nvPr/>
        </p:nvSpPr>
        <p:spPr>
          <a:xfrm>
            <a:off x="3063875" y="4940300"/>
            <a:ext cx="357188" cy="357188"/>
          </a:xfrm>
          <a:prstGeom prst="rightArrow">
            <a:avLst/>
          </a:prstGeom>
          <a:solidFill>
            <a:srgbClr val="0070C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39" name="오른쪽 화살표 38"/>
          <p:cNvSpPr/>
          <p:nvPr/>
        </p:nvSpPr>
        <p:spPr>
          <a:xfrm flipH="1">
            <a:off x="3067050" y="5368925"/>
            <a:ext cx="357188" cy="357188"/>
          </a:xfrm>
          <a:prstGeom prst="rightArrow">
            <a:avLst/>
          </a:prstGeom>
          <a:solidFill>
            <a:srgbClr val="0070C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715507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79" y="692696"/>
            <a:ext cx="9601067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759858" cy="369332"/>
          </a:xfrm>
        </p:spPr>
        <p:txBody>
          <a:bodyPr/>
          <a:lstStyle/>
          <a:p>
            <a:r>
              <a:rPr lang="en-US" altLang="ko-KR" dirty="0" smtClean="0"/>
              <a:t>17-3. </a:t>
            </a:r>
            <a:r>
              <a:rPr lang="en-US" altLang="ko-KR" dirty="0" err="1" smtClean="0"/>
              <a:t>RecyclerView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4815600"/>
      </p:ext>
    </p:extLst>
  </p:cSld>
  <p:clrMapOvr>
    <a:masterClrMapping/>
  </p:clrMapOvr>
  <p:transition>
    <p:dissolv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80" y="692696"/>
            <a:ext cx="9709193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759858" cy="369332"/>
          </a:xfrm>
        </p:spPr>
        <p:txBody>
          <a:bodyPr/>
          <a:lstStyle/>
          <a:p>
            <a:r>
              <a:rPr lang="en-US" altLang="ko-KR" dirty="0" smtClean="0"/>
              <a:t>17-3. </a:t>
            </a:r>
            <a:r>
              <a:rPr lang="en-US" altLang="ko-KR" dirty="0" err="1" smtClean="0"/>
              <a:t>RecyclerView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1546341"/>
      </p:ext>
    </p:extLst>
  </p:cSld>
  <p:clrMapOvr>
    <a:masterClrMapping/>
  </p:clrMapOvr>
  <p:transition>
    <p:dissolv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63" y="764704"/>
            <a:ext cx="9961205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759858" cy="369332"/>
          </a:xfrm>
        </p:spPr>
        <p:txBody>
          <a:bodyPr/>
          <a:lstStyle/>
          <a:p>
            <a:r>
              <a:rPr lang="en-US" altLang="ko-KR" dirty="0" smtClean="0"/>
              <a:t>17-3. </a:t>
            </a:r>
            <a:r>
              <a:rPr lang="en-US" altLang="ko-KR" dirty="0" err="1" smtClean="0"/>
              <a:t>RecyclerView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8756319"/>
      </p:ext>
    </p:extLst>
  </p:cSld>
  <p:clrMapOvr>
    <a:masterClrMapping/>
  </p:clrMapOvr>
  <p:transition>
    <p:dissolv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72" y="692696"/>
            <a:ext cx="9692753" cy="59046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759858" cy="369332"/>
          </a:xfrm>
        </p:spPr>
        <p:txBody>
          <a:bodyPr/>
          <a:lstStyle/>
          <a:p>
            <a:r>
              <a:rPr lang="en-US" altLang="ko-KR" dirty="0" smtClean="0"/>
              <a:t>17-3. </a:t>
            </a:r>
            <a:r>
              <a:rPr lang="en-US" altLang="ko-KR" dirty="0" err="1" smtClean="0"/>
              <a:t>RecyclerView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7993901"/>
      </p:ext>
    </p:extLst>
  </p:cSld>
  <p:clrMapOvr>
    <a:masterClrMapping/>
  </p:clrMapOvr>
  <p:transition>
    <p:dissolv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56" y="692696"/>
            <a:ext cx="9847412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759858" cy="369332"/>
          </a:xfrm>
        </p:spPr>
        <p:txBody>
          <a:bodyPr/>
          <a:lstStyle/>
          <a:p>
            <a:r>
              <a:rPr lang="en-US" altLang="ko-KR" dirty="0" smtClean="0"/>
              <a:t>17-3. </a:t>
            </a:r>
            <a:r>
              <a:rPr lang="en-US" altLang="ko-KR" dirty="0" err="1" smtClean="0"/>
              <a:t>RecyclerView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0468043"/>
      </p:ext>
    </p:extLst>
  </p:cSld>
  <p:clrMapOvr>
    <a:masterClrMapping/>
  </p:clrMapOvr>
  <p:transition>
    <p:dissolv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8" y="1268760"/>
            <a:ext cx="9985109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759858" cy="369332"/>
          </a:xfrm>
        </p:spPr>
        <p:txBody>
          <a:bodyPr/>
          <a:lstStyle/>
          <a:p>
            <a:r>
              <a:rPr lang="en-US" altLang="ko-KR" dirty="0" smtClean="0"/>
              <a:t>17-3. </a:t>
            </a:r>
            <a:r>
              <a:rPr lang="en-US" altLang="ko-KR" dirty="0" err="1" smtClean="0"/>
              <a:t>RecyclerView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8072544"/>
      </p:ext>
    </p:extLst>
  </p:cSld>
  <p:clrMapOvr>
    <a:masterClrMapping/>
  </p:clrMapOvr>
  <p:transition>
    <p:dissolv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413" y="1057275"/>
            <a:ext cx="7496175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759858" cy="369332"/>
          </a:xfrm>
        </p:spPr>
        <p:txBody>
          <a:bodyPr/>
          <a:lstStyle/>
          <a:p>
            <a:r>
              <a:rPr lang="en-US" altLang="ko-KR" dirty="0" smtClean="0"/>
              <a:t>17-3. </a:t>
            </a:r>
            <a:r>
              <a:rPr lang="en-US" altLang="ko-KR" dirty="0" err="1" smtClean="0"/>
              <a:t>RecyclerView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1440332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0" y="0"/>
            <a:ext cx="10287000" cy="45720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0" y="0"/>
            <a:ext cx="10287000" cy="45720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0" y="0"/>
            <a:ext cx="10287000" cy="45720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242693" name="제목 9"/>
          <p:cNvSpPr>
            <a:spLocks noGrp="1"/>
          </p:cNvSpPr>
          <p:nvPr>
            <p:ph type="title"/>
          </p:nvPr>
        </p:nvSpPr>
        <p:spPr>
          <a:xfrm>
            <a:off x="828675" y="201613"/>
            <a:ext cx="5668963" cy="369887"/>
          </a:xfrm>
        </p:spPr>
        <p:txBody>
          <a:bodyPr/>
          <a:lstStyle/>
          <a:p>
            <a:r>
              <a:rPr lang="ko-KR" altLang="en-US" smtClean="0">
                <a:effectLst/>
              </a:rPr>
              <a:t>액티비티와 프래그먼트의 동작 방식 비교</a:t>
            </a:r>
          </a:p>
        </p:txBody>
      </p:sp>
      <p:sp>
        <p:nvSpPr>
          <p:cNvPr id="242694" name="TextBox 12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-윤고딕120" pitchFamily="18" charset="-127"/>
              </a:rPr>
              <a:t>9. </a:t>
            </a:r>
            <a:r>
              <a:rPr kumimoji="0" lang="ko-KR" altLang="en-US" b="1">
                <a:solidFill>
                  <a:srgbClr val="7C3B06"/>
                </a:solidFill>
                <a:latin typeface="-윤고딕120" pitchFamily="18" charset="-127"/>
              </a:rPr>
              <a:t>프래그먼트</a:t>
            </a:r>
            <a:endParaRPr kumimoji="0" lang="en-US" altLang="ko-KR" b="1">
              <a:solidFill>
                <a:srgbClr val="7C3B06"/>
              </a:solidFill>
              <a:latin typeface="-윤고딕120" pitchFamily="18" charset="-127"/>
            </a:endParaRPr>
          </a:p>
        </p:txBody>
      </p:sp>
      <p:sp>
        <p:nvSpPr>
          <p:cNvPr id="19" name="내용 개체 틀 2"/>
          <p:cNvSpPr txBox="1">
            <a:spLocks/>
          </p:cNvSpPr>
          <p:nvPr/>
        </p:nvSpPr>
        <p:spPr bwMode="auto">
          <a:xfrm>
            <a:off x="534988" y="1125538"/>
            <a:ext cx="9394825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74625" indent="-174625" latinLnBrk="1">
              <a:lnSpc>
                <a:spcPct val="120000"/>
              </a:lnSpc>
              <a:spcAft>
                <a:spcPct val="25000"/>
              </a:spcAft>
              <a:buFont typeface="Arial" pitchFamily="34" charset="0"/>
              <a:buChar char="•"/>
              <a:defRPr/>
            </a:pPr>
            <a:r>
              <a:rPr lang="ko-KR" altLang="en-US" sz="1800" b="1" dirty="0"/>
              <a:t>액티비티를 시스템의 액티비티 매니저에서 관리하듯이 프래그먼트를 액티비티의 프래그먼트 매니저에서 관리함</a:t>
            </a:r>
            <a:endParaRPr lang="en-US" altLang="ko-KR" sz="1800" b="1" dirty="0"/>
          </a:p>
          <a:p>
            <a:pPr marL="342900" indent="-168275" latinLnBrk="1">
              <a:lnSpc>
                <a:spcPct val="120000"/>
              </a:lnSpc>
              <a:spcAft>
                <a:spcPct val="25000"/>
              </a:spcAft>
              <a:defRPr/>
            </a:pPr>
            <a:r>
              <a:rPr lang="en-US" altLang="ko-KR" sz="1600" dirty="0"/>
              <a:t>- </a:t>
            </a:r>
            <a:r>
              <a:rPr lang="ko-KR" altLang="en-US" sz="1600" dirty="0"/>
              <a:t>프래그먼트 입장에서는 액티비티가 시스템 역할을 하므로 프래그먼트는 항상 액티비티 위에 올라가 있어야 함</a:t>
            </a:r>
            <a:endParaRPr lang="ko-KR" altLang="en-US" sz="1600" dirty="0">
              <a:solidFill>
                <a:srgbClr val="000000"/>
              </a:solidFill>
            </a:endParaRPr>
          </a:p>
          <a:p>
            <a:pPr marL="342900" indent="-342900" latinLnBrk="1">
              <a:lnSpc>
                <a:spcPct val="120000"/>
              </a:lnSpc>
              <a:spcAft>
                <a:spcPct val="25000"/>
              </a:spcAft>
              <a:buFont typeface="Arial" pitchFamily="34" charset="0"/>
              <a:buChar char="•"/>
              <a:defRPr/>
            </a:pPr>
            <a:endParaRPr kumimoji="0" lang="ko-KR" altLang="en-US" sz="1600" dirty="0">
              <a:cs typeface="Tahoma" pitchFamily="34" charset="0"/>
            </a:endParaRPr>
          </a:p>
        </p:txBody>
      </p:sp>
      <p:pic>
        <p:nvPicPr>
          <p:cNvPr id="242696" name="그림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7963" y="2630488"/>
            <a:ext cx="7331075" cy="348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6575571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0" y="0"/>
            <a:ext cx="10287000" cy="45720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0" y="0"/>
            <a:ext cx="10287000" cy="45720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0" y="0"/>
            <a:ext cx="10287000" cy="45720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244741" name="제목 9"/>
          <p:cNvSpPr>
            <a:spLocks noGrp="1"/>
          </p:cNvSpPr>
          <p:nvPr>
            <p:ph type="title"/>
          </p:nvPr>
        </p:nvSpPr>
        <p:spPr>
          <a:xfrm>
            <a:off x="828675" y="201613"/>
            <a:ext cx="5668963" cy="369887"/>
          </a:xfrm>
        </p:spPr>
        <p:txBody>
          <a:bodyPr/>
          <a:lstStyle/>
          <a:p>
            <a:r>
              <a:rPr lang="ko-KR" altLang="en-US" smtClean="0">
                <a:effectLst/>
              </a:rPr>
              <a:t>하나의 액티비티 안에서 프래그먼트 전환</a:t>
            </a:r>
          </a:p>
        </p:txBody>
      </p:sp>
      <p:sp>
        <p:nvSpPr>
          <p:cNvPr id="244742" name="TextBox 12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-윤고딕120" pitchFamily="18" charset="-127"/>
              </a:rPr>
              <a:t>9. </a:t>
            </a:r>
            <a:r>
              <a:rPr kumimoji="0" lang="ko-KR" altLang="en-US" b="1">
                <a:solidFill>
                  <a:srgbClr val="7C3B06"/>
                </a:solidFill>
                <a:latin typeface="-윤고딕120" pitchFamily="18" charset="-127"/>
              </a:rPr>
              <a:t>프래그먼트</a:t>
            </a:r>
            <a:endParaRPr kumimoji="0" lang="en-US" altLang="ko-KR" b="1">
              <a:solidFill>
                <a:srgbClr val="7C3B06"/>
              </a:solidFill>
              <a:latin typeface="-윤고딕120" pitchFamily="18" charset="-127"/>
            </a:endParaRPr>
          </a:p>
        </p:txBody>
      </p:sp>
      <p:sp>
        <p:nvSpPr>
          <p:cNvPr id="19" name="내용 개체 틀 2"/>
          <p:cNvSpPr txBox="1">
            <a:spLocks/>
          </p:cNvSpPr>
          <p:nvPr/>
        </p:nvSpPr>
        <p:spPr bwMode="auto">
          <a:xfrm>
            <a:off x="534988" y="1125538"/>
            <a:ext cx="9394825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74625" indent="-174625" latinLnBrk="1">
              <a:lnSpc>
                <a:spcPct val="120000"/>
              </a:lnSpc>
              <a:spcAft>
                <a:spcPct val="25000"/>
              </a:spcAft>
              <a:buFont typeface="Arial" pitchFamily="34" charset="0"/>
              <a:buChar char="•"/>
              <a:defRPr/>
            </a:pPr>
            <a:r>
              <a:rPr lang="ko-KR" altLang="en-US" sz="1800" b="1" dirty="0"/>
              <a:t>프래그먼트 전환</a:t>
            </a:r>
            <a:endParaRPr lang="en-US" altLang="ko-KR" sz="1800" b="1" dirty="0"/>
          </a:p>
          <a:p>
            <a:pPr marL="342900" indent="-168275" latinLnBrk="1">
              <a:lnSpc>
                <a:spcPct val="120000"/>
              </a:lnSpc>
              <a:spcAft>
                <a:spcPct val="25000"/>
              </a:spcAft>
              <a:defRPr/>
            </a:pPr>
            <a:r>
              <a:rPr lang="en-US" altLang="ko-KR" sz="1600" dirty="0"/>
              <a:t>- </a:t>
            </a:r>
            <a:r>
              <a:rPr lang="ko-KR" altLang="en-US" sz="1600" dirty="0"/>
              <a:t>프래그먼트 매니저와 트랜젝션을 이용해 추가</a:t>
            </a:r>
            <a:r>
              <a:rPr lang="en-US" altLang="ko-KR" sz="1600" dirty="0"/>
              <a:t>(add)</a:t>
            </a:r>
            <a:r>
              <a:rPr lang="ko-KR" altLang="en-US" sz="1600" dirty="0"/>
              <a:t>나 교체</a:t>
            </a:r>
            <a:r>
              <a:rPr lang="en-US" altLang="ko-KR" sz="1600" dirty="0"/>
              <a:t>(replace)</a:t>
            </a:r>
            <a:r>
              <a:rPr lang="ko-KR" altLang="en-US" sz="1600" dirty="0"/>
              <a:t> 가능</a:t>
            </a:r>
            <a:endParaRPr lang="en-US" altLang="ko-KR" sz="1600" dirty="0"/>
          </a:p>
          <a:p>
            <a:pPr marL="342900" indent="-168275" latinLnBrk="1">
              <a:lnSpc>
                <a:spcPct val="120000"/>
              </a:lnSpc>
              <a:spcAft>
                <a:spcPct val="25000"/>
              </a:spcAft>
              <a:defRPr/>
            </a:pPr>
            <a:r>
              <a:rPr lang="en-US" altLang="ko-KR" sz="1600" dirty="0"/>
              <a:t>- </a:t>
            </a:r>
            <a:r>
              <a:rPr lang="ko-KR" altLang="en-US" sz="1600" dirty="0"/>
              <a:t>싱글 프래그먼트라고 부르며 액티비티 전환 없이 화면 전체가 전환되는 효과를 낼 수 있음</a:t>
            </a:r>
            <a:endParaRPr lang="en-US" altLang="ko-KR" sz="1600" dirty="0"/>
          </a:p>
        </p:txBody>
      </p:sp>
      <p:sp>
        <p:nvSpPr>
          <p:cNvPr id="20" name="직사각형 19"/>
          <p:cNvSpPr/>
          <p:nvPr/>
        </p:nvSpPr>
        <p:spPr>
          <a:xfrm>
            <a:off x="2827338" y="3203575"/>
            <a:ext cx="1763712" cy="2339975"/>
          </a:xfrm>
          <a:prstGeom prst="rect">
            <a:avLst/>
          </a:prstGeom>
          <a:solidFill>
            <a:srgbClr val="FFFFFF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2906713" y="3282950"/>
            <a:ext cx="1584325" cy="21590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978150" y="3354388"/>
            <a:ext cx="1428750" cy="28575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ko-KR" altLang="en-US" sz="1100" b="1" dirty="0"/>
              <a:t>화면 </a:t>
            </a:r>
            <a:r>
              <a:rPr lang="en-US" altLang="ko-KR" sz="1100" b="1" dirty="0"/>
              <a:t>#1</a:t>
            </a:r>
            <a:endParaRPr lang="ko-KR" altLang="en-US" sz="1100" b="1" dirty="0"/>
          </a:p>
        </p:txBody>
      </p:sp>
      <p:sp>
        <p:nvSpPr>
          <p:cNvPr id="23" name="직사각형 22"/>
          <p:cNvSpPr/>
          <p:nvPr/>
        </p:nvSpPr>
        <p:spPr>
          <a:xfrm>
            <a:off x="5470525" y="3290888"/>
            <a:ext cx="1584325" cy="21590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5541963" y="3362325"/>
            <a:ext cx="1428750" cy="28575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ko-KR" altLang="en-US" sz="1100" b="1" dirty="0"/>
              <a:t>화면 </a:t>
            </a:r>
            <a:r>
              <a:rPr lang="en-US" altLang="ko-KR" sz="1100" b="1" dirty="0"/>
              <a:t>#2</a:t>
            </a:r>
            <a:endParaRPr lang="ko-KR" altLang="en-US" sz="1100" b="1" dirty="0"/>
          </a:p>
        </p:txBody>
      </p:sp>
      <p:cxnSp>
        <p:nvCxnSpPr>
          <p:cNvPr id="25" name="꺾인 연결선 24"/>
          <p:cNvCxnSpPr>
            <a:stCxn id="20" idx="3"/>
            <a:endCxn id="23" idx="1"/>
          </p:cNvCxnSpPr>
          <p:nvPr/>
        </p:nvCxnSpPr>
        <p:spPr>
          <a:xfrm flipV="1">
            <a:off x="4591050" y="4370388"/>
            <a:ext cx="879475" cy="0"/>
          </a:xfrm>
          <a:prstGeom prst="bentConnector3">
            <a:avLst>
              <a:gd name="adj1" fmla="val 50000"/>
            </a:avLst>
          </a:prstGeom>
          <a:ln w="28575">
            <a:solidFill>
              <a:srgbClr val="F20000"/>
            </a:solidFill>
            <a:headEnd type="triangle" w="lg" len="lg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endCxn id="21" idx="2"/>
          </p:cNvCxnSpPr>
          <p:nvPr/>
        </p:nvCxnSpPr>
        <p:spPr>
          <a:xfrm rot="16200000" flipV="1">
            <a:off x="3496468" y="5644357"/>
            <a:ext cx="404813" cy="0"/>
          </a:xfrm>
          <a:prstGeom prst="bentConnector3">
            <a:avLst>
              <a:gd name="adj1" fmla="val 50000"/>
            </a:avLst>
          </a:prstGeom>
          <a:ln w="28575">
            <a:solidFill>
              <a:srgbClr val="F20000"/>
            </a:solidFill>
            <a:headEnd type="triangle" w="lg" len="lg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 bwMode="auto">
          <a:xfrm>
            <a:off x="4827588" y="4011613"/>
            <a:ext cx="571500" cy="3476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1" dirty="0">
                <a:solidFill>
                  <a:srgbClr val="7C3B06"/>
                </a:solidFill>
                <a:latin typeface="+mn-ea"/>
                <a:ea typeface="+mn-ea"/>
              </a:rPr>
              <a:t>추가</a:t>
            </a:r>
            <a:endParaRPr kumimoji="0" lang="en-US" altLang="ko-KR" sz="1100" b="1" dirty="0">
              <a:solidFill>
                <a:srgbClr val="7C3B06"/>
              </a:solidFill>
              <a:latin typeface="+mn-ea"/>
              <a:ea typeface="+mn-ea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3097213" y="5505450"/>
            <a:ext cx="571500" cy="3127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1" dirty="0">
                <a:solidFill>
                  <a:srgbClr val="7C3B06"/>
                </a:solidFill>
                <a:latin typeface="+mn-ea"/>
                <a:ea typeface="+mn-ea"/>
              </a:rPr>
              <a:t>제거</a:t>
            </a:r>
            <a:endParaRPr kumimoji="0" lang="en-US" altLang="ko-KR" sz="1100" b="1" dirty="0">
              <a:solidFill>
                <a:srgbClr val="7C3B06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737747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0" y="0"/>
            <a:ext cx="10287000" cy="45720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0" y="0"/>
            <a:ext cx="10287000" cy="45720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0" y="0"/>
            <a:ext cx="10287000" cy="45720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246789" name="제목 9"/>
          <p:cNvSpPr>
            <a:spLocks noGrp="1"/>
          </p:cNvSpPr>
          <p:nvPr>
            <p:ph type="title"/>
          </p:nvPr>
        </p:nvSpPr>
        <p:spPr>
          <a:xfrm>
            <a:off x="828675" y="201613"/>
            <a:ext cx="5559425" cy="369887"/>
          </a:xfrm>
        </p:spPr>
        <p:txBody>
          <a:bodyPr/>
          <a:lstStyle/>
          <a:p>
            <a:r>
              <a:rPr lang="ko-KR" altLang="en-US" smtClean="0">
                <a:effectLst/>
              </a:rPr>
              <a:t>프래그먼트를 위한 레이아웃 인플레이션</a:t>
            </a:r>
          </a:p>
        </p:txBody>
      </p:sp>
      <p:sp>
        <p:nvSpPr>
          <p:cNvPr id="246790" name="TextBox 12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-윤고딕120" pitchFamily="18" charset="-127"/>
              </a:rPr>
              <a:t>9. </a:t>
            </a:r>
            <a:r>
              <a:rPr kumimoji="0" lang="ko-KR" altLang="en-US" b="1">
                <a:solidFill>
                  <a:srgbClr val="7C3B06"/>
                </a:solidFill>
                <a:latin typeface="-윤고딕120" pitchFamily="18" charset="-127"/>
              </a:rPr>
              <a:t>프래그먼트</a:t>
            </a:r>
            <a:endParaRPr kumimoji="0" lang="en-US" altLang="ko-KR" b="1">
              <a:solidFill>
                <a:srgbClr val="7C3B06"/>
              </a:solidFill>
              <a:latin typeface="-윤고딕120" pitchFamily="18" charset="-127"/>
            </a:endParaRPr>
          </a:p>
        </p:txBody>
      </p:sp>
      <p:pic>
        <p:nvPicPr>
          <p:cNvPr id="246791" name="그림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4488" y="1003300"/>
            <a:ext cx="7291387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3125243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0" y="0"/>
            <a:ext cx="10287000" cy="45720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0" y="0"/>
            <a:ext cx="10287000" cy="45720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0" y="0"/>
            <a:ext cx="10287000" cy="45720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254981" name="제목 9"/>
          <p:cNvSpPr>
            <a:spLocks noGrp="1"/>
          </p:cNvSpPr>
          <p:nvPr>
            <p:ph type="title"/>
          </p:nvPr>
        </p:nvSpPr>
        <p:spPr>
          <a:xfrm>
            <a:off x="828675" y="201613"/>
            <a:ext cx="6004849" cy="369332"/>
          </a:xfrm>
        </p:spPr>
        <p:txBody>
          <a:bodyPr/>
          <a:lstStyle/>
          <a:p>
            <a:r>
              <a:rPr lang="en-US" altLang="ko-KR" dirty="0" smtClean="0">
                <a:effectLst/>
              </a:rPr>
              <a:t>17.1.2. </a:t>
            </a:r>
            <a:r>
              <a:rPr lang="ko-KR" altLang="en-US" dirty="0" err="1" smtClean="0">
                <a:effectLst/>
              </a:rPr>
              <a:t>프래그먼트를</a:t>
            </a:r>
            <a:r>
              <a:rPr lang="ko-KR" altLang="en-US" dirty="0" smtClean="0">
                <a:effectLst/>
              </a:rPr>
              <a:t> </a:t>
            </a:r>
            <a:r>
              <a:rPr lang="ko-KR" altLang="en-US" dirty="0" smtClean="0">
                <a:effectLst/>
              </a:rPr>
              <a:t>만들어 사용하는 과정</a:t>
            </a:r>
          </a:p>
        </p:txBody>
      </p:sp>
      <p:sp>
        <p:nvSpPr>
          <p:cNvPr id="254982" name="TextBox 12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-윤고딕120" pitchFamily="18" charset="-127"/>
              </a:rPr>
              <a:t>9. </a:t>
            </a:r>
            <a:r>
              <a:rPr kumimoji="0" lang="ko-KR" altLang="en-US" b="1">
                <a:solidFill>
                  <a:srgbClr val="7C3B06"/>
                </a:solidFill>
                <a:latin typeface="-윤고딕120" pitchFamily="18" charset="-127"/>
              </a:rPr>
              <a:t>프래그먼트</a:t>
            </a:r>
            <a:endParaRPr kumimoji="0" lang="en-US" altLang="ko-KR" b="1">
              <a:solidFill>
                <a:srgbClr val="7C3B06"/>
              </a:solidFill>
              <a:latin typeface="-윤고딕120" pitchFamily="18" charset="-127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52400" y="152400"/>
            <a:ext cx="102870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254984" name="내용 개체 틀 2"/>
          <p:cNvSpPr txBox="1">
            <a:spLocks/>
          </p:cNvSpPr>
          <p:nvPr/>
        </p:nvSpPr>
        <p:spPr bwMode="auto">
          <a:xfrm>
            <a:off x="534988" y="1125538"/>
            <a:ext cx="9394825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1">
              <a:lnSpc>
                <a:spcPct val="120000"/>
              </a:lnSpc>
              <a:spcAft>
                <a:spcPct val="25000"/>
              </a:spcAft>
              <a:buFontTx/>
              <a:buAutoNum type="arabicParenBoth"/>
            </a:pPr>
            <a:r>
              <a:rPr lang="ko-KR" altLang="en-US" sz="1800" b="1"/>
              <a:t>프래그먼트를 위한 </a:t>
            </a:r>
            <a:r>
              <a:rPr lang="en-US" altLang="ko-KR" sz="1800" b="1"/>
              <a:t>XML </a:t>
            </a:r>
            <a:r>
              <a:rPr lang="ko-KR" altLang="en-US" sz="1800" b="1"/>
              <a:t>레이아웃 만들기</a:t>
            </a:r>
            <a:endParaRPr lang="en-US" altLang="ko-KR" sz="1800" b="1"/>
          </a:p>
          <a:p>
            <a:pPr marL="342900" indent="-342900" latinLnBrk="1">
              <a:lnSpc>
                <a:spcPct val="120000"/>
              </a:lnSpc>
              <a:spcAft>
                <a:spcPct val="25000"/>
              </a:spcAft>
              <a:buFontTx/>
              <a:buAutoNum type="arabicParenBoth"/>
            </a:pPr>
            <a:r>
              <a:rPr lang="ko-KR" altLang="en-US" sz="1800" b="1"/>
              <a:t>프래그먼트 클래스 만들기 </a:t>
            </a:r>
            <a:r>
              <a:rPr lang="en-US" altLang="ko-KR" sz="1800" b="1"/>
              <a:t>(</a:t>
            </a:r>
            <a:r>
              <a:rPr lang="ko-KR" altLang="en-US" sz="1800" b="1"/>
              <a:t>클래스 정의</a:t>
            </a:r>
            <a:r>
              <a:rPr lang="en-US" altLang="ko-KR" sz="1800" b="1"/>
              <a:t>)</a:t>
            </a:r>
          </a:p>
          <a:p>
            <a:pPr marL="342900" indent="-342900" latinLnBrk="1">
              <a:lnSpc>
                <a:spcPct val="120000"/>
              </a:lnSpc>
              <a:spcAft>
                <a:spcPct val="25000"/>
              </a:spcAft>
              <a:buFontTx/>
              <a:buAutoNum type="arabicParenBoth"/>
            </a:pPr>
            <a:r>
              <a:rPr lang="en-US" altLang="ko-KR" sz="1800" b="1"/>
              <a:t>onCreateView() </a:t>
            </a:r>
            <a:r>
              <a:rPr lang="ko-KR" altLang="en-US" sz="1800" b="1"/>
              <a:t>메소드 안에서 인플레이션하기</a:t>
            </a:r>
            <a:endParaRPr lang="en-US" altLang="ko-KR" sz="1800" b="1"/>
          </a:p>
          <a:p>
            <a:pPr marL="342900" indent="-342900" latinLnBrk="1">
              <a:lnSpc>
                <a:spcPct val="120000"/>
              </a:lnSpc>
              <a:spcAft>
                <a:spcPct val="25000"/>
              </a:spcAft>
              <a:buFontTx/>
              <a:buAutoNum type="arabicParenBoth"/>
            </a:pPr>
            <a:r>
              <a:rPr lang="ko-KR" altLang="en-US" sz="1800" b="1"/>
              <a:t>메인 액티비티를 위한 </a:t>
            </a:r>
            <a:r>
              <a:rPr lang="en-US" altLang="ko-KR" sz="1800" b="1"/>
              <a:t>XML </a:t>
            </a:r>
            <a:r>
              <a:rPr lang="ko-KR" altLang="en-US" sz="1800" b="1"/>
              <a:t>레이아웃에 추가하거나 프래그먼트 매니저를 이용해 코드에서 추가하기</a:t>
            </a:r>
            <a:endParaRPr lang="ko-KR" altLang="en-US" sz="1600">
              <a:solidFill>
                <a:srgbClr val="000000"/>
              </a:solidFill>
            </a:endParaRPr>
          </a:p>
          <a:p>
            <a:pPr marL="342900" indent="-342900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endParaRPr kumimoji="0" lang="ko-KR" altLang="en-US" sz="1600">
              <a:cs typeface="Tahoma" pitchFamily="34" charset="0"/>
            </a:endParaRPr>
          </a:p>
        </p:txBody>
      </p:sp>
      <p:pic>
        <p:nvPicPr>
          <p:cNvPr id="254985" name="그림 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4813" y="3141663"/>
            <a:ext cx="1857375" cy="330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8700707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40" y="908720"/>
            <a:ext cx="9911116" cy="58326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제목 9"/>
          <p:cNvSpPr txBox="1">
            <a:spLocks/>
          </p:cNvSpPr>
          <p:nvPr/>
        </p:nvSpPr>
        <p:spPr bwMode="auto">
          <a:xfrm>
            <a:off x="828675" y="201613"/>
            <a:ext cx="3428824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17.1.2. 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Fragment 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작성법</a:t>
            </a:r>
            <a:endParaRPr lang="ko-KR" altLang="en-US" dirty="0" smtClean="0">
              <a:effectLst/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3125886"/>
      </p:ext>
    </p:extLst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SMC_mCare_Flow_Screen_Rev.1.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MC_mCare_Flow_Screen_Rev.1.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41346</TotalTime>
  <Words>507</Words>
  <Application>Microsoft Office PowerPoint</Application>
  <PresentationFormat>35mm 슬라이드</PresentationFormat>
  <Paragraphs>119</Paragraphs>
  <Slides>46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46</vt:i4>
      </vt:variant>
    </vt:vector>
  </HeadingPairs>
  <TitlesOfParts>
    <vt:vector size="60" baseType="lpstr">
      <vt:lpstr>굴림</vt:lpstr>
      <vt:lpstr>나눔고딕</vt:lpstr>
      <vt:lpstr>나눔고딕 ExtraBold</vt:lpstr>
      <vt:lpstr>맑은 고딕</vt:lpstr>
      <vt:lpstr>새굴림</vt:lpstr>
      <vt:lpstr>-윤고딕120</vt:lpstr>
      <vt:lpstr>Arial</vt:lpstr>
      <vt:lpstr>Calibri</vt:lpstr>
      <vt:lpstr>Tahoma</vt:lpstr>
      <vt:lpstr>Times New Roman</vt:lpstr>
      <vt:lpstr>Verdana</vt:lpstr>
      <vt:lpstr>Wingdings</vt:lpstr>
      <vt:lpstr>SMC_mCare_Flow_Screen_Rev.1.2</vt:lpstr>
      <vt:lpstr>1_SMC_mCare_Flow_Screen_Rev.1.2</vt:lpstr>
      <vt:lpstr>PowerPoint 프레젠테이션</vt:lpstr>
      <vt:lpstr>17-1. Fragment 이해</vt:lpstr>
      <vt:lpstr>프래그먼트란?</vt:lpstr>
      <vt:lpstr>화면을 전환하는 경우와 화면을 분할하는 경우</vt:lpstr>
      <vt:lpstr>액티비티와 프래그먼트의 동작 방식 비교</vt:lpstr>
      <vt:lpstr>하나의 액티비티 안에서 프래그먼트 전환</vt:lpstr>
      <vt:lpstr>프래그먼트를 위한 레이아웃 인플레이션</vt:lpstr>
      <vt:lpstr>17.1.2. 프래그먼트를 만들어 사용하는 과정</vt:lpstr>
      <vt:lpstr>PowerPoint 프레젠테이션</vt:lpstr>
      <vt:lpstr>PowerPoint 프레젠테이션</vt:lpstr>
      <vt:lpstr>PowerPoint 프레젠테이션</vt:lpstr>
      <vt:lpstr>Fragment 클래스</vt:lpstr>
      <vt:lpstr>FragmentManager 클래스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17.1 프래그먼트 테스트</vt:lpstr>
      <vt:lpstr>activity_main.xml</vt:lpstr>
      <vt:lpstr>PowerPoint 프레젠테이션</vt:lpstr>
      <vt:lpstr>PowerPoint 프레젠테이션</vt:lpstr>
      <vt:lpstr>PowerPoint 프레젠테이션</vt:lpstr>
      <vt:lpstr>MainActivity</vt:lpstr>
      <vt:lpstr>17-2. ViewPager</vt:lpstr>
      <vt:lpstr>PowerPoint 프레젠테이션</vt:lpstr>
      <vt:lpstr>PowerPoint 프레젠테이션</vt:lpstr>
      <vt:lpstr>PowerPoint 프레젠테이션</vt:lpstr>
      <vt:lpstr>17-3. RecyclerView</vt:lpstr>
      <vt:lpstr>17-3. RecyclerView</vt:lpstr>
      <vt:lpstr>17-3. RecyclerView</vt:lpstr>
      <vt:lpstr>17-3. RecyclerView</vt:lpstr>
      <vt:lpstr>17-3. RecyclerView</vt:lpstr>
      <vt:lpstr>17-3. RecyclerView</vt:lpstr>
      <vt:lpstr>17-3. RecyclerView</vt:lpstr>
      <vt:lpstr>17-3. RecyclerView</vt:lpstr>
      <vt:lpstr>17-3. RecyclerView</vt:lpstr>
      <vt:lpstr>17-3. RecyclerView</vt:lpstr>
    </vt:vector>
  </TitlesOfParts>
  <Manager>Mike</Manager>
  <Company>UbiWare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DoItAndroidAppProgramming</dc:title>
  <dc:subject>Lecture Notes</dc:subject>
  <dc:creator>Mike</dc:creator>
  <cp:lastModifiedBy>Windows 사용자</cp:lastModifiedBy>
  <cp:revision>3385</cp:revision>
  <dcterms:modified xsi:type="dcterms:W3CDTF">2019-10-07T01:46:03Z</dcterms:modified>
</cp:coreProperties>
</file>