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9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4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6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2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6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2977-AA11-4864-A1A7-80512A0F81A5}" type="datetimeFigureOut">
              <a:rPr lang="ko-KR" altLang="en-US" smtClean="0"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1382-03A4-453D-B896-A482EB58E3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1018" t="34243"/>
          <a:stretch/>
        </p:blipFill>
        <p:spPr bwMode="auto">
          <a:xfrm>
            <a:off x="2325572" y="1772816"/>
            <a:ext cx="7154805" cy="4608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764676" y="101531"/>
            <a:ext cx="8435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연습문제</a:t>
            </a:r>
            <a:r>
              <a:rPr lang="en-US" altLang="ko-KR" dirty="0"/>
              <a:t>11&gt; </a:t>
            </a:r>
            <a:r>
              <a:rPr lang="en-US" altLang="ko-KR" dirty="0"/>
              <a:t>Intent</a:t>
            </a:r>
            <a:r>
              <a:rPr lang="ko-KR" altLang="en-US" dirty="0"/>
              <a:t>로 화면 간 전환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첫번째 </a:t>
            </a:r>
            <a:r>
              <a:rPr lang="en-US" altLang="ko-KR" dirty="0"/>
              <a:t>Activity</a:t>
            </a:r>
            <a:r>
              <a:rPr lang="ko-KR" altLang="en-US" dirty="0"/>
              <a:t>에서 항목을 선택했을 때 두번째 </a:t>
            </a:r>
            <a:r>
              <a:rPr lang="en-US" altLang="ko-KR" dirty="0"/>
              <a:t>Activity</a:t>
            </a:r>
            <a:r>
              <a:rPr lang="ko-KR" altLang="en-US" dirty="0"/>
              <a:t>에서 선택한 항목의 서브 항목을 출력시키고 서브 항목을 선택 시 자동으로 화면을 첫번째 화면으로 되돌리는 테스트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62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2019-06-23T23:52:19Z</dcterms:created>
  <dcterms:modified xsi:type="dcterms:W3CDTF">2019-06-23T23:52:41Z</dcterms:modified>
</cp:coreProperties>
</file>