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30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>
    <p:restoredLeft sz="9149"/>
    <p:restoredTop sz="96564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E2B2BC9D-A816-4D0A-858B-1D023B3A8ACA}" type="datetime1">
              <a:rPr lang="ko-KR" altLang="en-US"/>
              <a:pPr lvl="0">
                <a:defRPr lang="ko-KR" altLang="en-US"/>
              </a:pPr>
              <a:t>2017-05-17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 lnSpcReduction="0"/>
          </a:bodyPr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09F4262C-968C-4EE9-8164-CE16364706B3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계산기 만들고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기호부분에 알파벳 받으면 종료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3</a:t>
            </a:fld>
            <a:endParaRPr lang="en-US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 lang="ko-KR" altLang="en-US"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선언, 초기화 , 출력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 lang="ko-KR" altLang="en-US"/>
            </a:pPr>
            <a:fld id="{09F4262C-968C-4EE9-8164-CE16364706B3}" type="slidenum">
              <a:rPr lang="en-US" altLang="en-US"/>
              <a:pPr lvl="0">
                <a:defRPr lang="ko-KR" altLang="en-US"/>
              </a:pPr>
              <a:t>4</a:t>
            </a:fld>
            <a:endParaRPr lang="en-US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21772" y="0"/>
            <a:ext cx="9165772" cy="6943724"/>
            <a:chOff x="-21772" y="0"/>
            <a:chExt cx="9165772" cy="6943724"/>
          </a:xfrm>
        </p:grpSpPr>
        <p:sp>
          <p:nvSpPr>
            <p:cNvPr id="8" name="Freeform 17"/>
            <p:cNvSpPr>
              <a:spLocks noEditPoints="1"/>
            </p:cNvSpPr>
            <p:nvPr/>
          </p:nvSpPr>
          <p:spPr>
            <a:xfrm>
              <a:off x="2514600" y="2133600"/>
              <a:ext cx="6629400" cy="4724400"/>
            </a:xfrm>
            <a:custGeom>
              <a:avLst/>
              <a:gdLst/>
              <a:cxnLst>
                <a:cxn ang="0">
                  <a:pos x="0" y="3946"/>
                </a:cxn>
                <a:cxn ang="0">
                  <a:pos x="56" y="3948"/>
                </a:cxn>
                <a:cxn ang="0">
                  <a:pos x="126" y="3946"/>
                </a:cxn>
                <a:cxn ang="0">
                  <a:pos x="4656" y="0"/>
                </a:cxn>
                <a:cxn ang="0">
                  <a:pos x="4582" y="334"/>
                </a:cxn>
                <a:cxn ang="0">
                  <a:pos x="4496" y="648"/>
                </a:cxn>
                <a:cxn ang="0">
                  <a:pos x="4396" y="942"/>
                </a:cxn>
                <a:cxn ang="0">
                  <a:pos x="4286" y="1220"/>
                </a:cxn>
                <a:cxn ang="0">
                  <a:pos x="4164" y="1480"/>
                </a:cxn>
                <a:cxn ang="0">
                  <a:pos x="4034" y="1722"/>
                </a:cxn>
                <a:cxn ang="0">
                  <a:pos x="3894" y="1948"/>
                </a:cxn>
                <a:cxn ang="0">
                  <a:pos x="3744" y="2158"/>
                </a:cxn>
                <a:cxn ang="0">
                  <a:pos x="3590" y="2354"/>
                </a:cxn>
                <a:cxn ang="0">
                  <a:pos x="3428" y="2534"/>
                </a:cxn>
                <a:cxn ang="0">
                  <a:pos x="3260" y="2700"/>
                </a:cxn>
                <a:cxn ang="0">
                  <a:pos x="3090" y="2852"/>
                </a:cxn>
                <a:cxn ang="0">
                  <a:pos x="2914" y="2992"/>
                </a:cxn>
                <a:cxn ang="0">
                  <a:pos x="2738" y="3120"/>
                </a:cxn>
                <a:cxn ang="0">
                  <a:pos x="2558" y="3236"/>
                </a:cxn>
                <a:cxn ang="0">
                  <a:pos x="2378" y="3340"/>
                </a:cxn>
                <a:cxn ang="0">
                  <a:pos x="2198" y="3432"/>
                </a:cxn>
                <a:cxn ang="0">
                  <a:pos x="2020" y="3516"/>
                </a:cxn>
                <a:cxn ang="0">
                  <a:pos x="1842" y="3590"/>
                </a:cxn>
                <a:cxn ang="0">
                  <a:pos x="1668" y="3656"/>
                </a:cxn>
                <a:cxn ang="0">
                  <a:pos x="1498" y="3712"/>
                </a:cxn>
                <a:cxn ang="0">
                  <a:pos x="1332" y="3760"/>
                </a:cxn>
                <a:cxn ang="0">
                  <a:pos x="1172" y="3802"/>
                </a:cxn>
                <a:cxn ang="0">
                  <a:pos x="1018" y="3838"/>
                </a:cxn>
                <a:cxn ang="0">
                  <a:pos x="734" y="3890"/>
                </a:cxn>
                <a:cxn ang="0">
                  <a:pos x="486" y="3922"/>
                </a:cxn>
                <a:cxn ang="0">
                  <a:pos x="280" y="3940"/>
                </a:cxn>
                <a:cxn ang="0">
                  <a:pos x="126" y="3946"/>
                </a:cxn>
                <a:cxn ang="0">
                  <a:pos x="4656" y="0"/>
                </a:cxn>
              </a:cxnLst>
              <a:rect l="0" t="0" r="r" b="b"/>
              <a:pathLst>
                <a:path w="4656" h="3948">
                  <a:moveTo>
                    <a:pt x="126" y="3946"/>
                  </a:moveTo>
                  <a:lnTo>
                    <a:pt x="0" y="3946"/>
                  </a:lnTo>
                  <a:lnTo>
                    <a:pt x="0" y="3946"/>
                  </a:lnTo>
                  <a:lnTo>
                    <a:pt x="56" y="3948"/>
                  </a:lnTo>
                  <a:lnTo>
                    <a:pt x="56" y="3948"/>
                  </a:lnTo>
                  <a:lnTo>
                    <a:pt x="126" y="3946"/>
                  </a:lnTo>
                  <a:moveTo>
                    <a:pt x="4656" y="0"/>
                  </a:moveTo>
                  <a:lnTo>
                    <a:pt x="4656" y="0"/>
                  </a:lnTo>
                  <a:lnTo>
                    <a:pt x="4620" y="170"/>
                  </a:lnTo>
                  <a:lnTo>
                    <a:pt x="4582" y="334"/>
                  </a:lnTo>
                  <a:lnTo>
                    <a:pt x="4540" y="494"/>
                  </a:lnTo>
                  <a:lnTo>
                    <a:pt x="4496" y="648"/>
                  </a:lnTo>
                  <a:lnTo>
                    <a:pt x="4448" y="798"/>
                  </a:lnTo>
                  <a:lnTo>
                    <a:pt x="4396" y="942"/>
                  </a:lnTo>
                  <a:lnTo>
                    <a:pt x="4342" y="1084"/>
                  </a:lnTo>
                  <a:lnTo>
                    <a:pt x="4286" y="1220"/>
                  </a:lnTo>
                  <a:lnTo>
                    <a:pt x="4226" y="1352"/>
                  </a:lnTo>
                  <a:lnTo>
                    <a:pt x="4164" y="1480"/>
                  </a:lnTo>
                  <a:lnTo>
                    <a:pt x="4100" y="1602"/>
                  </a:lnTo>
                  <a:lnTo>
                    <a:pt x="4034" y="1722"/>
                  </a:lnTo>
                  <a:lnTo>
                    <a:pt x="3964" y="1836"/>
                  </a:lnTo>
                  <a:lnTo>
                    <a:pt x="3894" y="1948"/>
                  </a:lnTo>
                  <a:lnTo>
                    <a:pt x="3820" y="2056"/>
                  </a:lnTo>
                  <a:lnTo>
                    <a:pt x="3744" y="2158"/>
                  </a:lnTo>
                  <a:lnTo>
                    <a:pt x="3668" y="2258"/>
                  </a:lnTo>
                  <a:lnTo>
                    <a:pt x="3590" y="2354"/>
                  </a:lnTo>
                  <a:lnTo>
                    <a:pt x="3510" y="2446"/>
                  </a:lnTo>
                  <a:lnTo>
                    <a:pt x="3428" y="2534"/>
                  </a:lnTo>
                  <a:lnTo>
                    <a:pt x="3344" y="2618"/>
                  </a:lnTo>
                  <a:lnTo>
                    <a:pt x="3260" y="2700"/>
                  </a:lnTo>
                  <a:lnTo>
                    <a:pt x="3176" y="2778"/>
                  </a:lnTo>
                  <a:lnTo>
                    <a:pt x="3090" y="2852"/>
                  </a:lnTo>
                  <a:lnTo>
                    <a:pt x="3002" y="2924"/>
                  </a:lnTo>
                  <a:lnTo>
                    <a:pt x="2914" y="2992"/>
                  </a:lnTo>
                  <a:lnTo>
                    <a:pt x="2826" y="3058"/>
                  </a:lnTo>
                  <a:lnTo>
                    <a:pt x="2738" y="3120"/>
                  </a:lnTo>
                  <a:lnTo>
                    <a:pt x="2648" y="3178"/>
                  </a:lnTo>
                  <a:lnTo>
                    <a:pt x="2558" y="3236"/>
                  </a:lnTo>
                  <a:lnTo>
                    <a:pt x="2468" y="3288"/>
                  </a:lnTo>
                  <a:lnTo>
                    <a:pt x="2378" y="3340"/>
                  </a:lnTo>
                  <a:lnTo>
                    <a:pt x="2288" y="3388"/>
                  </a:lnTo>
                  <a:lnTo>
                    <a:pt x="2198" y="3432"/>
                  </a:lnTo>
                  <a:lnTo>
                    <a:pt x="2108" y="3476"/>
                  </a:lnTo>
                  <a:lnTo>
                    <a:pt x="2020" y="3516"/>
                  </a:lnTo>
                  <a:lnTo>
                    <a:pt x="1930" y="3554"/>
                  </a:lnTo>
                  <a:lnTo>
                    <a:pt x="1842" y="3590"/>
                  </a:lnTo>
                  <a:lnTo>
                    <a:pt x="1756" y="3624"/>
                  </a:lnTo>
                  <a:lnTo>
                    <a:pt x="1668" y="3656"/>
                  </a:lnTo>
                  <a:lnTo>
                    <a:pt x="1582" y="3684"/>
                  </a:lnTo>
                  <a:lnTo>
                    <a:pt x="1498" y="3712"/>
                  </a:lnTo>
                  <a:lnTo>
                    <a:pt x="1414" y="3738"/>
                  </a:lnTo>
                  <a:lnTo>
                    <a:pt x="1332" y="3760"/>
                  </a:lnTo>
                  <a:lnTo>
                    <a:pt x="1252" y="3782"/>
                  </a:lnTo>
                  <a:lnTo>
                    <a:pt x="1172" y="3802"/>
                  </a:lnTo>
                  <a:lnTo>
                    <a:pt x="1094" y="3820"/>
                  </a:lnTo>
                  <a:lnTo>
                    <a:pt x="1018" y="3838"/>
                  </a:lnTo>
                  <a:lnTo>
                    <a:pt x="872" y="3866"/>
                  </a:lnTo>
                  <a:lnTo>
                    <a:pt x="734" y="3890"/>
                  </a:lnTo>
                  <a:lnTo>
                    <a:pt x="604" y="3908"/>
                  </a:lnTo>
                  <a:lnTo>
                    <a:pt x="486" y="3922"/>
                  </a:lnTo>
                  <a:lnTo>
                    <a:pt x="378" y="3932"/>
                  </a:lnTo>
                  <a:lnTo>
                    <a:pt x="280" y="3940"/>
                  </a:lnTo>
                  <a:lnTo>
                    <a:pt x="196" y="3944"/>
                  </a:lnTo>
                  <a:lnTo>
                    <a:pt x="126" y="3946"/>
                  </a:lnTo>
                  <a:lnTo>
                    <a:pt x="4656" y="3940"/>
                  </a:lnTo>
                  <a:lnTo>
                    <a:pt x="4656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9"/>
            <p:cNvSpPr/>
            <p:nvPr/>
          </p:nvSpPr>
          <p:spPr>
            <a:xfrm>
              <a:off x="5791200" y="2434284"/>
              <a:ext cx="3350686" cy="4436416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6"/>
            <p:cNvSpPr>
              <a:spLocks noEditPoints="1"/>
            </p:cNvSpPr>
            <p:nvPr/>
          </p:nvSpPr>
          <p:spPr>
            <a:xfrm>
              <a:off x="-4227" y="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12"/>
            <p:cNvSpPr>
              <a:spLocks noEditPoints="1"/>
            </p:cNvSpPr>
            <p:nvPr/>
          </p:nvSpPr>
          <p:spPr>
            <a:xfrm>
              <a:off x="-9526" y="1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30"/>
            <p:cNvSpPr/>
            <p:nvPr/>
          </p:nvSpPr>
          <p:spPr>
            <a:xfrm>
              <a:off x="527050" y="0"/>
              <a:ext cx="8089900" cy="68580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noFill/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1"/>
            <p:cNvSpPr>
              <a:spLocks noEditPoints="1"/>
            </p:cNvSpPr>
            <p:nvPr/>
          </p:nvSpPr>
          <p:spPr>
            <a:xfrm>
              <a:off x="6296025" y="12700"/>
              <a:ext cx="2847975" cy="6858000"/>
            </a:xfrm>
            <a:custGeom>
              <a:avLst/>
              <a:gdLst/>
              <a:cxnLst>
                <a:cxn ang="0">
                  <a:pos x="0" y="4318"/>
                </a:cxn>
                <a:cxn ang="0">
                  <a:pos x="21" y="4320"/>
                </a:cxn>
                <a:cxn ang="0">
                  <a:pos x="49" y="4318"/>
                </a:cxn>
                <a:cxn ang="0">
                  <a:pos x="1794" y="0"/>
                </a:cxn>
                <a:cxn ang="0">
                  <a:pos x="1766" y="365"/>
                </a:cxn>
                <a:cxn ang="0">
                  <a:pos x="1733" y="710"/>
                </a:cxn>
                <a:cxn ang="0">
                  <a:pos x="1694" y="1031"/>
                </a:cxn>
                <a:cxn ang="0">
                  <a:pos x="1651" y="1335"/>
                </a:cxn>
                <a:cxn ang="0">
                  <a:pos x="1605" y="1618"/>
                </a:cxn>
                <a:cxn ang="0">
                  <a:pos x="1554" y="1884"/>
                </a:cxn>
                <a:cxn ang="0">
                  <a:pos x="1500" y="2132"/>
                </a:cxn>
                <a:cxn ang="0">
                  <a:pos x="1443" y="2361"/>
                </a:cxn>
                <a:cxn ang="0">
                  <a:pos x="1383" y="2574"/>
                </a:cxn>
                <a:cxn ang="0">
                  <a:pos x="1320" y="2772"/>
                </a:cxn>
                <a:cxn ang="0">
                  <a:pos x="1257" y="2953"/>
                </a:cxn>
                <a:cxn ang="0">
                  <a:pos x="1191" y="3121"/>
                </a:cxn>
                <a:cxn ang="0">
                  <a:pos x="1123" y="3275"/>
                </a:cxn>
                <a:cxn ang="0">
                  <a:pos x="1054" y="3413"/>
                </a:cxn>
                <a:cxn ang="0">
                  <a:pos x="986" y="3541"/>
                </a:cxn>
                <a:cxn ang="0">
                  <a:pos x="916" y="3654"/>
                </a:cxn>
                <a:cxn ang="0">
                  <a:pos x="846" y="3757"/>
                </a:cxn>
                <a:cxn ang="0">
                  <a:pos x="778" y="3848"/>
                </a:cxn>
                <a:cxn ang="0">
                  <a:pos x="710" y="3929"/>
                </a:cxn>
                <a:cxn ang="0">
                  <a:pos x="643" y="4000"/>
                </a:cxn>
                <a:cxn ang="0">
                  <a:pos x="577" y="4061"/>
                </a:cxn>
                <a:cxn ang="0">
                  <a:pos x="514" y="4116"/>
                </a:cxn>
                <a:cxn ang="0">
                  <a:pos x="451" y="4161"/>
                </a:cxn>
                <a:cxn ang="0">
                  <a:pos x="392" y="4199"/>
                </a:cxn>
                <a:cxn ang="0">
                  <a:pos x="283" y="4257"/>
                </a:cxn>
                <a:cxn ang="0">
                  <a:pos x="187" y="4292"/>
                </a:cxn>
                <a:cxn ang="0">
                  <a:pos x="108" y="4311"/>
                </a:cxn>
                <a:cxn ang="0">
                  <a:pos x="49" y="4318"/>
                </a:cxn>
                <a:cxn ang="0">
                  <a:pos x="1794" y="0"/>
                </a:cxn>
              </a:cxnLst>
              <a:rect l="0" t="0" r="r" b="b"/>
              <a:pathLst>
                <a:path w="1794" h="4320">
                  <a:moveTo>
                    <a:pt x="49" y="4318"/>
                  </a:moveTo>
                  <a:lnTo>
                    <a:pt x="0" y="4318"/>
                  </a:lnTo>
                  <a:lnTo>
                    <a:pt x="0" y="4318"/>
                  </a:lnTo>
                  <a:lnTo>
                    <a:pt x="21" y="4320"/>
                  </a:lnTo>
                  <a:lnTo>
                    <a:pt x="21" y="4320"/>
                  </a:lnTo>
                  <a:lnTo>
                    <a:pt x="49" y="4318"/>
                  </a:lnTo>
                  <a:moveTo>
                    <a:pt x="1794" y="0"/>
                  </a:moveTo>
                  <a:lnTo>
                    <a:pt x="1794" y="0"/>
                  </a:lnTo>
                  <a:lnTo>
                    <a:pt x="1780" y="185"/>
                  </a:lnTo>
                  <a:lnTo>
                    <a:pt x="1766" y="365"/>
                  </a:lnTo>
                  <a:lnTo>
                    <a:pt x="1750" y="540"/>
                  </a:lnTo>
                  <a:lnTo>
                    <a:pt x="1733" y="710"/>
                  </a:lnTo>
                  <a:lnTo>
                    <a:pt x="1714" y="872"/>
                  </a:lnTo>
                  <a:lnTo>
                    <a:pt x="1694" y="1031"/>
                  </a:lnTo>
                  <a:lnTo>
                    <a:pt x="1673" y="1185"/>
                  </a:lnTo>
                  <a:lnTo>
                    <a:pt x="1651" y="1335"/>
                  </a:lnTo>
                  <a:lnTo>
                    <a:pt x="1628" y="1478"/>
                  </a:lnTo>
                  <a:lnTo>
                    <a:pt x="1605" y="1618"/>
                  </a:lnTo>
                  <a:lnTo>
                    <a:pt x="1579" y="1755"/>
                  </a:lnTo>
                  <a:lnTo>
                    <a:pt x="1554" y="1884"/>
                  </a:lnTo>
                  <a:lnTo>
                    <a:pt x="1528" y="2010"/>
                  </a:lnTo>
                  <a:lnTo>
                    <a:pt x="1500" y="2132"/>
                  </a:lnTo>
                  <a:lnTo>
                    <a:pt x="1472" y="2249"/>
                  </a:lnTo>
                  <a:lnTo>
                    <a:pt x="1443" y="2361"/>
                  </a:lnTo>
                  <a:lnTo>
                    <a:pt x="1413" y="2471"/>
                  </a:lnTo>
                  <a:lnTo>
                    <a:pt x="1383" y="2574"/>
                  </a:lnTo>
                  <a:lnTo>
                    <a:pt x="1352" y="2676"/>
                  </a:lnTo>
                  <a:lnTo>
                    <a:pt x="1320" y="2772"/>
                  </a:lnTo>
                  <a:lnTo>
                    <a:pt x="1289" y="2866"/>
                  </a:lnTo>
                  <a:lnTo>
                    <a:pt x="1257" y="2953"/>
                  </a:lnTo>
                  <a:lnTo>
                    <a:pt x="1224" y="3039"/>
                  </a:lnTo>
                  <a:lnTo>
                    <a:pt x="1191" y="3121"/>
                  </a:lnTo>
                  <a:lnTo>
                    <a:pt x="1158" y="3200"/>
                  </a:lnTo>
                  <a:lnTo>
                    <a:pt x="1123" y="3275"/>
                  </a:lnTo>
                  <a:lnTo>
                    <a:pt x="1089" y="3345"/>
                  </a:lnTo>
                  <a:lnTo>
                    <a:pt x="1054" y="3413"/>
                  </a:lnTo>
                  <a:lnTo>
                    <a:pt x="1021" y="3478"/>
                  </a:lnTo>
                  <a:lnTo>
                    <a:pt x="986" y="3541"/>
                  </a:lnTo>
                  <a:lnTo>
                    <a:pt x="951" y="3598"/>
                  </a:lnTo>
                  <a:lnTo>
                    <a:pt x="916" y="3654"/>
                  </a:lnTo>
                  <a:lnTo>
                    <a:pt x="881" y="3707"/>
                  </a:lnTo>
                  <a:lnTo>
                    <a:pt x="846" y="3757"/>
                  </a:lnTo>
                  <a:lnTo>
                    <a:pt x="813" y="3803"/>
                  </a:lnTo>
                  <a:lnTo>
                    <a:pt x="778" y="3848"/>
                  </a:lnTo>
                  <a:lnTo>
                    <a:pt x="745" y="3890"/>
                  </a:lnTo>
                  <a:lnTo>
                    <a:pt x="710" y="3929"/>
                  </a:lnTo>
                  <a:lnTo>
                    <a:pt x="677" y="3965"/>
                  </a:lnTo>
                  <a:lnTo>
                    <a:pt x="643" y="4000"/>
                  </a:lnTo>
                  <a:lnTo>
                    <a:pt x="610" y="4032"/>
                  </a:lnTo>
                  <a:lnTo>
                    <a:pt x="577" y="4061"/>
                  </a:lnTo>
                  <a:lnTo>
                    <a:pt x="546" y="4089"/>
                  </a:lnTo>
                  <a:lnTo>
                    <a:pt x="514" y="4116"/>
                  </a:lnTo>
                  <a:lnTo>
                    <a:pt x="483" y="4140"/>
                  </a:lnTo>
                  <a:lnTo>
                    <a:pt x="451" y="4161"/>
                  </a:lnTo>
                  <a:lnTo>
                    <a:pt x="421" y="4180"/>
                  </a:lnTo>
                  <a:lnTo>
                    <a:pt x="392" y="4199"/>
                  </a:lnTo>
                  <a:lnTo>
                    <a:pt x="336" y="4231"/>
                  </a:lnTo>
                  <a:lnTo>
                    <a:pt x="283" y="4257"/>
                  </a:lnTo>
                  <a:lnTo>
                    <a:pt x="233" y="4276"/>
                  </a:lnTo>
                  <a:lnTo>
                    <a:pt x="187" y="4292"/>
                  </a:lnTo>
                  <a:lnTo>
                    <a:pt x="145" y="4303"/>
                  </a:lnTo>
                  <a:lnTo>
                    <a:pt x="108" y="4311"/>
                  </a:lnTo>
                  <a:lnTo>
                    <a:pt x="77" y="4317"/>
                  </a:lnTo>
                  <a:lnTo>
                    <a:pt x="49" y="4318"/>
                  </a:lnTo>
                  <a:lnTo>
                    <a:pt x="1794" y="4313"/>
                  </a:lnTo>
                  <a:lnTo>
                    <a:pt x="1794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>
            <a:xfrm>
              <a:off x="-21772" y="1524000"/>
              <a:ext cx="3255818" cy="5334000"/>
            </a:xfrm>
            <a:custGeom>
              <a:avLst/>
              <a:gdLst/>
              <a:cxnLst>
                <a:cxn ang="0">
                  <a:pos x="8" y="106"/>
                </a:cxn>
                <a:cxn ang="0">
                  <a:pos x="17" y="4311"/>
                </a:cxn>
                <a:cxn ang="0">
                  <a:pos x="2256" y="4320"/>
                </a:cxn>
                <a:cxn ang="0">
                  <a:pos x="2256" y="4320"/>
                </a:cxn>
                <a:cxn ang="0">
                  <a:pos x="2235" y="4312"/>
                </a:cxn>
                <a:cxn ang="0">
                  <a:pos x="2209" y="4303"/>
                </a:cxn>
                <a:cxn ang="0">
                  <a:pos x="2173" y="4290"/>
                </a:cxn>
                <a:cxn ang="0">
                  <a:pos x="2130" y="4271"/>
                </a:cxn>
                <a:cxn ang="0">
                  <a:pos x="2077" y="4246"/>
                </a:cxn>
                <a:cxn ang="0">
                  <a:pos x="2017" y="4216"/>
                </a:cxn>
                <a:cxn ang="0">
                  <a:pos x="1951" y="4181"/>
                </a:cxn>
                <a:cxn ang="0">
                  <a:pos x="1879" y="4137"/>
                </a:cxn>
                <a:cxn ang="0">
                  <a:pos x="1800" y="4084"/>
                </a:cxn>
                <a:cxn ang="0">
                  <a:pos x="1717" y="4026"/>
                </a:cxn>
                <a:cxn ang="0">
                  <a:pos x="1676" y="3994"/>
                </a:cxn>
                <a:cxn ang="0">
                  <a:pos x="1630" y="3960"/>
                </a:cxn>
                <a:cxn ang="0">
                  <a:pos x="1585" y="3922"/>
                </a:cxn>
                <a:cxn ang="0">
                  <a:pos x="1540" y="3883"/>
                </a:cxn>
                <a:cxn ang="0">
                  <a:pos x="1495" y="3841"/>
                </a:cxn>
                <a:cxn ang="0">
                  <a:pos x="1447" y="3798"/>
                </a:cxn>
                <a:cxn ang="0">
                  <a:pos x="1398" y="3751"/>
                </a:cxn>
                <a:cxn ang="0">
                  <a:pos x="1351" y="3702"/>
                </a:cxn>
                <a:cxn ang="0">
                  <a:pos x="1302" y="3651"/>
                </a:cxn>
                <a:cxn ang="0">
                  <a:pos x="1253" y="3596"/>
                </a:cxn>
                <a:cxn ang="0">
                  <a:pos x="1204" y="3540"/>
                </a:cxn>
                <a:cxn ang="0">
                  <a:pos x="1155" y="3479"/>
                </a:cxn>
                <a:cxn ang="0">
                  <a:pos x="1106" y="3417"/>
                </a:cxn>
                <a:cxn ang="0">
                  <a:pos x="1057" y="3353"/>
                </a:cxn>
                <a:cxn ang="0">
                  <a:pos x="1008" y="3283"/>
                </a:cxn>
                <a:cxn ang="0">
                  <a:pos x="959" y="3214"/>
                </a:cxn>
                <a:cxn ang="0">
                  <a:pos x="910" y="3138"/>
                </a:cxn>
                <a:cxn ang="0">
                  <a:pos x="861" y="3061"/>
                </a:cxn>
                <a:cxn ang="0">
                  <a:pos x="814" y="2980"/>
                </a:cxn>
                <a:cxn ang="0">
                  <a:pos x="765" y="2897"/>
                </a:cxn>
                <a:cxn ang="0">
                  <a:pos x="720" y="2808"/>
                </a:cxn>
                <a:cxn ang="0">
                  <a:pos x="673" y="2718"/>
                </a:cxn>
                <a:cxn ang="0">
                  <a:pos x="628" y="2624"/>
                </a:cxn>
                <a:cxn ang="0">
                  <a:pos x="582" y="2528"/>
                </a:cxn>
                <a:cxn ang="0">
                  <a:pos x="539" y="2426"/>
                </a:cxn>
                <a:cxn ang="0">
                  <a:pos x="496" y="2322"/>
                </a:cxn>
                <a:cxn ang="0">
                  <a:pos x="454" y="2213"/>
                </a:cxn>
                <a:cxn ang="0">
                  <a:pos x="413" y="2102"/>
                </a:cxn>
                <a:cxn ang="0">
                  <a:pos x="373" y="1985"/>
                </a:cxn>
                <a:cxn ang="0">
                  <a:pos x="335" y="1866"/>
                </a:cxn>
                <a:cxn ang="0">
                  <a:pos x="298" y="1742"/>
                </a:cxn>
                <a:cxn ang="0">
                  <a:pos x="264" y="1613"/>
                </a:cxn>
                <a:cxn ang="0">
                  <a:pos x="230" y="1483"/>
                </a:cxn>
                <a:cxn ang="0">
                  <a:pos x="196" y="1348"/>
                </a:cxn>
                <a:cxn ang="0">
                  <a:pos x="166" y="1206"/>
                </a:cxn>
                <a:cxn ang="0">
                  <a:pos x="138" y="1063"/>
                </a:cxn>
                <a:cxn ang="0">
                  <a:pos x="111" y="914"/>
                </a:cxn>
                <a:cxn ang="0">
                  <a:pos x="85" y="761"/>
                </a:cxn>
                <a:cxn ang="0">
                  <a:pos x="62" y="605"/>
                </a:cxn>
                <a:cxn ang="0">
                  <a:pos x="41" y="443"/>
                </a:cxn>
                <a:cxn ang="0">
                  <a:pos x="23" y="277"/>
                </a:cxn>
                <a:cxn ang="0">
                  <a:pos x="8" y="106"/>
                </a:cxn>
                <a:cxn ang="0">
                  <a:pos x="6" y="0"/>
                </a:cxn>
                <a:cxn ang="0">
                  <a:pos x="0" y="15"/>
                </a:cxn>
                <a:cxn ang="0">
                  <a:pos x="0" y="15"/>
                </a:cxn>
                <a:cxn ang="0">
                  <a:pos x="8" y="106"/>
                </a:cxn>
                <a:cxn ang="0">
                  <a:pos x="6" y="0"/>
                </a:cxn>
              </a:cxnLst>
              <a:rect l="0" t="0" r="r" b="b"/>
              <a:pathLst>
                <a:path w="2256" h="4320">
                  <a:moveTo>
                    <a:pt x="8" y="106"/>
                  </a:moveTo>
                  <a:lnTo>
                    <a:pt x="17" y="4311"/>
                  </a:lnTo>
                  <a:lnTo>
                    <a:pt x="2256" y="4320"/>
                  </a:lnTo>
                  <a:lnTo>
                    <a:pt x="2256" y="4320"/>
                  </a:lnTo>
                  <a:lnTo>
                    <a:pt x="2235" y="4312"/>
                  </a:lnTo>
                  <a:lnTo>
                    <a:pt x="2209" y="4303"/>
                  </a:lnTo>
                  <a:lnTo>
                    <a:pt x="2173" y="4290"/>
                  </a:lnTo>
                  <a:lnTo>
                    <a:pt x="2130" y="4271"/>
                  </a:lnTo>
                  <a:lnTo>
                    <a:pt x="2077" y="4246"/>
                  </a:lnTo>
                  <a:lnTo>
                    <a:pt x="2017" y="4216"/>
                  </a:lnTo>
                  <a:lnTo>
                    <a:pt x="1951" y="4181"/>
                  </a:lnTo>
                  <a:lnTo>
                    <a:pt x="1879" y="4137"/>
                  </a:lnTo>
                  <a:lnTo>
                    <a:pt x="1800" y="4084"/>
                  </a:lnTo>
                  <a:lnTo>
                    <a:pt x="1717" y="4026"/>
                  </a:lnTo>
                  <a:lnTo>
                    <a:pt x="1676" y="3994"/>
                  </a:lnTo>
                  <a:lnTo>
                    <a:pt x="1630" y="3960"/>
                  </a:lnTo>
                  <a:lnTo>
                    <a:pt x="1585" y="3922"/>
                  </a:lnTo>
                  <a:lnTo>
                    <a:pt x="1540" y="3883"/>
                  </a:lnTo>
                  <a:lnTo>
                    <a:pt x="1495" y="3841"/>
                  </a:lnTo>
                  <a:lnTo>
                    <a:pt x="1447" y="3798"/>
                  </a:lnTo>
                  <a:lnTo>
                    <a:pt x="1398" y="3751"/>
                  </a:lnTo>
                  <a:lnTo>
                    <a:pt x="1351" y="3702"/>
                  </a:lnTo>
                  <a:lnTo>
                    <a:pt x="1302" y="3651"/>
                  </a:lnTo>
                  <a:lnTo>
                    <a:pt x="1253" y="3596"/>
                  </a:lnTo>
                  <a:lnTo>
                    <a:pt x="1204" y="3540"/>
                  </a:lnTo>
                  <a:lnTo>
                    <a:pt x="1155" y="3479"/>
                  </a:lnTo>
                  <a:lnTo>
                    <a:pt x="1106" y="3417"/>
                  </a:lnTo>
                  <a:lnTo>
                    <a:pt x="1057" y="3353"/>
                  </a:lnTo>
                  <a:lnTo>
                    <a:pt x="1008" y="3283"/>
                  </a:lnTo>
                  <a:lnTo>
                    <a:pt x="959" y="3214"/>
                  </a:lnTo>
                  <a:lnTo>
                    <a:pt x="910" y="3138"/>
                  </a:lnTo>
                  <a:lnTo>
                    <a:pt x="861" y="3061"/>
                  </a:lnTo>
                  <a:lnTo>
                    <a:pt x="814" y="2980"/>
                  </a:lnTo>
                  <a:lnTo>
                    <a:pt x="765" y="2897"/>
                  </a:lnTo>
                  <a:lnTo>
                    <a:pt x="720" y="2808"/>
                  </a:lnTo>
                  <a:lnTo>
                    <a:pt x="673" y="2718"/>
                  </a:lnTo>
                  <a:lnTo>
                    <a:pt x="628" y="2624"/>
                  </a:lnTo>
                  <a:lnTo>
                    <a:pt x="582" y="2528"/>
                  </a:lnTo>
                  <a:lnTo>
                    <a:pt x="539" y="2426"/>
                  </a:lnTo>
                  <a:lnTo>
                    <a:pt x="496" y="2322"/>
                  </a:lnTo>
                  <a:lnTo>
                    <a:pt x="454" y="2213"/>
                  </a:lnTo>
                  <a:lnTo>
                    <a:pt x="413" y="2102"/>
                  </a:lnTo>
                  <a:lnTo>
                    <a:pt x="373" y="1985"/>
                  </a:lnTo>
                  <a:lnTo>
                    <a:pt x="335" y="1866"/>
                  </a:lnTo>
                  <a:lnTo>
                    <a:pt x="298" y="1742"/>
                  </a:lnTo>
                  <a:lnTo>
                    <a:pt x="264" y="1613"/>
                  </a:lnTo>
                  <a:lnTo>
                    <a:pt x="230" y="1483"/>
                  </a:lnTo>
                  <a:lnTo>
                    <a:pt x="196" y="1348"/>
                  </a:lnTo>
                  <a:lnTo>
                    <a:pt x="166" y="1206"/>
                  </a:lnTo>
                  <a:lnTo>
                    <a:pt x="138" y="1063"/>
                  </a:lnTo>
                  <a:lnTo>
                    <a:pt x="111" y="914"/>
                  </a:lnTo>
                  <a:lnTo>
                    <a:pt x="85" y="761"/>
                  </a:lnTo>
                  <a:lnTo>
                    <a:pt x="62" y="605"/>
                  </a:lnTo>
                  <a:lnTo>
                    <a:pt x="41" y="443"/>
                  </a:lnTo>
                  <a:lnTo>
                    <a:pt x="23" y="277"/>
                  </a:lnTo>
                  <a:lnTo>
                    <a:pt x="8" y="106"/>
                  </a:lnTo>
                  <a:moveTo>
                    <a:pt x="6" y="0"/>
                  </a:moveTo>
                  <a:lnTo>
                    <a:pt x="0" y="15"/>
                  </a:lnTo>
                  <a:lnTo>
                    <a:pt x="0" y="15"/>
                  </a:lnTo>
                  <a:lnTo>
                    <a:pt x="8" y="106"/>
                  </a:lnTo>
                  <a:lnTo>
                    <a:pt x="6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5" name="Freeform 23"/>
            <p:cNvSpPr>
              <a:spLocks noEditPoints="1"/>
            </p:cNvSpPr>
            <p:nvPr/>
          </p:nvSpPr>
          <p:spPr>
            <a:xfrm>
              <a:off x="-9525" y="3276600"/>
              <a:ext cx="5927725" cy="3667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5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85800" y="2386585"/>
            <a:ext cx="7772400" cy="957706"/>
          </a:xfrm>
        </p:spPr>
        <p:txBody>
          <a:bodyPr/>
          <a:lstStyle>
            <a:lvl1pPr algn="ctr">
              <a:defRPr sz="48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357562"/>
            <a:ext cx="6400800" cy="571504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68296F2-757A-4AD3-AE92-44DBDC3C59EF}" type="datetime1">
              <a:rPr lang="ko-KR" altLang="en-US"/>
              <a:pPr>
                <a:defRPr lang="ko-KR" altLang="en-US"/>
              </a:pPr>
              <a:t>2017-05-16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 rot="0">
            <a:off x="3505200" y="-50800"/>
            <a:ext cx="5651500" cy="6908800"/>
            <a:chOff x="3505200" y="-50800"/>
            <a:chExt cx="5651500" cy="6908800"/>
          </a:xfrm>
        </p:grpSpPr>
        <p:sp>
          <p:nvSpPr>
            <p:cNvPr id="7" name="Freeform 29"/>
            <p:cNvSpPr/>
            <p:nvPr/>
          </p:nvSpPr>
          <p:spPr>
            <a:xfrm>
              <a:off x="3505200" y="-12700"/>
              <a:ext cx="5651500" cy="6870700"/>
            </a:xfrm>
            <a:custGeom>
              <a:avLst/>
              <a:gdLst/>
              <a:cxnLst>
                <a:cxn ang="0">
                  <a:pos x="4450" y="0"/>
                </a:cxn>
                <a:cxn ang="0">
                  <a:pos x="4438" y="102"/>
                </a:cxn>
                <a:cxn ang="0">
                  <a:pos x="4412" y="272"/>
                </a:cxn>
                <a:cxn ang="0">
                  <a:pos x="4366" y="508"/>
                </a:cxn>
                <a:cxn ang="0">
                  <a:pos x="4335" y="648"/>
                </a:cxn>
                <a:cxn ang="0">
                  <a:pos x="4295" y="799"/>
                </a:cxn>
                <a:cxn ang="0">
                  <a:pos x="4248" y="963"/>
                </a:cxn>
                <a:cxn ang="0">
                  <a:pos x="4194" y="1135"/>
                </a:cxn>
                <a:cxn ang="0">
                  <a:pos x="4128" y="1315"/>
                </a:cxn>
                <a:cxn ang="0">
                  <a:pos x="4056" y="1503"/>
                </a:cxn>
                <a:cxn ang="0">
                  <a:pos x="3972" y="1694"/>
                </a:cxn>
                <a:cxn ang="0">
                  <a:pos x="3877" y="1890"/>
                </a:cxn>
                <a:cxn ang="0">
                  <a:pos x="3770" y="2087"/>
                </a:cxn>
                <a:cxn ang="0">
                  <a:pos x="3654" y="2286"/>
                </a:cxn>
                <a:cxn ang="0">
                  <a:pos x="3522" y="2482"/>
                </a:cxn>
                <a:cxn ang="0">
                  <a:pos x="3378" y="2677"/>
                </a:cxn>
                <a:cxn ang="0">
                  <a:pos x="3220" y="2868"/>
                </a:cxn>
                <a:cxn ang="0">
                  <a:pos x="3135" y="2961"/>
                </a:cxn>
                <a:cxn ang="0">
                  <a:pos x="3047" y="3053"/>
                </a:cxn>
                <a:cxn ang="0">
                  <a:pos x="2954" y="3143"/>
                </a:cxn>
                <a:cxn ang="0">
                  <a:pos x="2859" y="3232"/>
                </a:cxn>
                <a:cxn ang="0">
                  <a:pos x="2759" y="3319"/>
                </a:cxn>
                <a:cxn ang="0">
                  <a:pos x="2656" y="3402"/>
                </a:cxn>
                <a:cxn ang="0">
                  <a:pos x="2546" y="3484"/>
                </a:cxn>
                <a:cxn ang="0">
                  <a:pos x="2434" y="3563"/>
                </a:cxn>
                <a:cxn ang="0">
                  <a:pos x="2319" y="3639"/>
                </a:cxn>
                <a:cxn ang="0">
                  <a:pos x="2198" y="3713"/>
                </a:cxn>
                <a:cxn ang="0">
                  <a:pos x="2072" y="3783"/>
                </a:cxn>
                <a:cxn ang="0">
                  <a:pos x="1941" y="3850"/>
                </a:cxn>
                <a:cxn ang="0">
                  <a:pos x="1808" y="3912"/>
                </a:cxn>
                <a:cxn ang="0">
                  <a:pos x="1668" y="3971"/>
                </a:cxn>
                <a:cxn ang="0">
                  <a:pos x="1524" y="4027"/>
                </a:cxn>
                <a:cxn ang="0">
                  <a:pos x="1376" y="4079"/>
                </a:cxn>
                <a:cxn ang="0">
                  <a:pos x="1221" y="4126"/>
                </a:cxn>
                <a:cxn ang="0">
                  <a:pos x="1063" y="4168"/>
                </a:cxn>
                <a:cxn ang="0">
                  <a:pos x="899" y="4206"/>
                </a:cxn>
                <a:cxn ang="0">
                  <a:pos x="730" y="4240"/>
                </a:cxn>
                <a:cxn ang="0">
                  <a:pos x="555" y="4267"/>
                </a:cxn>
                <a:cxn ang="0">
                  <a:pos x="376" y="4290"/>
                </a:cxn>
                <a:cxn ang="0">
                  <a:pos x="191" y="4308"/>
                </a:cxn>
                <a:cxn ang="0">
                  <a:pos x="0" y="4320"/>
                </a:cxn>
                <a:cxn ang="0">
                  <a:pos x="5087" y="6"/>
                </a:cxn>
              </a:cxnLst>
              <a:rect l="0" t="0" r="r" b="b"/>
              <a:pathLst>
                <a:path w="5096" h="4320">
                  <a:moveTo>
                    <a:pt x="4450" y="0"/>
                  </a:moveTo>
                  <a:lnTo>
                    <a:pt x="4450" y="0"/>
                  </a:lnTo>
                  <a:lnTo>
                    <a:pt x="4445" y="46"/>
                  </a:lnTo>
                  <a:lnTo>
                    <a:pt x="4438" y="102"/>
                  </a:lnTo>
                  <a:lnTo>
                    <a:pt x="4427" y="177"/>
                  </a:lnTo>
                  <a:lnTo>
                    <a:pt x="4412" y="272"/>
                  </a:lnTo>
                  <a:lnTo>
                    <a:pt x="4392" y="382"/>
                  </a:lnTo>
                  <a:lnTo>
                    <a:pt x="4366" y="508"/>
                  </a:lnTo>
                  <a:lnTo>
                    <a:pt x="4351" y="576"/>
                  </a:lnTo>
                  <a:lnTo>
                    <a:pt x="4335" y="648"/>
                  </a:lnTo>
                  <a:lnTo>
                    <a:pt x="4315" y="722"/>
                  </a:lnTo>
                  <a:lnTo>
                    <a:pt x="4295" y="799"/>
                  </a:lnTo>
                  <a:lnTo>
                    <a:pt x="4272" y="880"/>
                  </a:lnTo>
                  <a:lnTo>
                    <a:pt x="4248" y="963"/>
                  </a:lnTo>
                  <a:lnTo>
                    <a:pt x="4222" y="1048"/>
                  </a:lnTo>
                  <a:lnTo>
                    <a:pt x="4194" y="1135"/>
                  </a:lnTo>
                  <a:lnTo>
                    <a:pt x="4162" y="1224"/>
                  </a:lnTo>
                  <a:lnTo>
                    <a:pt x="4128" y="1315"/>
                  </a:lnTo>
                  <a:lnTo>
                    <a:pt x="4093" y="1408"/>
                  </a:lnTo>
                  <a:lnTo>
                    <a:pt x="4056" y="1503"/>
                  </a:lnTo>
                  <a:lnTo>
                    <a:pt x="4015" y="1597"/>
                  </a:lnTo>
                  <a:lnTo>
                    <a:pt x="3972" y="1694"/>
                  </a:lnTo>
                  <a:lnTo>
                    <a:pt x="3925" y="1791"/>
                  </a:lnTo>
                  <a:lnTo>
                    <a:pt x="3877" y="1890"/>
                  </a:lnTo>
                  <a:lnTo>
                    <a:pt x="3825" y="1989"/>
                  </a:lnTo>
                  <a:lnTo>
                    <a:pt x="3770" y="2087"/>
                  </a:lnTo>
                  <a:lnTo>
                    <a:pt x="3713" y="2186"/>
                  </a:lnTo>
                  <a:lnTo>
                    <a:pt x="3654" y="2286"/>
                  </a:lnTo>
                  <a:lnTo>
                    <a:pt x="3588" y="2384"/>
                  </a:lnTo>
                  <a:lnTo>
                    <a:pt x="3522" y="2482"/>
                  </a:lnTo>
                  <a:lnTo>
                    <a:pt x="3452" y="2580"/>
                  </a:lnTo>
                  <a:lnTo>
                    <a:pt x="3378" y="2677"/>
                  </a:lnTo>
                  <a:lnTo>
                    <a:pt x="3300" y="2773"/>
                  </a:lnTo>
                  <a:lnTo>
                    <a:pt x="3220" y="2868"/>
                  </a:lnTo>
                  <a:lnTo>
                    <a:pt x="3177" y="2915"/>
                  </a:lnTo>
                  <a:lnTo>
                    <a:pt x="3135" y="2961"/>
                  </a:lnTo>
                  <a:lnTo>
                    <a:pt x="3092" y="3008"/>
                  </a:lnTo>
                  <a:lnTo>
                    <a:pt x="3047" y="3053"/>
                  </a:lnTo>
                  <a:lnTo>
                    <a:pt x="3001" y="3099"/>
                  </a:lnTo>
                  <a:lnTo>
                    <a:pt x="2954" y="3143"/>
                  </a:lnTo>
                  <a:lnTo>
                    <a:pt x="2907" y="3188"/>
                  </a:lnTo>
                  <a:lnTo>
                    <a:pt x="2859" y="3232"/>
                  </a:lnTo>
                  <a:lnTo>
                    <a:pt x="2810" y="3275"/>
                  </a:lnTo>
                  <a:lnTo>
                    <a:pt x="2759" y="3319"/>
                  </a:lnTo>
                  <a:lnTo>
                    <a:pt x="2707" y="3361"/>
                  </a:lnTo>
                  <a:lnTo>
                    <a:pt x="2656" y="3402"/>
                  </a:lnTo>
                  <a:lnTo>
                    <a:pt x="2601" y="3443"/>
                  </a:lnTo>
                  <a:lnTo>
                    <a:pt x="2546" y="3484"/>
                  </a:lnTo>
                  <a:lnTo>
                    <a:pt x="2492" y="3524"/>
                  </a:lnTo>
                  <a:lnTo>
                    <a:pt x="2434" y="3563"/>
                  </a:lnTo>
                  <a:lnTo>
                    <a:pt x="2377" y="3601"/>
                  </a:lnTo>
                  <a:lnTo>
                    <a:pt x="2319" y="3639"/>
                  </a:lnTo>
                  <a:lnTo>
                    <a:pt x="2258" y="3677"/>
                  </a:lnTo>
                  <a:lnTo>
                    <a:pt x="2198" y="3713"/>
                  </a:lnTo>
                  <a:lnTo>
                    <a:pt x="2135" y="3748"/>
                  </a:lnTo>
                  <a:lnTo>
                    <a:pt x="2072" y="3783"/>
                  </a:lnTo>
                  <a:lnTo>
                    <a:pt x="2008" y="3816"/>
                  </a:lnTo>
                  <a:lnTo>
                    <a:pt x="1941" y="3850"/>
                  </a:lnTo>
                  <a:lnTo>
                    <a:pt x="1875" y="3882"/>
                  </a:lnTo>
                  <a:lnTo>
                    <a:pt x="1808" y="3912"/>
                  </a:lnTo>
                  <a:lnTo>
                    <a:pt x="1738" y="3942"/>
                  </a:lnTo>
                  <a:lnTo>
                    <a:pt x="1668" y="3971"/>
                  </a:lnTo>
                  <a:lnTo>
                    <a:pt x="1597" y="4000"/>
                  </a:lnTo>
                  <a:lnTo>
                    <a:pt x="1524" y="4027"/>
                  </a:lnTo>
                  <a:lnTo>
                    <a:pt x="1450" y="4053"/>
                  </a:lnTo>
                  <a:lnTo>
                    <a:pt x="1376" y="4079"/>
                  </a:lnTo>
                  <a:lnTo>
                    <a:pt x="1300" y="4103"/>
                  </a:lnTo>
                  <a:lnTo>
                    <a:pt x="1221" y="4126"/>
                  </a:lnTo>
                  <a:lnTo>
                    <a:pt x="1144" y="4147"/>
                  </a:lnTo>
                  <a:lnTo>
                    <a:pt x="1063" y="4168"/>
                  </a:lnTo>
                  <a:lnTo>
                    <a:pt x="981" y="4188"/>
                  </a:lnTo>
                  <a:lnTo>
                    <a:pt x="899" y="4206"/>
                  </a:lnTo>
                  <a:lnTo>
                    <a:pt x="814" y="4223"/>
                  </a:lnTo>
                  <a:lnTo>
                    <a:pt x="730" y="4240"/>
                  </a:lnTo>
                  <a:lnTo>
                    <a:pt x="643" y="4255"/>
                  </a:lnTo>
                  <a:lnTo>
                    <a:pt x="555" y="4267"/>
                  </a:lnTo>
                  <a:lnTo>
                    <a:pt x="467" y="4279"/>
                  </a:lnTo>
                  <a:lnTo>
                    <a:pt x="376" y="4290"/>
                  </a:lnTo>
                  <a:lnTo>
                    <a:pt x="284" y="4300"/>
                  </a:lnTo>
                  <a:lnTo>
                    <a:pt x="191" y="4308"/>
                  </a:lnTo>
                  <a:lnTo>
                    <a:pt x="97" y="4314"/>
                  </a:lnTo>
                  <a:lnTo>
                    <a:pt x="0" y="4320"/>
                  </a:lnTo>
                  <a:lnTo>
                    <a:pt x="5096" y="4320"/>
                  </a:lnTo>
                  <a:lnTo>
                    <a:pt x="5087" y="6"/>
                  </a:lnTo>
                  <a:lnTo>
                    <a:pt x="4450" y="0"/>
                  </a:lnTo>
                </a:path>
              </a:pathLst>
            </a:custGeom>
            <a:solidFill>
              <a:schemeClr val="accent1">
                <a:lumMod val="75000"/>
                <a:alpha val="14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8" name="Freeform 39"/>
            <p:cNvSpPr/>
            <p:nvPr/>
          </p:nvSpPr>
          <p:spPr>
            <a:xfrm>
              <a:off x="4704306" y="-50800"/>
              <a:ext cx="4439790" cy="6908800"/>
            </a:xfrm>
            <a:custGeom>
              <a:avLst/>
              <a:gdLst/>
              <a:cxnLst>
                <a:cxn ang="0">
                  <a:pos x="2818" y="0"/>
                </a:cxn>
                <a:cxn ang="0">
                  <a:pos x="2818" y="0"/>
                </a:cxn>
                <a:cxn ang="0">
                  <a:pos x="2812" y="88"/>
                </a:cxn>
                <a:cxn ang="0">
                  <a:pos x="2804" y="176"/>
                </a:cxn>
                <a:cxn ang="0">
                  <a:pos x="2797" y="263"/>
                </a:cxn>
                <a:cxn ang="0">
                  <a:pos x="2788" y="348"/>
                </a:cxn>
                <a:cxn ang="0">
                  <a:pos x="2779" y="431"/>
                </a:cxn>
                <a:cxn ang="0">
                  <a:pos x="2768" y="515"/>
                </a:cxn>
                <a:cxn ang="0">
                  <a:pos x="2745" y="676"/>
                </a:cxn>
                <a:cxn ang="0">
                  <a:pos x="2719" y="834"/>
                </a:cxn>
                <a:cxn ang="0">
                  <a:pos x="2690" y="987"/>
                </a:cxn>
                <a:cxn ang="0">
                  <a:pos x="2658" y="1135"/>
                </a:cxn>
                <a:cxn ang="0">
                  <a:pos x="2624" y="1279"/>
                </a:cxn>
                <a:cxn ang="0">
                  <a:pos x="2587" y="1419"/>
                </a:cxn>
                <a:cxn ang="0">
                  <a:pos x="2549" y="1555"/>
                </a:cxn>
                <a:cxn ang="0">
                  <a:pos x="2508" y="1686"/>
                </a:cxn>
                <a:cxn ang="0">
                  <a:pos x="2464" y="1814"/>
                </a:cxn>
                <a:cxn ang="0">
                  <a:pos x="2418" y="1937"/>
                </a:cxn>
                <a:cxn ang="0">
                  <a:pos x="2371" y="2055"/>
                </a:cxn>
                <a:cxn ang="0">
                  <a:pos x="2321" y="2171"/>
                </a:cxn>
                <a:cxn ang="0">
                  <a:pos x="2271" y="2282"/>
                </a:cxn>
                <a:cxn ang="0">
                  <a:pos x="2218" y="2389"/>
                </a:cxn>
                <a:cxn ang="0">
                  <a:pos x="2165" y="2494"/>
                </a:cxn>
                <a:cxn ang="0">
                  <a:pos x="2109" y="2593"/>
                </a:cxn>
                <a:cxn ang="0">
                  <a:pos x="2052" y="2690"/>
                </a:cxn>
                <a:cxn ang="0">
                  <a:pos x="1995" y="2783"/>
                </a:cxn>
                <a:cxn ang="0">
                  <a:pos x="1935" y="2872"/>
                </a:cxn>
                <a:cxn ang="0">
                  <a:pos x="1876" y="2959"/>
                </a:cxn>
                <a:cxn ang="0">
                  <a:pos x="1815" y="3041"/>
                </a:cxn>
                <a:cxn ang="0">
                  <a:pos x="1753" y="3120"/>
                </a:cxn>
                <a:cxn ang="0">
                  <a:pos x="1692" y="3196"/>
                </a:cxn>
                <a:cxn ang="0">
                  <a:pos x="1630" y="3269"/>
                </a:cxn>
                <a:cxn ang="0">
                  <a:pos x="1566" y="3339"/>
                </a:cxn>
                <a:cxn ang="0">
                  <a:pos x="1504" y="3406"/>
                </a:cxn>
                <a:cxn ang="0">
                  <a:pos x="1440" y="3469"/>
                </a:cxn>
                <a:cxn ang="0">
                  <a:pos x="1378" y="3530"/>
                </a:cxn>
                <a:cxn ang="0">
                  <a:pos x="1314" y="3588"/>
                </a:cxn>
                <a:cxn ang="0">
                  <a:pos x="1252" y="3644"/>
                </a:cxn>
                <a:cxn ang="0">
                  <a:pos x="1188" y="3696"/>
                </a:cxn>
                <a:cxn ang="0">
                  <a:pos x="1126" y="3746"/>
                </a:cxn>
                <a:cxn ang="0">
                  <a:pos x="1065" y="3793"/>
                </a:cxn>
                <a:cxn ang="0">
                  <a:pos x="1003" y="3838"/>
                </a:cxn>
                <a:cxn ang="0">
                  <a:pos x="943" y="3879"/>
                </a:cxn>
                <a:cxn ang="0">
                  <a:pos x="883" y="3921"/>
                </a:cxn>
                <a:cxn ang="0">
                  <a:pos x="825" y="3957"/>
                </a:cxn>
                <a:cxn ang="0">
                  <a:pos x="767" y="3993"/>
                </a:cxn>
                <a:cxn ang="0">
                  <a:pos x="711" y="4025"/>
                </a:cxn>
                <a:cxn ang="0">
                  <a:pos x="656" y="4057"/>
                </a:cxn>
                <a:cxn ang="0">
                  <a:pos x="603" y="4085"/>
                </a:cxn>
                <a:cxn ang="0">
                  <a:pos x="550" y="4112"/>
                </a:cxn>
                <a:cxn ang="0">
                  <a:pos x="500" y="4136"/>
                </a:cxn>
                <a:cxn ang="0">
                  <a:pos x="451" y="4159"/>
                </a:cxn>
                <a:cxn ang="0">
                  <a:pos x="404" y="4180"/>
                </a:cxn>
                <a:cxn ang="0">
                  <a:pos x="317" y="4217"/>
                </a:cxn>
                <a:cxn ang="0">
                  <a:pos x="239" y="4247"/>
                </a:cxn>
                <a:cxn ang="0">
                  <a:pos x="169" y="4271"/>
                </a:cxn>
                <a:cxn ang="0">
                  <a:pos x="111" y="4291"/>
                </a:cxn>
                <a:cxn ang="0">
                  <a:pos x="64" y="4305"/>
                </a:cxn>
                <a:cxn ang="0">
                  <a:pos x="29" y="4314"/>
                </a:cxn>
                <a:cxn ang="0">
                  <a:pos x="0" y="4320"/>
                </a:cxn>
                <a:cxn ang="0">
                  <a:pos x="2818" y="4314"/>
                </a:cxn>
                <a:cxn ang="0">
                  <a:pos x="2818" y="0"/>
                </a:cxn>
              </a:cxnLst>
              <a:rect l="0" t="0" r="r" b="b"/>
              <a:pathLst>
                <a:path w="2818" h="4320">
                  <a:moveTo>
                    <a:pt x="2818" y="0"/>
                  </a:moveTo>
                  <a:lnTo>
                    <a:pt x="2818" y="0"/>
                  </a:lnTo>
                  <a:lnTo>
                    <a:pt x="2812" y="88"/>
                  </a:lnTo>
                  <a:lnTo>
                    <a:pt x="2804" y="176"/>
                  </a:lnTo>
                  <a:lnTo>
                    <a:pt x="2797" y="263"/>
                  </a:lnTo>
                  <a:lnTo>
                    <a:pt x="2788" y="348"/>
                  </a:lnTo>
                  <a:lnTo>
                    <a:pt x="2779" y="431"/>
                  </a:lnTo>
                  <a:lnTo>
                    <a:pt x="2768" y="515"/>
                  </a:lnTo>
                  <a:lnTo>
                    <a:pt x="2745" y="676"/>
                  </a:lnTo>
                  <a:lnTo>
                    <a:pt x="2719" y="834"/>
                  </a:lnTo>
                  <a:lnTo>
                    <a:pt x="2690" y="987"/>
                  </a:lnTo>
                  <a:lnTo>
                    <a:pt x="2658" y="1135"/>
                  </a:lnTo>
                  <a:lnTo>
                    <a:pt x="2624" y="1279"/>
                  </a:lnTo>
                  <a:lnTo>
                    <a:pt x="2587" y="1419"/>
                  </a:lnTo>
                  <a:lnTo>
                    <a:pt x="2549" y="1555"/>
                  </a:lnTo>
                  <a:lnTo>
                    <a:pt x="2508" y="1686"/>
                  </a:lnTo>
                  <a:lnTo>
                    <a:pt x="2464" y="1814"/>
                  </a:lnTo>
                  <a:lnTo>
                    <a:pt x="2418" y="1937"/>
                  </a:lnTo>
                  <a:lnTo>
                    <a:pt x="2371" y="2055"/>
                  </a:lnTo>
                  <a:lnTo>
                    <a:pt x="2321" y="2171"/>
                  </a:lnTo>
                  <a:lnTo>
                    <a:pt x="2271" y="2282"/>
                  </a:lnTo>
                  <a:lnTo>
                    <a:pt x="2218" y="2389"/>
                  </a:lnTo>
                  <a:lnTo>
                    <a:pt x="2165" y="2494"/>
                  </a:lnTo>
                  <a:lnTo>
                    <a:pt x="2109" y="2593"/>
                  </a:lnTo>
                  <a:lnTo>
                    <a:pt x="2052" y="2690"/>
                  </a:lnTo>
                  <a:lnTo>
                    <a:pt x="1995" y="2783"/>
                  </a:lnTo>
                  <a:lnTo>
                    <a:pt x="1935" y="2872"/>
                  </a:lnTo>
                  <a:lnTo>
                    <a:pt x="1876" y="2959"/>
                  </a:lnTo>
                  <a:lnTo>
                    <a:pt x="1815" y="3041"/>
                  </a:lnTo>
                  <a:lnTo>
                    <a:pt x="1753" y="3120"/>
                  </a:lnTo>
                  <a:lnTo>
                    <a:pt x="1692" y="3196"/>
                  </a:lnTo>
                  <a:lnTo>
                    <a:pt x="1630" y="3269"/>
                  </a:lnTo>
                  <a:lnTo>
                    <a:pt x="1566" y="3339"/>
                  </a:lnTo>
                  <a:lnTo>
                    <a:pt x="1504" y="3406"/>
                  </a:lnTo>
                  <a:lnTo>
                    <a:pt x="1440" y="3469"/>
                  </a:lnTo>
                  <a:lnTo>
                    <a:pt x="1378" y="3530"/>
                  </a:lnTo>
                  <a:lnTo>
                    <a:pt x="1314" y="3588"/>
                  </a:lnTo>
                  <a:lnTo>
                    <a:pt x="1252" y="3644"/>
                  </a:lnTo>
                  <a:lnTo>
                    <a:pt x="1188" y="3696"/>
                  </a:lnTo>
                  <a:lnTo>
                    <a:pt x="1126" y="3746"/>
                  </a:lnTo>
                  <a:lnTo>
                    <a:pt x="1065" y="3793"/>
                  </a:lnTo>
                  <a:lnTo>
                    <a:pt x="1003" y="3838"/>
                  </a:lnTo>
                  <a:lnTo>
                    <a:pt x="943" y="3879"/>
                  </a:lnTo>
                  <a:lnTo>
                    <a:pt x="883" y="3921"/>
                  </a:lnTo>
                  <a:lnTo>
                    <a:pt x="825" y="3957"/>
                  </a:lnTo>
                  <a:lnTo>
                    <a:pt x="767" y="3993"/>
                  </a:lnTo>
                  <a:lnTo>
                    <a:pt x="711" y="4025"/>
                  </a:lnTo>
                  <a:lnTo>
                    <a:pt x="656" y="4057"/>
                  </a:lnTo>
                  <a:lnTo>
                    <a:pt x="603" y="4085"/>
                  </a:lnTo>
                  <a:lnTo>
                    <a:pt x="550" y="4112"/>
                  </a:lnTo>
                  <a:lnTo>
                    <a:pt x="500" y="4136"/>
                  </a:lnTo>
                  <a:lnTo>
                    <a:pt x="451" y="4159"/>
                  </a:lnTo>
                  <a:lnTo>
                    <a:pt x="404" y="4180"/>
                  </a:lnTo>
                  <a:lnTo>
                    <a:pt x="317" y="4217"/>
                  </a:lnTo>
                  <a:lnTo>
                    <a:pt x="239" y="4247"/>
                  </a:lnTo>
                  <a:lnTo>
                    <a:pt x="169" y="4271"/>
                  </a:lnTo>
                  <a:lnTo>
                    <a:pt x="111" y="4291"/>
                  </a:lnTo>
                  <a:lnTo>
                    <a:pt x="64" y="4305"/>
                  </a:lnTo>
                  <a:lnTo>
                    <a:pt x="29" y="4314"/>
                  </a:lnTo>
                  <a:lnTo>
                    <a:pt x="0" y="4320"/>
                  </a:lnTo>
                  <a:lnTo>
                    <a:pt x="2818" y="4314"/>
                  </a:lnTo>
                  <a:lnTo>
                    <a:pt x="281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90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34"/>
            <p:cNvSpPr/>
            <p:nvPr/>
          </p:nvSpPr>
          <p:spPr>
            <a:xfrm>
              <a:off x="6293129" y="-12700"/>
              <a:ext cx="2863571" cy="6870700"/>
            </a:xfrm>
            <a:custGeom>
              <a:avLst/>
              <a:gdLst/>
              <a:cxnLst>
                <a:cxn ang="0">
                  <a:pos x="1687" y="0"/>
                </a:cxn>
                <a:cxn ang="0">
                  <a:pos x="1687" y="0"/>
                </a:cxn>
                <a:cxn ang="0">
                  <a:pos x="1685" y="36"/>
                </a:cxn>
                <a:cxn ang="0">
                  <a:pos x="1679" y="141"/>
                </a:cxn>
                <a:cxn ang="0">
                  <a:pos x="1666" y="306"/>
                </a:cxn>
                <a:cxn ang="0">
                  <a:pos x="1657" y="410"/>
                </a:cxn>
                <a:cxn ang="0">
                  <a:pos x="1644" y="523"/>
                </a:cxn>
                <a:cxn ang="0">
                  <a:pos x="1631" y="649"/>
                </a:cxn>
                <a:cxn ang="0">
                  <a:pos x="1613" y="786"/>
                </a:cxn>
                <a:cxn ang="0">
                  <a:pos x="1593" y="930"/>
                </a:cxn>
                <a:cxn ang="0">
                  <a:pos x="1569" y="1083"/>
                </a:cxn>
                <a:cxn ang="0">
                  <a:pos x="1541" y="1244"/>
                </a:cxn>
                <a:cxn ang="0">
                  <a:pos x="1511" y="1411"/>
                </a:cxn>
                <a:cxn ang="0">
                  <a:pos x="1475" y="1582"/>
                </a:cxn>
                <a:cxn ang="0">
                  <a:pos x="1455" y="1669"/>
                </a:cxn>
                <a:cxn ang="0">
                  <a:pos x="1435" y="1757"/>
                </a:cxn>
                <a:cxn ang="0">
                  <a:pos x="1414" y="1846"/>
                </a:cxn>
                <a:cxn ang="0">
                  <a:pos x="1391" y="1936"/>
                </a:cxn>
                <a:cxn ang="0">
                  <a:pos x="1367" y="2027"/>
                </a:cxn>
                <a:cxn ang="0">
                  <a:pos x="1341" y="2116"/>
                </a:cxn>
                <a:cxn ang="0">
                  <a:pos x="1315" y="2207"/>
                </a:cxn>
                <a:cxn ang="0">
                  <a:pos x="1286" y="2300"/>
                </a:cxn>
                <a:cxn ang="0">
                  <a:pos x="1258" y="2391"/>
                </a:cxn>
                <a:cxn ang="0">
                  <a:pos x="1227" y="2482"/>
                </a:cxn>
                <a:cxn ang="0">
                  <a:pos x="1195" y="2573"/>
                </a:cxn>
                <a:cxn ang="0">
                  <a:pos x="1162" y="2662"/>
                </a:cxn>
                <a:cxn ang="0">
                  <a:pos x="1127" y="2753"/>
                </a:cxn>
                <a:cxn ang="0">
                  <a:pos x="1091" y="2843"/>
                </a:cxn>
                <a:cxn ang="0">
                  <a:pos x="1053" y="2931"/>
                </a:cxn>
                <a:cxn ang="0">
                  <a:pos x="1013" y="3019"/>
                </a:cxn>
                <a:cxn ang="0">
                  <a:pos x="972" y="3107"/>
                </a:cxn>
                <a:cxn ang="0">
                  <a:pos x="928" y="3191"/>
                </a:cxn>
                <a:cxn ang="0">
                  <a:pos x="884" y="3276"/>
                </a:cxn>
                <a:cxn ang="0">
                  <a:pos x="839" y="3360"/>
                </a:cxn>
                <a:cxn ang="0">
                  <a:pos x="790" y="3442"/>
                </a:cxn>
                <a:cxn ang="0">
                  <a:pos x="742" y="3522"/>
                </a:cxn>
                <a:cxn ang="0">
                  <a:pos x="690" y="3601"/>
                </a:cxn>
                <a:cxn ang="0">
                  <a:pos x="637" y="3678"/>
                </a:cxn>
                <a:cxn ang="0">
                  <a:pos x="583" y="3753"/>
                </a:cxn>
                <a:cxn ang="0">
                  <a:pos x="525" y="3826"/>
                </a:cxn>
                <a:cxn ang="0">
                  <a:pos x="467" y="3897"/>
                </a:cxn>
                <a:cxn ang="0">
                  <a:pos x="407" y="3965"/>
                </a:cxn>
                <a:cxn ang="0">
                  <a:pos x="343" y="4030"/>
                </a:cxn>
                <a:cxn ang="0">
                  <a:pos x="279" y="4094"/>
                </a:cxn>
                <a:cxn ang="0">
                  <a:pos x="212" y="4155"/>
                </a:cxn>
                <a:cxn ang="0">
                  <a:pos x="144" y="4212"/>
                </a:cxn>
                <a:cxn ang="0">
                  <a:pos x="108" y="4241"/>
                </a:cxn>
                <a:cxn ang="0">
                  <a:pos x="73" y="4268"/>
                </a:cxn>
                <a:cxn ang="0">
                  <a:pos x="36" y="4294"/>
                </a:cxn>
                <a:cxn ang="0">
                  <a:pos x="0" y="4320"/>
                </a:cxn>
                <a:cxn ang="0">
                  <a:pos x="2136" y="4320"/>
                </a:cxn>
                <a:cxn ang="0">
                  <a:pos x="2130" y="6"/>
                </a:cxn>
                <a:cxn ang="0">
                  <a:pos x="1687" y="0"/>
                </a:cxn>
              </a:cxnLst>
              <a:rect l="0" t="0" r="r" b="b"/>
              <a:pathLst>
                <a:path w="2136" h="4320">
                  <a:moveTo>
                    <a:pt x="1687" y="0"/>
                  </a:moveTo>
                  <a:lnTo>
                    <a:pt x="1687" y="0"/>
                  </a:lnTo>
                  <a:lnTo>
                    <a:pt x="1685" y="36"/>
                  </a:lnTo>
                  <a:lnTo>
                    <a:pt x="1679" y="141"/>
                  </a:lnTo>
                  <a:lnTo>
                    <a:pt x="1666" y="306"/>
                  </a:lnTo>
                  <a:lnTo>
                    <a:pt x="1657" y="410"/>
                  </a:lnTo>
                  <a:lnTo>
                    <a:pt x="1644" y="523"/>
                  </a:lnTo>
                  <a:lnTo>
                    <a:pt x="1631" y="649"/>
                  </a:lnTo>
                  <a:lnTo>
                    <a:pt x="1613" y="786"/>
                  </a:lnTo>
                  <a:lnTo>
                    <a:pt x="1593" y="930"/>
                  </a:lnTo>
                  <a:lnTo>
                    <a:pt x="1569" y="1083"/>
                  </a:lnTo>
                  <a:lnTo>
                    <a:pt x="1541" y="1244"/>
                  </a:lnTo>
                  <a:lnTo>
                    <a:pt x="1511" y="1411"/>
                  </a:lnTo>
                  <a:lnTo>
                    <a:pt x="1475" y="1582"/>
                  </a:lnTo>
                  <a:lnTo>
                    <a:pt x="1455" y="1669"/>
                  </a:lnTo>
                  <a:lnTo>
                    <a:pt x="1435" y="1757"/>
                  </a:lnTo>
                  <a:lnTo>
                    <a:pt x="1414" y="1846"/>
                  </a:lnTo>
                  <a:lnTo>
                    <a:pt x="1391" y="1936"/>
                  </a:lnTo>
                  <a:lnTo>
                    <a:pt x="1367" y="2027"/>
                  </a:lnTo>
                  <a:lnTo>
                    <a:pt x="1341" y="2116"/>
                  </a:lnTo>
                  <a:lnTo>
                    <a:pt x="1315" y="2207"/>
                  </a:lnTo>
                  <a:lnTo>
                    <a:pt x="1286" y="2300"/>
                  </a:lnTo>
                  <a:lnTo>
                    <a:pt x="1258" y="2391"/>
                  </a:lnTo>
                  <a:lnTo>
                    <a:pt x="1227" y="2482"/>
                  </a:lnTo>
                  <a:lnTo>
                    <a:pt x="1195" y="2573"/>
                  </a:lnTo>
                  <a:lnTo>
                    <a:pt x="1162" y="2662"/>
                  </a:lnTo>
                  <a:lnTo>
                    <a:pt x="1127" y="2753"/>
                  </a:lnTo>
                  <a:lnTo>
                    <a:pt x="1091" y="2843"/>
                  </a:lnTo>
                  <a:lnTo>
                    <a:pt x="1053" y="2931"/>
                  </a:lnTo>
                  <a:lnTo>
                    <a:pt x="1013" y="3019"/>
                  </a:lnTo>
                  <a:lnTo>
                    <a:pt x="972" y="3107"/>
                  </a:lnTo>
                  <a:lnTo>
                    <a:pt x="928" y="3191"/>
                  </a:lnTo>
                  <a:lnTo>
                    <a:pt x="884" y="3276"/>
                  </a:lnTo>
                  <a:lnTo>
                    <a:pt x="839" y="3360"/>
                  </a:lnTo>
                  <a:lnTo>
                    <a:pt x="790" y="3442"/>
                  </a:lnTo>
                  <a:lnTo>
                    <a:pt x="742" y="3522"/>
                  </a:lnTo>
                  <a:lnTo>
                    <a:pt x="690" y="3601"/>
                  </a:lnTo>
                  <a:lnTo>
                    <a:pt x="637" y="3678"/>
                  </a:lnTo>
                  <a:lnTo>
                    <a:pt x="583" y="3753"/>
                  </a:lnTo>
                  <a:lnTo>
                    <a:pt x="525" y="3826"/>
                  </a:lnTo>
                  <a:lnTo>
                    <a:pt x="467" y="3897"/>
                  </a:lnTo>
                  <a:lnTo>
                    <a:pt x="407" y="3965"/>
                  </a:lnTo>
                  <a:lnTo>
                    <a:pt x="343" y="4030"/>
                  </a:lnTo>
                  <a:lnTo>
                    <a:pt x="279" y="4094"/>
                  </a:lnTo>
                  <a:lnTo>
                    <a:pt x="212" y="4155"/>
                  </a:lnTo>
                  <a:lnTo>
                    <a:pt x="144" y="4212"/>
                  </a:lnTo>
                  <a:lnTo>
                    <a:pt x="108" y="4241"/>
                  </a:lnTo>
                  <a:lnTo>
                    <a:pt x="73" y="4268"/>
                  </a:lnTo>
                  <a:lnTo>
                    <a:pt x="36" y="4294"/>
                  </a:lnTo>
                  <a:lnTo>
                    <a:pt x="0" y="4320"/>
                  </a:lnTo>
                  <a:lnTo>
                    <a:pt x="2136" y="4320"/>
                  </a:lnTo>
                  <a:lnTo>
                    <a:pt x="2130" y="6"/>
                  </a:lnTo>
                  <a:lnTo>
                    <a:pt x="1687" y="0"/>
                  </a:lnTo>
                </a:path>
              </a:pathLst>
            </a:custGeom>
            <a:solidFill>
              <a:schemeClr val="tx2">
                <a:lumMod val="75000"/>
                <a:lumOff val="25000"/>
                <a:alpha val="39000"/>
              </a:schemeClr>
            </a:solidFill>
            <a:ln w="9525">
              <a:noFill/>
              <a:round/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247650" y="2357430"/>
            <a:ext cx="8648700" cy="1470025"/>
          </a:xfrm>
        </p:spPr>
        <p:txBody>
          <a:bodyPr/>
          <a:lstStyle>
            <a:lvl1pPr>
              <a:defRPr sz="5400" b="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C92D56D-4E18-4865-82CF-493E1E9C33CA}" type="datetime1">
              <a:rPr lang="ko-KR" altLang="en-US"/>
              <a:pPr>
                <a:defRPr lang="ko-KR" altLang="en-US"/>
              </a:pPr>
              <a:t>2017-05-16</a:t>
            </a:fld>
            <a:endParaRPr lang="en-US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357290" y="500042"/>
            <a:ext cx="6786610" cy="1143000"/>
          </a:xfrm>
        </p:spPr>
        <p:txBody>
          <a:bodyPr/>
          <a:lstStyle>
            <a:lvl1pPr algn="l">
              <a:defRPr sz="40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4" hasCustomPrompt="1"/>
          </p:nvPr>
        </p:nvSpPr>
        <p:spPr>
          <a:xfrm>
            <a:off x="1368176" y="2214563"/>
            <a:ext cx="4594225" cy="3228975"/>
          </a:xfrm>
        </p:spPr>
        <p:txBody>
          <a:bodyPr/>
          <a:lstStyle>
            <a:lvl1pPr>
              <a:lnSpc>
                <a:spcPct val="150000"/>
              </a:lnSpc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 lang="ko-KR" altLang="en-US"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68EBC7F-88B6-4F73-AC78-9F7EEAFB6A58}" type="datetime1">
              <a:rPr lang="ko-KR" altLang="en-US"/>
              <a:pPr>
                <a:defRPr lang="ko-KR" altLang="en-US"/>
              </a:pPr>
              <a:t>2017-05-16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7429520" y="571480"/>
            <a:ext cx="1257279" cy="5554683"/>
          </a:xfrm>
        </p:spPr>
        <p:txBody>
          <a:bodyPr vert="eaVert"/>
          <a:lstStyle>
            <a:lvl1pPr algn="ctr"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571480"/>
            <a:ext cx="6758006" cy="5554683"/>
          </a:xfrm>
        </p:spPr>
        <p:txBody>
          <a:bodyPr vert="eaVert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3AF0ADBF-A3D2-40F4-BB69-08DB2B9EC611}" type="datetime1">
              <a:rPr lang="ko-KR" altLang="en-US"/>
              <a:pPr>
                <a:defRPr lang="ko-KR" altLang="en-US"/>
              </a:pPr>
              <a:t>2017-05-16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7200" y="305956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63025B51-A645-4327-94CB-234FE6665743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69AE71A8-65A3-45D4-9F37-88A5CF9250D9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-16927" y="0"/>
            <a:ext cx="5092754" cy="6943724"/>
            <a:chOff x="-16927" y="0"/>
            <a:chExt cx="5092754" cy="6943724"/>
          </a:xfrm>
        </p:grpSpPr>
        <p:sp>
          <p:nvSpPr>
            <p:cNvPr id="8" name="Freeform 6"/>
            <p:cNvSpPr>
              <a:spLocks noEditPoints="1"/>
            </p:cNvSpPr>
            <p:nvPr/>
          </p:nvSpPr>
          <p:spPr>
            <a:xfrm flipV="1">
              <a:off x="-16927" y="3581401"/>
              <a:ext cx="5085353" cy="32765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72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9" name="Freeform 12"/>
            <p:cNvSpPr>
              <a:spLocks noEditPoints="1"/>
            </p:cNvSpPr>
            <p:nvPr/>
          </p:nvSpPr>
          <p:spPr>
            <a:xfrm flipV="1">
              <a:off x="-9526" y="4492843"/>
              <a:ext cx="5085353" cy="2365157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60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0" y="0"/>
              <a:ext cx="3286125" cy="6858000"/>
            </a:xfrm>
            <a:custGeom>
              <a:avLst/>
              <a:gdLst/>
              <a:cxnLst>
                <a:cxn ang="0">
                  <a:pos x="0" y="0"/>
                </a:cxn>
                <a:cxn ang="0">
                  <a:pos x="2070" y="4320"/>
                </a:cxn>
                <a:cxn ang="0">
                  <a:pos x="2003" y="4306"/>
                </a:cxn>
                <a:cxn ang="0">
                  <a:pos x="1875" y="4277"/>
                </a:cxn>
                <a:cxn ang="0">
                  <a:pos x="1751" y="4241"/>
                </a:cxn>
                <a:cxn ang="0">
                  <a:pos x="1633" y="4203"/>
                </a:cxn>
                <a:cxn ang="0">
                  <a:pos x="1520" y="4161"/>
                </a:cxn>
                <a:cxn ang="0">
                  <a:pos x="1414" y="4113"/>
                </a:cxn>
                <a:cxn ang="0">
                  <a:pos x="1311" y="4061"/>
                </a:cxn>
                <a:cxn ang="0">
                  <a:pos x="1215" y="4008"/>
                </a:cxn>
                <a:cxn ang="0">
                  <a:pos x="1122" y="3950"/>
                </a:cxn>
                <a:cxn ang="0">
                  <a:pos x="1037" y="3888"/>
                </a:cxn>
                <a:cxn ang="0">
                  <a:pos x="954" y="3823"/>
                </a:cxn>
                <a:cxn ang="0">
                  <a:pos x="876" y="3754"/>
                </a:cxn>
                <a:cxn ang="0">
                  <a:pos x="804" y="3684"/>
                </a:cxn>
                <a:cxn ang="0">
                  <a:pos x="735" y="3610"/>
                </a:cxn>
                <a:cxn ang="0">
                  <a:pos x="670" y="3535"/>
                </a:cxn>
                <a:cxn ang="0">
                  <a:pos x="610" y="3456"/>
                </a:cxn>
                <a:cxn ang="0">
                  <a:pos x="555" y="3375"/>
                </a:cxn>
                <a:cxn ang="0">
                  <a:pos x="502" y="3293"/>
                </a:cxn>
                <a:cxn ang="0">
                  <a:pos x="454" y="3207"/>
                </a:cxn>
                <a:cxn ang="0">
                  <a:pos x="389" y="3077"/>
                </a:cxn>
                <a:cxn ang="0">
                  <a:pos x="314" y="2899"/>
                </a:cxn>
                <a:cxn ang="0">
                  <a:pos x="252" y="2715"/>
                </a:cxn>
                <a:cxn ang="0">
                  <a:pos x="202" y="2527"/>
                </a:cxn>
                <a:cxn ang="0">
                  <a:pos x="163" y="2338"/>
                </a:cxn>
                <a:cxn ang="0">
                  <a:pos x="135" y="2146"/>
                </a:cxn>
                <a:cxn ang="0">
                  <a:pos x="117" y="1956"/>
                </a:cxn>
                <a:cxn ang="0">
                  <a:pos x="105" y="1767"/>
                </a:cxn>
                <a:cxn ang="0">
                  <a:pos x="103" y="1582"/>
                </a:cxn>
                <a:cxn ang="0">
                  <a:pos x="106" y="1401"/>
                </a:cxn>
                <a:cxn ang="0">
                  <a:pos x="115" y="1224"/>
                </a:cxn>
                <a:cxn ang="0">
                  <a:pos x="129" y="1054"/>
                </a:cxn>
                <a:cxn ang="0">
                  <a:pos x="147" y="893"/>
                </a:cxn>
                <a:cxn ang="0">
                  <a:pos x="190" y="598"/>
                </a:cxn>
                <a:cxn ang="0">
                  <a:pos x="236" y="353"/>
                </a:cxn>
                <a:cxn ang="0">
                  <a:pos x="278" y="165"/>
                </a:cxn>
                <a:cxn ang="0">
                  <a:pos x="308" y="43"/>
                </a:cxn>
              </a:cxnLst>
              <a:rect l="0" t="0" r="r" b="b"/>
              <a:pathLst>
                <a:path w="2070" h="4320">
                  <a:moveTo>
                    <a:pt x="320" y="0"/>
                  </a:moveTo>
                  <a:lnTo>
                    <a:pt x="0" y="0"/>
                  </a:lnTo>
                  <a:lnTo>
                    <a:pt x="2" y="4320"/>
                  </a:lnTo>
                  <a:lnTo>
                    <a:pt x="2070" y="4320"/>
                  </a:lnTo>
                  <a:lnTo>
                    <a:pt x="2070" y="4320"/>
                  </a:lnTo>
                  <a:lnTo>
                    <a:pt x="2003" y="4306"/>
                  </a:lnTo>
                  <a:lnTo>
                    <a:pt x="1938" y="4293"/>
                  </a:lnTo>
                  <a:lnTo>
                    <a:pt x="1875" y="4277"/>
                  </a:lnTo>
                  <a:lnTo>
                    <a:pt x="1811" y="4260"/>
                  </a:lnTo>
                  <a:lnTo>
                    <a:pt x="1751" y="4241"/>
                  </a:lnTo>
                  <a:lnTo>
                    <a:pt x="1691" y="4222"/>
                  </a:lnTo>
                  <a:lnTo>
                    <a:pt x="1633" y="4203"/>
                  </a:lnTo>
                  <a:lnTo>
                    <a:pt x="1576" y="4181"/>
                  </a:lnTo>
                  <a:lnTo>
                    <a:pt x="1520" y="4161"/>
                  </a:lnTo>
                  <a:lnTo>
                    <a:pt x="1467" y="4137"/>
                  </a:lnTo>
                  <a:lnTo>
                    <a:pt x="1414" y="4113"/>
                  </a:lnTo>
                  <a:lnTo>
                    <a:pt x="1362" y="4089"/>
                  </a:lnTo>
                  <a:lnTo>
                    <a:pt x="1311" y="4061"/>
                  </a:lnTo>
                  <a:lnTo>
                    <a:pt x="1263" y="4035"/>
                  </a:lnTo>
                  <a:lnTo>
                    <a:pt x="1215" y="4008"/>
                  </a:lnTo>
                  <a:lnTo>
                    <a:pt x="1169" y="3979"/>
                  </a:lnTo>
                  <a:lnTo>
                    <a:pt x="1122" y="3950"/>
                  </a:lnTo>
                  <a:lnTo>
                    <a:pt x="1080" y="3919"/>
                  </a:lnTo>
                  <a:lnTo>
                    <a:pt x="1037" y="3888"/>
                  </a:lnTo>
                  <a:lnTo>
                    <a:pt x="994" y="3855"/>
                  </a:lnTo>
                  <a:lnTo>
                    <a:pt x="954" y="3823"/>
                  </a:lnTo>
                  <a:lnTo>
                    <a:pt x="915" y="3789"/>
                  </a:lnTo>
                  <a:lnTo>
                    <a:pt x="876" y="3754"/>
                  </a:lnTo>
                  <a:lnTo>
                    <a:pt x="840" y="3720"/>
                  </a:lnTo>
                  <a:lnTo>
                    <a:pt x="804" y="3684"/>
                  </a:lnTo>
                  <a:lnTo>
                    <a:pt x="769" y="3648"/>
                  </a:lnTo>
                  <a:lnTo>
                    <a:pt x="735" y="3610"/>
                  </a:lnTo>
                  <a:lnTo>
                    <a:pt x="703" y="3573"/>
                  </a:lnTo>
                  <a:lnTo>
                    <a:pt x="670" y="3535"/>
                  </a:lnTo>
                  <a:lnTo>
                    <a:pt x="641" y="3495"/>
                  </a:lnTo>
                  <a:lnTo>
                    <a:pt x="610" y="3456"/>
                  </a:lnTo>
                  <a:lnTo>
                    <a:pt x="583" y="3417"/>
                  </a:lnTo>
                  <a:lnTo>
                    <a:pt x="555" y="3375"/>
                  </a:lnTo>
                  <a:lnTo>
                    <a:pt x="528" y="3334"/>
                  </a:lnTo>
                  <a:lnTo>
                    <a:pt x="502" y="3293"/>
                  </a:lnTo>
                  <a:lnTo>
                    <a:pt x="478" y="3250"/>
                  </a:lnTo>
                  <a:lnTo>
                    <a:pt x="454" y="3207"/>
                  </a:lnTo>
                  <a:lnTo>
                    <a:pt x="432" y="3165"/>
                  </a:lnTo>
                  <a:lnTo>
                    <a:pt x="389" y="3077"/>
                  </a:lnTo>
                  <a:lnTo>
                    <a:pt x="350" y="2990"/>
                  </a:lnTo>
                  <a:lnTo>
                    <a:pt x="314" y="2899"/>
                  </a:lnTo>
                  <a:lnTo>
                    <a:pt x="281" y="2808"/>
                  </a:lnTo>
                  <a:lnTo>
                    <a:pt x="252" y="2715"/>
                  </a:lnTo>
                  <a:lnTo>
                    <a:pt x="224" y="2621"/>
                  </a:lnTo>
                  <a:lnTo>
                    <a:pt x="202" y="2527"/>
                  </a:lnTo>
                  <a:lnTo>
                    <a:pt x="182" y="2433"/>
                  </a:lnTo>
                  <a:lnTo>
                    <a:pt x="163" y="2338"/>
                  </a:lnTo>
                  <a:lnTo>
                    <a:pt x="147" y="2242"/>
                  </a:lnTo>
                  <a:lnTo>
                    <a:pt x="135" y="2146"/>
                  </a:lnTo>
                  <a:lnTo>
                    <a:pt x="123" y="2052"/>
                  </a:lnTo>
                  <a:lnTo>
                    <a:pt x="117" y="1956"/>
                  </a:lnTo>
                  <a:lnTo>
                    <a:pt x="110" y="1862"/>
                  </a:lnTo>
                  <a:lnTo>
                    <a:pt x="105" y="1767"/>
                  </a:lnTo>
                  <a:lnTo>
                    <a:pt x="103" y="1675"/>
                  </a:lnTo>
                  <a:lnTo>
                    <a:pt x="103" y="1582"/>
                  </a:lnTo>
                  <a:lnTo>
                    <a:pt x="103" y="1491"/>
                  </a:lnTo>
                  <a:lnTo>
                    <a:pt x="106" y="1401"/>
                  </a:lnTo>
                  <a:lnTo>
                    <a:pt x="110" y="1311"/>
                  </a:lnTo>
                  <a:lnTo>
                    <a:pt x="115" y="1224"/>
                  </a:lnTo>
                  <a:lnTo>
                    <a:pt x="122" y="1138"/>
                  </a:lnTo>
                  <a:lnTo>
                    <a:pt x="129" y="1054"/>
                  </a:lnTo>
                  <a:lnTo>
                    <a:pt x="137" y="972"/>
                  </a:lnTo>
                  <a:lnTo>
                    <a:pt x="147" y="893"/>
                  </a:lnTo>
                  <a:lnTo>
                    <a:pt x="168" y="741"/>
                  </a:lnTo>
                  <a:lnTo>
                    <a:pt x="190" y="598"/>
                  </a:lnTo>
                  <a:lnTo>
                    <a:pt x="212" y="470"/>
                  </a:lnTo>
                  <a:lnTo>
                    <a:pt x="236" y="353"/>
                  </a:lnTo>
                  <a:lnTo>
                    <a:pt x="259" y="250"/>
                  </a:lnTo>
                  <a:lnTo>
                    <a:pt x="278" y="165"/>
                  </a:lnTo>
                  <a:lnTo>
                    <a:pt x="296" y="94"/>
                  </a:lnTo>
                  <a:lnTo>
                    <a:pt x="308" y="43"/>
                  </a:lnTo>
                  <a:lnTo>
                    <a:pt x="320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1" name="Freeform 23"/>
            <p:cNvSpPr>
              <a:spLocks noEditPoints="1"/>
            </p:cNvSpPr>
            <p:nvPr/>
          </p:nvSpPr>
          <p:spPr>
            <a:xfrm>
              <a:off x="-12700" y="609600"/>
              <a:ext cx="2600325" cy="6334124"/>
            </a:xfrm>
            <a:custGeom>
              <a:avLst/>
              <a:gdLst/>
              <a:cxnLst>
                <a:cxn ang="0">
                  <a:pos x="3465" y="4260"/>
                </a:cxn>
                <a:cxn ang="0">
                  <a:pos x="3568" y="4262"/>
                </a:cxn>
                <a:cxn ang="0">
                  <a:pos x="3639" y="4262"/>
                </a:cxn>
                <a:cxn ang="0">
                  <a:pos x="3734" y="4256"/>
                </a:cxn>
                <a:cxn ang="0">
                  <a:pos x="0" y="4320"/>
                </a:cxn>
                <a:cxn ang="0">
                  <a:pos x="3465" y="4260"/>
                </a:cxn>
                <a:cxn ang="0">
                  <a:pos x="3299" y="4248"/>
                </a:cxn>
                <a:cxn ang="0">
                  <a:pos x="3102" y="4225"/>
                </a:cxn>
                <a:cxn ang="0">
                  <a:pos x="2880" y="4183"/>
                </a:cxn>
                <a:cxn ang="0">
                  <a:pos x="2760" y="4154"/>
                </a:cxn>
                <a:cxn ang="0">
                  <a:pos x="2636" y="4117"/>
                </a:cxn>
                <a:cxn ang="0">
                  <a:pos x="2509" y="4076"/>
                </a:cxn>
                <a:cxn ang="0">
                  <a:pos x="2379" y="4026"/>
                </a:cxn>
                <a:cxn ang="0">
                  <a:pos x="2246" y="3970"/>
                </a:cxn>
                <a:cxn ang="0">
                  <a:pos x="2111" y="3904"/>
                </a:cxn>
                <a:cxn ang="0">
                  <a:pos x="1975" y="3829"/>
                </a:cxn>
                <a:cxn ang="0">
                  <a:pos x="1838" y="3746"/>
                </a:cxn>
                <a:cxn ang="0">
                  <a:pos x="1701" y="3653"/>
                </a:cxn>
                <a:cxn ang="0">
                  <a:pos x="1565" y="3549"/>
                </a:cxn>
                <a:cxn ang="0">
                  <a:pos x="1430" y="3433"/>
                </a:cxn>
                <a:cxn ang="0">
                  <a:pos x="1299" y="3307"/>
                </a:cxn>
                <a:cxn ang="0">
                  <a:pos x="1167" y="3168"/>
                </a:cxn>
                <a:cxn ang="0">
                  <a:pos x="1042" y="3015"/>
                </a:cxn>
                <a:cxn ang="0">
                  <a:pos x="918" y="2851"/>
                </a:cxn>
                <a:cxn ang="0">
                  <a:pos x="800" y="2671"/>
                </a:cxn>
                <a:cxn ang="0">
                  <a:pos x="686" y="2478"/>
                </a:cxn>
                <a:cxn ang="0">
                  <a:pos x="580" y="2269"/>
                </a:cxn>
                <a:cxn ang="0">
                  <a:pos x="479" y="2047"/>
                </a:cxn>
                <a:cxn ang="0">
                  <a:pos x="385" y="1807"/>
                </a:cxn>
                <a:cxn ang="0">
                  <a:pos x="300" y="1550"/>
                </a:cxn>
                <a:cxn ang="0">
                  <a:pos x="222" y="1276"/>
                </a:cxn>
                <a:cxn ang="0">
                  <a:pos x="153" y="986"/>
                </a:cxn>
                <a:cxn ang="0">
                  <a:pos x="95" y="677"/>
                </a:cxn>
                <a:cxn ang="0">
                  <a:pos x="46" y="348"/>
                </a:cxn>
                <a:cxn ang="0">
                  <a:pos x="8" y="0"/>
                </a:cxn>
              </a:cxnLst>
              <a:rect l="0" t="0" r="r" b="b"/>
              <a:pathLst>
                <a:path w="3734" h="4320">
                  <a:moveTo>
                    <a:pt x="3734" y="4256"/>
                  </a:moveTo>
                  <a:lnTo>
                    <a:pt x="3465" y="4260"/>
                  </a:lnTo>
                  <a:lnTo>
                    <a:pt x="3465" y="4260"/>
                  </a:lnTo>
                  <a:lnTo>
                    <a:pt x="3568" y="4262"/>
                  </a:lnTo>
                  <a:lnTo>
                    <a:pt x="3568" y="4262"/>
                  </a:lnTo>
                  <a:lnTo>
                    <a:pt x="3639" y="4262"/>
                  </a:lnTo>
                  <a:lnTo>
                    <a:pt x="3691" y="4258"/>
                  </a:lnTo>
                  <a:lnTo>
                    <a:pt x="3734" y="4256"/>
                  </a:lnTo>
                  <a:moveTo>
                    <a:pt x="8" y="0"/>
                  </a:moveTo>
                  <a:lnTo>
                    <a:pt x="0" y="4320"/>
                  </a:lnTo>
                  <a:lnTo>
                    <a:pt x="3465" y="4260"/>
                  </a:lnTo>
                  <a:lnTo>
                    <a:pt x="3465" y="4260"/>
                  </a:lnTo>
                  <a:lnTo>
                    <a:pt x="3386" y="4256"/>
                  </a:lnTo>
                  <a:lnTo>
                    <a:pt x="3299" y="4248"/>
                  </a:lnTo>
                  <a:lnTo>
                    <a:pt x="3204" y="4239"/>
                  </a:lnTo>
                  <a:lnTo>
                    <a:pt x="3102" y="4225"/>
                  </a:lnTo>
                  <a:lnTo>
                    <a:pt x="2994" y="4206"/>
                  </a:lnTo>
                  <a:lnTo>
                    <a:pt x="2880" y="4183"/>
                  </a:lnTo>
                  <a:lnTo>
                    <a:pt x="2820" y="4169"/>
                  </a:lnTo>
                  <a:lnTo>
                    <a:pt x="2760" y="4154"/>
                  </a:lnTo>
                  <a:lnTo>
                    <a:pt x="2700" y="4136"/>
                  </a:lnTo>
                  <a:lnTo>
                    <a:pt x="2636" y="4117"/>
                  </a:lnTo>
                  <a:lnTo>
                    <a:pt x="2574" y="4098"/>
                  </a:lnTo>
                  <a:lnTo>
                    <a:pt x="2509" y="4076"/>
                  </a:lnTo>
                  <a:lnTo>
                    <a:pt x="2445" y="4051"/>
                  </a:lnTo>
                  <a:lnTo>
                    <a:pt x="2379" y="4026"/>
                  </a:lnTo>
                  <a:lnTo>
                    <a:pt x="2313" y="3999"/>
                  </a:lnTo>
                  <a:lnTo>
                    <a:pt x="2246" y="3970"/>
                  </a:lnTo>
                  <a:lnTo>
                    <a:pt x="2178" y="3937"/>
                  </a:lnTo>
                  <a:lnTo>
                    <a:pt x="2111" y="3904"/>
                  </a:lnTo>
                  <a:lnTo>
                    <a:pt x="2043" y="3868"/>
                  </a:lnTo>
                  <a:lnTo>
                    <a:pt x="1975" y="3829"/>
                  </a:lnTo>
                  <a:lnTo>
                    <a:pt x="1906" y="3788"/>
                  </a:lnTo>
                  <a:lnTo>
                    <a:pt x="1838" y="3746"/>
                  </a:lnTo>
                  <a:lnTo>
                    <a:pt x="1770" y="3701"/>
                  </a:lnTo>
                  <a:lnTo>
                    <a:pt x="1701" y="3653"/>
                  </a:lnTo>
                  <a:lnTo>
                    <a:pt x="1633" y="3601"/>
                  </a:lnTo>
                  <a:lnTo>
                    <a:pt x="1565" y="3549"/>
                  </a:lnTo>
                  <a:lnTo>
                    <a:pt x="1498" y="3493"/>
                  </a:lnTo>
                  <a:lnTo>
                    <a:pt x="1430" y="3433"/>
                  </a:lnTo>
                  <a:lnTo>
                    <a:pt x="1364" y="3371"/>
                  </a:lnTo>
                  <a:lnTo>
                    <a:pt x="1299" y="3307"/>
                  </a:lnTo>
                  <a:lnTo>
                    <a:pt x="1233" y="3238"/>
                  </a:lnTo>
                  <a:lnTo>
                    <a:pt x="1167" y="3168"/>
                  </a:lnTo>
                  <a:lnTo>
                    <a:pt x="1104" y="3093"/>
                  </a:lnTo>
                  <a:lnTo>
                    <a:pt x="1042" y="3015"/>
                  </a:lnTo>
                  <a:lnTo>
                    <a:pt x="980" y="2934"/>
                  </a:lnTo>
                  <a:lnTo>
                    <a:pt x="918" y="2851"/>
                  </a:lnTo>
                  <a:lnTo>
                    <a:pt x="858" y="2762"/>
                  </a:lnTo>
                  <a:lnTo>
                    <a:pt x="800" y="2671"/>
                  </a:lnTo>
                  <a:lnTo>
                    <a:pt x="742" y="2577"/>
                  </a:lnTo>
                  <a:lnTo>
                    <a:pt x="686" y="2478"/>
                  </a:lnTo>
                  <a:lnTo>
                    <a:pt x="632" y="2376"/>
                  </a:lnTo>
                  <a:lnTo>
                    <a:pt x="580" y="2269"/>
                  </a:lnTo>
                  <a:lnTo>
                    <a:pt x="528" y="2159"/>
                  </a:lnTo>
                  <a:lnTo>
                    <a:pt x="479" y="2047"/>
                  </a:lnTo>
                  <a:lnTo>
                    <a:pt x="431" y="1929"/>
                  </a:lnTo>
                  <a:lnTo>
                    <a:pt x="385" y="1807"/>
                  </a:lnTo>
                  <a:lnTo>
                    <a:pt x="340" y="1680"/>
                  </a:lnTo>
                  <a:lnTo>
                    <a:pt x="300" y="1550"/>
                  </a:lnTo>
                  <a:lnTo>
                    <a:pt x="259" y="1415"/>
                  </a:lnTo>
                  <a:lnTo>
                    <a:pt x="222" y="1276"/>
                  </a:lnTo>
                  <a:lnTo>
                    <a:pt x="186" y="1133"/>
                  </a:lnTo>
                  <a:lnTo>
                    <a:pt x="153" y="986"/>
                  </a:lnTo>
                  <a:lnTo>
                    <a:pt x="122" y="833"/>
                  </a:lnTo>
                  <a:lnTo>
                    <a:pt x="95" y="677"/>
                  </a:lnTo>
                  <a:lnTo>
                    <a:pt x="70" y="514"/>
                  </a:lnTo>
                  <a:lnTo>
                    <a:pt x="46" y="348"/>
                  </a:lnTo>
                  <a:lnTo>
                    <a:pt x="25" y="176"/>
                  </a:lnTo>
                  <a:lnTo>
                    <a:pt x="8" y="0"/>
                  </a:lnTo>
                </a:path>
              </a:pathLst>
            </a:custGeom>
            <a:solidFill>
              <a:schemeClr val="accent3">
                <a:lumMod val="25000"/>
                <a:alpha val="19000"/>
              </a:schemeClr>
            </a:solidFill>
            <a:ln w="9525">
              <a:noFill/>
              <a:rou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722313" y="2571733"/>
            <a:ext cx="7772400" cy="1071581"/>
          </a:xfrm>
        </p:spPr>
        <p:txBody>
          <a:bodyPr anchor="t"/>
          <a:lstStyle>
            <a:lvl1pPr algn="r">
              <a:defRPr sz="4800" b="0" cap="all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035630"/>
            <a:ext cx="7772400" cy="536104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714348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0BF5E13E-8DFC-4020-804C-12EF0741D308}" type="datetime1">
              <a:rPr lang="ko-KR" altLang="en-US"/>
              <a:pPr>
                <a:defRPr lang="ko-KR" altLang="en-US"/>
              </a:pPr>
              <a:t>2017-05-16</a:t>
            </a:fld>
            <a:endParaRPr lang="en-US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3786190"/>
            <a:ext cx="2895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en-US" altLang="en-US"/>
              <a:t/>
            </a:r>
            <a:endParaRPr lang="en-US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357950" y="3786190"/>
            <a:ext cx="2133600" cy="3651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DF28FB93-0A08-4E7D-8E63-9EFA29F1E093}" type="slidenum">
              <a:rPr lang="en-US" altLang="en-US"/>
              <a:pPr>
                <a:defRPr lang="ko-KR" altLang="en-US"/>
              </a:pPr>
              <a:t>‹#›</a:t>
            </a:fld>
            <a:endParaRPr lang="en-US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 preserve="1">
  <p:cSld name="제목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내용 개체 틀 3"/>
          <p:cNvSpPr>
            <a:spLocks noGrp="1"/>
          </p:cNvSpPr>
          <p:nvPr>
            <p:ph sz="half" idx="13"/>
          </p:nvPr>
        </p:nvSpPr>
        <p:spPr>
          <a:xfrm>
            <a:off x="457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395664"/>
            <a:ext cx="4038600" cy="47305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0EFA6E08-0808-4B0F-944A-174343B8D1DE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 idx="0"/>
          </p:nvPr>
        </p:nvSpPr>
        <p:spPr>
          <a:xfrm>
            <a:off x="452660" y="300794"/>
            <a:ext cx="8229600" cy="923925"/>
          </a:xfrm>
        </p:spPr>
        <p:txBody>
          <a:bodyPr/>
          <a:lstStyle>
            <a:lvl1pPr>
              <a:defRPr sz="3600"/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720C1C99-5C77-47E5-96CD-2D26793726BC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 noTextEdit="1"/>
          </p:cNvSpPr>
          <p:nvPr>
            <p:ph type="tbl" sz="quarter" idx="13"/>
          </p:nvPr>
        </p:nvSpPr>
        <p:spPr>
          <a:xfrm>
            <a:off x="456028" y="1500173"/>
            <a:ext cx="8229600" cy="4668089"/>
          </a:xfrm>
        </p:spPr>
        <p:txBody>
          <a:bodyPr/>
          <a:lstStyle>
            <a:lvl1pPr>
              <a:buNone/>
              <a:defRPr/>
            </a:lvl1pPr>
          </a:lstStyle>
          <a:p>
            <a:pPr lvl="0">
              <a:defRPr lang="ko-KR" altLang="en-US"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D3FB996-AE50-40F9-8D33-3D1809AC19F7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sz="quarter" idx="13"/>
          </p:nvPr>
        </p:nvSpPr>
        <p:spPr>
          <a:xfrm>
            <a:off x="4648200" y="1600200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2" name="내용 개체 틀 2"/>
          <p:cNvSpPr>
            <a:spLocks noGrp="1"/>
          </p:cNvSpPr>
          <p:nvPr>
            <p:ph sz="quarter" idx="14"/>
          </p:nvPr>
        </p:nvSpPr>
        <p:spPr>
          <a:xfrm>
            <a:off x="457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13" name="내용 개체 틀 2"/>
          <p:cNvSpPr>
            <a:spLocks noGrp="1"/>
          </p:cNvSpPr>
          <p:nvPr>
            <p:ph sz="quarter" idx="15"/>
          </p:nvPr>
        </p:nvSpPr>
        <p:spPr>
          <a:xfrm>
            <a:off x="4648200" y="3915075"/>
            <a:ext cx="4038600" cy="219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AF49605D-2504-4B34-B870-1E9C7514BB7B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23"/>
          <p:cNvGrpSpPr/>
          <p:nvPr/>
        </p:nvGrpSpPr>
        <p:grpSpPr>
          <a:xfrm rot="0">
            <a:off x="-9525" y="1"/>
            <a:ext cx="3434955" cy="3429000"/>
            <a:chOff x="-9525" y="1"/>
            <a:chExt cx="3434955" cy="3429000"/>
          </a:xfrm>
        </p:grpSpPr>
        <p:sp>
          <p:nvSpPr>
            <p:cNvPr id="21" name="Freeform 6"/>
            <p:cNvSpPr>
              <a:spLocks noEditPoints="1"/>
            </p:cNvSpPr>
            <p:nvPr/>
          </p:nvSpPr>
          <p:spPr>
            <a:xfrm rot="5400000" flipV="1">
              <a:off x="-1064172" y="1064173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>
            <a:xfrm>
              <a:off x="-4226" y="1"/>
              <a:ext cx="3429656" cy="1828799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13" name="Freeform 12"/>
            <p:cNvSpPr>
              <a:spLocks noEditPoints="1"/>
            </p:cNvSpPr>
            <p:nvPr/>
          </p:nvSpPr>
          <p:spPr>
            <a:xfrm>
              <a:off x="-9525" y="1"/>
              <a:ext cx="3286126" cy="1219199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4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9" name="그룹 22"/>
          <p:cNvGrpSpPr/>
          <p:nvPr/>
        </p:nvGrpSpPr>
        <p:grpSpPr>
          <a:xfrm rot="0">
            <a:off x="5714344" y="3429000"/>
            <a:ext cx="3429656" cy="3429000"/>
            <a:chOff x="5714344" y="3429000"/>
            <a:chExt cx="3429656" cy="3429000"/>
          </a:xfrm>
        </p:grpSpPr>
        <p:grpSp>
          <p:nvGrpSpPr>
            <p:cNvPr id="10" name="그룹 18"/>
            <p:cNvGrpSpPr/>
            <p:nvPr/>
          </p:nvGrpSpPr>
          <p:grpSpPr>
            <a:xfrm rot="0" flipV="1">
              <a:off x="5714344" y="5029201"/>
              <a:ext cx="3429656" cy="1828799"/>
              <a:chOff x="5714344" y="1"/>
              <a:chExt cx="3429656" cy="1828799"/>
            </a:xfrm>
          </p:grpSpPr>
          <p:sp>
            <p:nvSpPr>
              <p:cNvPr id="17" name="Freeform 6"/>
              <p:cNvSpPr>
                <a:spLocks noEditPoints="1"/>
              </p:cNvSpPr>
              <p:nvPr/>
            </p:nvSpPr>
            <p:spPr>
              <a:xfrm flipH="1">
                <a:off x="5714344" y="1"/>
                <a:ext cx="3429656" cy="1828799"/>
              </a:xfrm>
              <a:custGeom>
                <a:avLst/>
                <a:gdLst/>
                <a:cxnLst>
                  <a:cxn ang="0">
                    <a:pos x="8" y="0"/>
                  </a:cxn>
                  <a:cxn ang="0">
                    <a:pos x="0" y="3710"/>
                  </a:cxn>
                  <a:cxn ang="0">
                    <a:pos x="22" y="3628"/>
                  </a:cxn>
                  <a:cxn ang="0">
                    <a:pos x="64" y="3488"/>
                  </a:cxn>
                  <a:cxn ang="0">
                    <a:pos x="136" y="3294"/>
                  </a:cxn>
                  <a:cxn ang="0">
                    <a:pos x="212" y="3116"/>
                  </a:cxn>
                  <a:cxn ang="0">
                    <a:pos x="274" y="2986"/>
                  </a:cxn>
                  <a:cxn ang="0">
                    <a:pos x="348" y="2846"/>
                  </a:cxn>
                  <a:cxn ang="0">
                    <a:pos x="432" y="2700"/>
                  </a:cxn>
                  <a:cxn ang="0">
                    <a:pos x="528" y="2548"/>
                  </a:cxn>
                  <a:cxn ang="0">
                    <a:pos x="636" y="2390"/>
                  </a:cxn>
                  <a:cxn ang="0">
                    <a:pos x="756" y="2228"/>
                  </a:cxn>
                  <a:cxn ang="0">
                    <a:pos x="892" y="2064"/>
                  </a:cxn>
                  <a:cxn ang="0">
                    <a:pos x="1040" y="1898"/>
                  </a:cxn>
                  <a:cxn ang="0">
                    <a:pos x="1204" y="1730"/>
                  </a:cxn>
                  <a:cxn ang="0">
                    <a:pos x="1384" y="1566"/>
                  </a:cxn>
                  <a:cxn ang="0">
                    <a:pos x="1580" y="1402"/>
                  </a:cxn>
                  <a:cxn ang="0">
                    <a:pos x="1794" y="1240"/>
                  </a:cxn>
                  <a:cxn ang="0">
                    <a:pos x="2024" y="1084"/>
                  </a:cxn>
                  <a:cxn ang="0">
                    <a:pos x="2274" y="934"/>
                  </a:cxn>
                  <a:cxn ang="0">
                    <a:pos x="2542" y="790"/>
                  </a:cxn>
                  <a:cxn ang="0">
                    <a:pos x="2830" y="654"/>
                  </a:cxn>
                  <a:cxn ang="0">
                    <a:pos x="3140" y="526"/>
                  </a:cxn>
                  <a:cxn ang="0">
                    <a:pos x="3468" y="410"/>
                  </a:cxn>
                  <a:cxn ang="0">
                    <a:pos x="3820" y="304"/>
                  </a:cxn>
                  <a:cxn ang="0">
                    <a:pos x="4194" y="210"/>
                  </a:cxn>
                  <a:cxn ang="0">
                    <a:pos x="4590" y="132"/>
                  </a:cxn>
                  <a:cxn ang="0">
                    <a:pos x="5012" y="66"/>
                  </a:cxn>
                  <a:cxn ang="0">
                    <a:pos x="5230" y="40"/>
                  </a:cxn>
                  <a:cxn ang="0">
                    <a:pos x="5456" y="18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3710">
                    <a:moveTo>
                      <a:pt x="5688" y="0"/>
                    </a:moveTo>
                    <a:lnTo>
                      <a:pt x="8" y="0"/>
                    </a:lnTo>
                    <a:lnTo>
                      <a:pt x="0" y="3710"/>
                    </a:lnTo>
                    <a:lnTo>
                      <a:pt x="0" y="3710"/>
                    </a:lnTo>
                    <a:lnTo>
                      <a:pt x="10" y="3672"/>
                    </a:lnTo>
                    <a:lnTo>
                      <a:pt x="22" y="3628"/>
                    </a:lnTo>
                    <a:lnTo>
                      <a:pt x="40" y="3566"/>
                    </a:lnTo>
                    <a:lnTo>
                      <a:pt x="64" y="3488"/>
                    </a:lnTo>
                    <a:lnTo>
                      <a:pt x="96" y="3396"/>
                    </a:lnTo>
                    <a:lnTo>
                      <a:pt x="136" y="3294"/>
                    </a:lnTo>
                    <a:lnTo>
                      <a:pt x="184" y="3178"/>
                    </a:lnTo>
                    <a:lnTo>
                      <a:pt x="212" y="3116"/>
                    </a:lnTo>
                    <a:lnTo>
                      <a:pt x="242" y="3052"/>
                    </a:lnTo>
                    <a:lnTo>
                      <a:pt x="274" y="2986"/>
                    </a:lnTo>
                    <a:lnTo>
                      <a:pt x="310" y="2918"/>
                    </a:lnTo>
                    <a:lnTo>
                      <a:pt x="348" y="2846"/>
                    </a:lnTo>
                    <a:lnTo>
                      <a:pt x="388" y="2774"/>
                    </a:lnTo>
                    <a:lnTo>
                      <a:pt x="432" y="2700"/>
                    </a:lnTo>
                    <a:lnTo>
                      <a:pt x="478" y="2624"/>
                    </a:lnTo>
                    <a:lnTo>
                      <a:pt x="528" y="2548"/>
                    </a:lnTo>
                    <a:lnTo>
                      <a:pt x="580" y="2470"/>
                    </a:lnTo>
                    <a:lnTo>
                      <a:pt x="636" y="2390"/>
                    </a:lnTo>
                    <a:lnTo>
                      <a:pt x="694" y="2310"/>
                    </a:lnTo>
                    <a:lnTo>
                      <a:pt x="756" y="2228"/>
                    </a:lnTo>
                    <a:lnTo>
                      <a:pt x="822" y="2146"/>
                    </a:lnTo>
                    <a:lnTo>
                      <a:pt x="892" y="2064"/>
                    </a:lnTo>
                    <a:lnTo>
                      <a:pt x="964" y="1980"/>
                    </a:lnTo>
                    <a:lnTo>
                      <a:pt x="1040" y="1898"/>
                    </a:lnTo>
                    <a:lnTo>
                      <a:pt x="1120" y="1814"/>
                    </a:lnTo>
                    <a:lnTo>
                      <a:pt x="1204" y="1730"/>
                    </a:lnTo>
                    <a:lnTo>
                      <a:pt x="1292" y="1648"/>
                    </a:lnTo>
                    <a:lnTo>
                      <a:pt x="1384" y="1566"/>
                    </a:lnTo>
                    <a:lnTo>
                      <a:pt x="1480" y="1482"/>
                    </a:lnTo>
                    <a:lnTo>
                      <a:pt x="1580" y="1402"/>
                    </a:lnTo>
                    <a:lnTo>
                      <a:pt x="1684" y="1320"/>
                    </a:lnTo>
                    <a:lnTo>
                      <a:pt x="1794" y="1240"/>
                    </a:lnTo>
                    <a:lnTo>
                      <a:pt x="1906" y="1162"/>
                    </a:lnTo>
                    <a:lnTo>
                      <a:pt x="2024" y="1084"/>
                    </a:lnTo>
                    <a:lnTo>
                      <a:pt x="2146" y="1008"/>
                    </a:lnTo>
                    <a:lnTo>
                      <a:pt x="2274" y="934"/>
                    </a:lnTo>
                    <a:lnTo>
                      <a:pt x="2406" y="860"/>
                    </a:lnTo>
                    <a:lnTo>
                      <a:pt x="2542" y="790"/>
                    </a:lnTo>
                    <a:lnTo>
                      <a:pt x="2684" y="720"/>
                    </a:lnTo>
                    <a:lnTo>
                      <a:pt x="2830" y="654"/>
                    </a:lnTo>
                    <a:lnTo>
                      <a:pt x="2982" y="588"/>
                    </a:lnTo>
                    <a:lnTo>
                      <a:pt x="3140" y="526"/>
                    </a:lnTo>
                    <a:lnTo>
                      <a:pt x="3302" y="466"/>
                    </a:lnTo>
                    <a:lnTo>
                      <a:pt x="3468" y="410"/>
                    </a:lnTo>
                    <a:lnTo>
                      <a:pt x="3642" y="354"/>
                    </a:lnTo>
                    <a:lnTo>
                      <a:pt x="3820" y="304"/>
                    </a:lnTo>
                    <a:lnTo>
                      <a:pt x="4004" y="256"/>
                    </a:lnTo>
                    <a:lnTo>
                      <a:pt x="4194" y="210"/>
                    </a:lnTo>
                    <a:lnTo>
                      <a:pt x="4390" y="170"/>
                    </a:lnTo>
                    <a:lnTo>
                      <a:pt x="4590" y="132"/>
                    </a:lnTo>
                    <a:lnTo>
                      <a:pt x="4798" y="98"/>
                    </a:lnTo>
                    <a:lnTo>
                      <a:pt x="5012" y="66"/>
                    </a:lnTo>
                    <a:lnTo>
                      <a:pt x="5120" y="54"/>
                    </a:lnTo>
                    <a:lnTo>
                      <a:pt x="5230" y="40"/>
                    </a:lnTo>
                    <a:lnTo>
                      <a:pt x="5344" y="28"/>
                    </a:lnTo>
                    <a:lnTo>
                      <a:pt x="5456" y="18"/>
                    </a:lnTo>
                    <a:lnTo>
                      <a:pt x="5572" y="8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1">
                  <a:lumMod val="60000"/>
                  <a:lumOff val="40000"/>
                  <a:alpha val="49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  <p:sp>
            <p:nvSpPr>
              <p:cNvPr id="18" name="Freeform 12"/>
              <p:cNvSpPr>
                <a:spLocks noEditPoints="1"/>
              </p:cNvSpPr>
              <p:nvPr/>
            </p:nvSpPr>
            <p:spPr>
              <a:xfrm flipH="1">
                <a:off x="5857874" y="1"/>
                <a:ext cx="3286126" cy="1219199"/>
              </a:xfrm>
              <a:custGeom>
                <a:avLst/>
                <a:gdLst/>
                <a:cxnLst>
                  <a:cxn ang="0">
                    <a:pos x="5688" y="0"/>
                  </a:cxn>
                  <a:cxn ang="0">
                    <a:pos x="8" y="0"/>
                  </a:cxn>
                  <a:cxn ang="0">
                    <a:pos x="0" y="2678"/>
                  </a:cxn>
                  <a:cxn ang="0">
                    <a:pos x="0" y="2678"/>
                  </a:cxn>
                  <a:cxn ang="0">
                    <a:pos x="10" y="2652"/>
                  </a:cxn>
                  <a:cxn ang="0">
                    <a:pos x="22" y="2618"/>
                  </a:cxn>
                  <a:cxn ang="0">
                    <a:pos x="40" y="2574"/>
                  </a:cxn>
                  <a:cxn ang="0">
                    <a:pos x="64" y="2518"/>
                  </a:cxn>
                  <a:cxn ang="0">
                    <a:pos x="96" y="2452"/>
                  </a:cxn>
                  <a:cxn ang="0">
                    <a:pos x="136" y="2378"/>
                  </a:cxn>
                  <a:cxn ang="0">
                    <a:pos x="184" y="2294"/>
                  </a:cxn>
                  <a:cxn ang="0">
                    <a:pos x="242" y="2204"/>
                  </a:cxn>
                  <a:cxn ang="0">
                    <a:pos x="274" y="2156"/>
                  </a:cxn>
                  <a:cxn ang="0">
                    <a:pos x="310" y="2106"/>
                  </a:cxn>
                  <a:cxn ang="0">
                    <a:pos x="348" y="2056"/>
                  </a:cxn>
                  <a:cxn ang="0">
                    <a:pos x="388" y="2002"/>
                  </a:cxn>
                  <a:cxn ang="0">
                    <a:pos x="432" y="1950"/>
                  </a:cxn>
                  <a:cxn ang="0">
                    <a:pos x="478" y="1894"/>
                  </a:cxn>
                  <a:cxn ang="0">
                    <a:pos x="528" y="1840"/>
                  </a:cxn>
                  <a:cxn ang="0">
                    <a:pos x="580" y="1782"/>
                  </a:cxn>
                  <a:cxn ang="0">
                    <a:pos x="636" y="1726"/>
                  </a:cxn>
                  <a:cxn ang="0">
                    <a:pos x="694" y="1668"/>
                  </a:cxn>
                  <a:cxn ang="0">
                    <a:pos x="756" y="1608"/>
                  </a:cxn>
                  <a:cxn ang="0">
                    <a:pos x="822" y="1550"/>
                  </a:cxn>
                  <a:cxn ang="0">
                    <a:pos x="892" y="1490"/>
                  </a:cxn>
                  <a:cxn ang="0">
                    <a:pos x="964" y="1430"/>
                  </a:cxn>
                  <a:cxn ang="0">
                    <a:pos x="1040" y="1370"/>
                  </a:cxn>
                  <a:cxn ang="0">
                    <a:pos x="1120" y="1310"/>
                  </a:cxn>
                  <a:cxn ang="0">
                    <a:pos x="1204" y="1250"/>
                  </a:cxn>
                  <a:cxn ang="0">
                    <a:pos x="1292" y="1190"/>
                  </a:cxn>
                  <a:cxn ang="0">
                    <a:pos x="1384" y="1130"/>
                  </a:cxn>
                  <a:cxn ang="0">
                    <a:pos x="1480" y="1070"/>
                  </a:cxn>
                  <a:cxn ang="0">
                    <a:pos x="1580" y="1012"/>
                  </a:cxn>
                  <a:cxn ang="0">
                    <a:pos x="1684" y="954"/>
                  </a:cxn>
                  <a:cxn ang="0">
                    <a:pos x="1794" y="896"/>
                  </a:cxn>
                  <a:cxn ang="0">
                    <a:pos x="1906" y="840"/>
                  </a:cxn>
                  <a:cxn ang="0">
                    <a:pos x="2024" y="784"/>
                  </a:cxn>
                  <a:cxn ang="0">
                    <a:pos x="2146" y="728"/>
                  </a:cxn>
                  <a:cxn ang="0">
                    <a:pos x="2274" y="674"/>
                  </a:cxn>
                  <a:cxn ang="0">
                    <a:pos x="2406" y="622"/>
                  </a:cxn>
                  <a:cxn ang="0">
                    <a:pos x="2542" y="570"/>
                  </a:cxn>
                  <a:cxn ang="0">
                    <a:pos x="2684" y="520"/>
                  </a:cxn>
                  <a:cxn ang="0">
                    <a:pos x="2830" y="472"/>
                  </a:cxn>
                  <a:cxn ang="0">
                    <a:pos x="2982" y="426"/>
                  </a:cxn>
                  <a:cxn ang="0">
                    <a:pos x="3140" y="380"/>
                  </a:cxn>
                  <a:cxn ang="0">
                    <a:pos x="3302" y="336"/>
                  </a:cxn>
                  <a:cxn ang="0">
                    <a:pos x="3468" y="296"/>
                  </a:cxn>
                  <a:cxn ang="0">
                    <a:pos x="3642" y="256"/>
                  </a:cxn>
                  <a:cxn ang="0">
                    <a:pos x="3820" y="220"/>
                  </a:cxn>
                  <a:cxn ang="0">
                    <a:pos x="4004" y="184"/>
                  </a:cxn>
                  <a:cxn ang="0">
                    <a:pos x="4194" y="152"/>
                  </a:cxn>
                  <a:cxn ang="0">
                    <a:pos x="4390" y="122"/>
                  </a:cxn>
                  <a:cxn ang="0">
                    <a:pos x="4590" y="94"/>
                  </a:cxn>
                  <a:cxn ang="0">
                    <a:pos x="4798" y="70"/>
                  </a:cxn>
                  <a:cxn ang="0">
                    <a:pos x="5012" y="48"/>
                  </a:cxn>
                  <a:cxn ang="0">
                    <a:pos x="5230" y="30"/>
                  </a:cxn>
                  <a:cxn ang="0">
                    <a:pos x="5456" y="14"/>
                  </a:cxn>
                  <a:cxn ang="0">
                    <a:pos x="5688" y="0"/>
                  </a:cxn>
                  <a:cxn ang="0">
                    <a:pos x="5688" y="0"/>
                  </a:cxn>
                  <a:cxn ang="0">
                    <a:pos x="5688" y="0"/>
                  </a:cxn>
                </a:cxnLst>
                <a:rect l="0" t="0" r="r" b="b"/>
                <a:pathLst>
                  <a:path w="5688" h="2678">
                    <a:moveTo>
                      <a:pt x="5688" y="0"/>
                    </a:moveTo>
                    <a:lnTo>
                      <a:pt x="8" y="0"/>
                    </a:lnTo>
                    <a:lnTo>
                      <a:pt x="0" y="2678"/>
                    </a:lnTo>
                    <a:lnTo>
                      <a:pt x="0" y="2678"/>
                    </a:lnTo>
                    <a:lnTo>
                      <a:pt x="10" y="2652"/>
                    </a:lnTo>
                    <a:lnTo>
                      <a:pt x="22" y="2618"/>
                    </a:lnTo>
                    <a:lnTo>
                      <a:pt x="40" y="2574"/>
                    </a:lnTo>
                    <a:lnTo>
                      <a:pt x="64" y="2518"/>
                    </a:lnTo>
                    <a:lnTo>
                      <a:pt x="96" y="2452"/>
                    </a:lnTo>
                    <a:lnTo>
                      <a:pt x="136" y="2378"/>
                    </a:lnTo>
                    <a:lnTo>
                      <a:pt x="184" y="2294"/>
                    </a:lnTo>
                    <a:lnTo>
                      <a:pt x="242" y="2204"/>
                    </a:lnTo>
                    <a:lnTo>
                      <a:pt x="274" y="2156"/>
                    </a:lnTo>
                    <a:lnTo>
                      <a:pt x="310" y="2106"/>
                    </a:lnTo>
                    <a:lnTo>
                      <a:pt x="348" y="2056"/>
                    </a:lnTo>
                    <a:lnTo>
                      <a:pt x="388" y="2002"/>
                    </a:lnTo>
                    <a:lnTo>
                      <a:pt x="432" y="1950"/>
                    </a:lnTo>
                    <a:lnTo>
                      <a:pt x="478" y="1894"/>
                    </a:lnTo>
                    <a:lnTo>
                      <a:pt x="528" y="1840"/>
                    </a:lnTo>
                    <a:lnTo>
                      <a:pt x="580" y="1782"/>
                    </a:lnTo>
                    <a:lnTo>
                      <a:pt x="636" y="1726"/>
                    </a:lnTo>
                    <a:lnTo>
                      <a:pt x="694" y="1668"/>
                    </a:lnTo>
                    <a:lnTo>
                      <a:pt x="756" y="1608"/>
                    </a:lnTo>
                    <a:lnTo>
                      <a:pt x="822" y="1550"/>
                    </a:lnTo>
                    <a:lnTo>
                      <a:pt x="892" y="1490"/>
                    </a:lnTo>
                    <a:lnTo>
                      <a:pt x="964" y="1430"/>
                    </a:lnTo>
                    <a:lnTo>
                      <a:pt x="1040" y="1370"/>
                    </a:lnTo>
                    <a:lnTo>
                      <a:pt x="1120" y="1310"/>
                    </a:lnTo>
                    <a:lnTo>
                      <a:pt x="1204" y="1250"/>
                    </a:lnTo>
                    <a:lnTo>
                      <a:pt x="1292" y="1190"/>
                    </a:lnTo>
                    <a:lnTo>
                      <a:pt x="1384" y="1130"/>
                    </a:lnTo>
                    <a:lnTo>
                      <a:pt x="1480" y="1070"/>
                    </a:lnTo>
                    <a:lnTo>
                      <a:pt x="1580" y="1012"/>
                    </a:lnTo>
                    <a:lnTo>
                      <a:pt x="1684" y="954"/>
                    </a:lnTo>
                    <a:lnTo>
                      <a:pt x="1794" y="896"/>
                    </a:lnTo>
                    <a:lnTo>
                      <a:pt x="1906" y="840"/>
                    </a:lnTo>
                    <a:lnTo>
                      <a:pt x="2024" y="784"/>
                    </a:lnTo>
                    <a:lnTo>
                      <a:pt x="2146" y="728"/>
                    </a:lnTo>
                    <a:lnTo>
                      <a:pt x="2274" y="674"/>
                    </a:lnTo>
                    <a:lnTo>
                      <a:pt x="2406" y="622"/>
                    </a:lnTo>
                    <a:lnTo>
                      <a:pt x="2542" y="570"/>
                    </a:lnTo>
                    <a:lnTo>
                      <a:pt x="2684" y="520"/>
                    </a:lnTo>
                    <a:lnTo>
                      <a:pt x="2830" y="472"/>
                    </a:lnTo>
                    <a:lnTo>
                      <a:pt x="2982" y="426"/>
                    </a:lnTo>
                    <a:lnTo>
                      <a:pt x="3140" y="380"/>
                    </a:lnTo>
                    <a:lnTo>
                      <a:pt x="3302" y="336"/>
                    </a:lnTo>
                    <a:lnTo>
                      <a:pt x="3468" y="296"/>
                    </a:lnTo>
                    <a:lnTo>
                      <a:pt x="3642" y="256"/>
                    </a:lnTo>
                    <a:lnTo>
                      <a:pt x="3820" y="220"/>
                    </a:lnTo>
                    <a:lnTo>
                      <a:pt x="4004" y="184"/>
                    </a:lnTo>
                    <a:lnTo>
                      <a:pt x="4194" y="152"/>
                    </a:lnTo>
                    <a:lnTo>
                      <a:pt x="4390" y="122"/>
                    </a:lnTo>
                    <a:lnTo>
                      <a:pt x="4590" y="94"/>
                    </a:lnTo>
                    <a:lnTo>
                      <a:pt x="4798" y="70"/>
                    </a:lnTo>
                    <a:lnTo>
                      <a:pt x="5012" y="48"/>
                    </a:lnTo>
                    <a:lnTo>
                      <a:pt x="5230" y="30"/>
                    </a:lnTo>
                    <a:lnTo>
                      <a:pt x="5456" y="14"/>
                    </a:lnTo>
                    <a:lnTo>
                      <a:pt x="5688" y="0"/>
                    </a:lnTo>
                    <a:moveTo>
                      <a:pt x="5688" y="0"/>
                    </a:moveTo>
                    <a:lnTo>
                      <a:pt x="5688" y="0"/>
                    </a:lnTo>
                  </a:path>
                </a:pathLst>
              </a:custGeom>
              <a:solidFill>
                <a:schemeClr val="accent4">
                  <a:lumMod val="75000"/>
                  <a:alpha val="44000"/>
                </a:schemeClr>
              </a:solidFill>
              <a:ln w="9525">
                <a:noFill/>
                <a:round/>
              </a:ln>
            </p:spPr>
            <p:txBody>
              <a:bodyPr anchor="ctr"/>
              <a:p>
                <a:pPr algn="ctr">
                  <a:defRPr lang="ko-KR" altLang="en-US"/>
                </a:pPr>
                <a:endParaRPr lang="ko-KR" altLang="en-US"/>
              </a:p>
            </p:txBody>
          </p:sp>
        </p:grpSp>
        <p:sp>
          <p:nvSpPr>
            <p:cNvPr id="22" name="Freeform 6"/>
            <p:cNvSpPr>
              <a:spLocks noEditPoints="1"/>
            </p:cNvSpPr>
            <p:nvPr/>
          </p:nvSpPr>
          <p:spPr>
            <a:xfrm rot="5400000" flipH="1">
              <a:off x="6779172" y="4493172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bg2">
                <a:lumMod val="25000"/>
                <a:alpha val="2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828800" y="760076"/>
            <a:ext cx="5486400" cy="566738"/>
          </a:xfrm>
        </p:spPr>
        <p:txBody>
          <a:bodyPr anchor="b"/>
          <a:lstStyle>
            <a:lvl1pPr algn="l">
              <a:defRPr sz="2400" b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 noTextEdit="1"/>
          </p:cNvSpPr>
          <p:nvPr>
            <p:ph type="pic" idx="1"/>
          </p:nvPr>
        </p:nvSpPr>
        <p:spPr>
          <a:xfrm>
            <a:off x="1828800" y="1357298"/>
            <a:ext cx="5486400" cy="3757610"/>
          </a:xfrm>
          <a:solidFill>
            <a:schemeClr val="accent2">
              <a:lumMod val="20000"/>
              <a:lumOff val="80000"/>
              <a:alpha val="9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>
            <a:scrgbClr r="0" g="0" b="0"/>
          </a:fontRef>
        </p:style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 lang="ko-KR" altLang="en-US"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28800" y="5164150"/>
            <a:ext cx="5486400" cy="8048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ko-KR" altLang="en-US"/>
            </a:pPr>
            <a:fld id="{F67B80FE-8CE5-4512-8667-232A6B8C35F4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상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26"/>
          <p:cNvGrpSpPr/>
          <p:nvPr/>
        </p:nvGrpSpPr>
        <p:grpSpPr>
          <a:xfrm rot="0">
            <a:off x="6096000" y="2"/>
            <a:ext cx="3048000" cy="3733800"/>
            <a:chOff x="6096000" y="2"/>
            <a:chExt cx="3048000" cy="3733800"/>
          </a:xfrm>
        </p:grpSpPr>
        <p:sp>
          <p:nvSpPr>
            <p:cNvPr id="20" name="Freeform 6"/>
            <p:cNvSpPr>
              <a:spLocks noEditPoints="1"/>
            </p:cNvSpPr>
            <p:nvPr/>
          </p:nvSpPr>
          <p:spPr>
            <a:xfrm rot="16200000" flipH="1" flipV="1">
              <a:off x="6783386" y="1373188"/>
              <a:ext cx="3730628" cy="990600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4">
                <a:lumMod val="75000"/>
                <a:alpha val="45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1" name="Freeform 6"/>
            <p:cNvSpPr>
              <a:spLocks noEditPoints="1"/>
            </p:cNvSpPr>
            <p:nvPr/>
          </p:nvSpPr>
          <p:spPr>
            <a:xfrm flipH="1">
              <a:off x="6096000" y="2"/>
              <a:ext cx="3044827" cy="1961846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3" name="Freeform 12"/>
            <p:cNvSpPr>
              <a:spLocks noEditPoints="1"/>
            </p:cNvSpPr>
            <p:nvPr/>
          </p:nvSpPr>
          <p:spPr>
            <a:xfrm flipH="1">
              <a:off x="6099173" y="2"/>
              <a:ext cx="3044827" cy="1416125"/>
            </a:xfrm>
            <a:custGeom>
              <a:avLst/>
              <a:gdLst/>
              <a:cxnLst>
                <a:cxn ang="0">
                  <a:pos x="5688" y="0"/>
                </a:cxn>
                <a:cxn ang="0">
                  <a:pos x="8" y="0"/>
                </a:cxn>
                <a:cxn ang="0">
                  <a:pos x="0" y="2678"/>
                </a:cxn>
                <a:cxn ang="0">
                  <a:pos x="0" y="2678"/>
                </a:cxn>
                <a:cxn ang="0">
                  <a:pos x="10" y="2652"/>
                </a:cxn>
                <a:cxn ang="0">
                  <a:pos x="22" y="2618"/>
                </a:cxn>
                <a:cxn ang="0">
                  <a:pos x="40" y="2574"/>
                </a:cxn>
                <a:cxn ang="0">
                  <a:pos x="64" y="2518"/>
                </a:cxn>
                <a:cxn ang="0">
                  <a:pos x="96" y="2452"/>
                </a:cxn>
                <a:cxn ang="0">
                  <a:pos x="136" y="2378"/>
                </a:cxn>
                <a:cxn ang="0">
                  <a:pos x="184" y="2294"/>
                </a:cxn>
                <a:cxn ang="0">
                  <a:pos x="242" y="2204"/>
                </a:cxn>
                <a:cxn ang="0">
                  <a:pos x="274" y="2156"/>
                </a:cxn>
                <a:cxn ang="0">
                  <a:pos x="310" y="2106"/>
                </a:cxn>
                <a:cxn ang="0">
                  <a:pos x="348" y="2056"/>
                </a:cxn>
                <a:cxn ang="0">
                  <a:pos x="388" y="2002"/>
                </a:cxn>
                <a:cxn ang="0">
                  <a:pos x="432" y="1950"/>
                </a:cxn>
                <a:cxn ang="0">
                  <a:pos x="478" y="1894"/>
                </a:cxn>
                <a:cxn ang="0">
                  <a:pos x="528" y="1840"/>
                </a:cxn>
                <a:cxn ang="0">
                  <a:pos x="580" y="1782"/>
                </a:cxn>
                <a:cxn ang="0">
                  <a:pos x="636" y="1726"/>
                </a:cxn>
                <a:cxn ang="0">
                  <a:pos x="694" y="1668"/>
                </a:cxn>
                <a:cxn ang="0">
                  <a:pos x="756" y="1608"/>
                </a:cxn>
                <a:cxn ang="0">
                  <a:pos x="822" y="1550"/>
                </a:cxn>
                <a:cxn ang="0">
                  <a:pos x="892" y="1490"/>
                </a:cxn>
                <a:cxn ang="0">
                  <a:pos x="964" y="1430"/>
                </a:cxn>
                <a:cxn ang="0">
                  <a:pos x="1040" y="1370"/>
                </a:cxn>
                <a:cxn ang="0">
                  <a:pos x="1120" y="1310"/>
                </a:cxn>
                <a:cxn ang="0">
                  <a:pos x="1204" y="1250"/>
                </a:cxn>
                <a:cxn ang="0">
                  <a:pos x="1292" y="1190"/>
                </a:cxn>
                <a:cxn ang="0">
                  <a:pos x="1384" y="1130"/>
                </a:cxn>
                <a:cxn ang="0">
                  <a:pos x="1480" y="1070"/>
                </a:cxn>
                <a:cxn ang="0">
                  <a:pos x="1580" y="1012"/>
                </a:cxn>
                <a:cxn ang="0">
                  <a:pos x="1684" y="954"/>
                </a:cxn>
                <a:cxn ang="0">
                  <a:pos x="1794" y="896"/>
                </a:cxn>
                <a:cxn ang="0">
                  <a:pos x="1906" y="840"/>
                </a:cxn>
                <a:cxn ang="0">
                  <a:pos x="2024" y="784"/>
                </a:cxn>
                <a:cxn ang="0">
                  <a:pos x="2146" y="728"/>
                </a:cxn>
                <a:cxn ang="0">
                  <a:pos x="2274" y="674"/>
                </a:cxn>
                <a:cxn ang="0">
                  <a:pos x="2406" y="622"/>
                </a:cxn>
                <a:cxn ang="0">
                  <a:pos x="2542" y="570"/>
                </a:cxn>
                <a:cxn ang="0">
                  <a:pos x="2684" y="520"/>
                </a:cxn>
                <a:cxn ang="0">
                  <a:pos x="2830" y="472"/>
                </a:cxn>
                <a:cxn ang="0">
                  <a:pos x="2982" y="426"/>
                </a:cxn>
                <a:cxn ang="0">
                  <a:pos x="3140" y="380"/>
                </a:cxn>
                <a:cxn ang="0">
                  <a:pos x="3302" y="336"/>
                </a:cxn>
                <a:cxn ang="0">
                  <a:pos x="3468" y="296"/>
                </a:cxn>
                <a:cxn ang="0">
                  <a:pos x="3642" y="256"/>
                </a:cxn>
                <a:cxn ang="0">
                  <a:pos x="3820" y="220"/>
                </a:cxn>
                <a:cxn ang="0">
                  <a:pos x="4004" y="184"/>
                </a:cxn>
                <a:cxn ang="0">
                  <a:pos x="4194" y="152"/>
                </a:cxn>
                <a:cxn ang="0">
                  <a:pos x="4390" y="122"/>
                </a:cxn>
                <a:cxn ang="0">
                  <a:pos x="4590" y="94"/>
                </a:cxn>
                <a:cxn ang="0">
                  <a:pos x="4798" y="70"/>
                </a:cxn>
                <a:cxn ang="0">
                  <a:pos x="5012" y="48"/>
                </a:cxn>
                <a:cxn ang="0">
                  <a:pos x="5230" y="30"/>
                </a:cxn>
                <a:cxn ang="0">
                  <a:pos x="5456" y="14"/>
                </a:cxn>
                <a:cxn ang="0">
                  <a:pos x="5688" y="0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2678">
                  <a:moveTo>
                    <a:pt x="5688" y="0"/>
                  </a:moveTo>
                  <a:lnTo>
                    <a:pt x="8" y="0"/>
                  </a:lnTo>
                  <a:lnTo>
                    <a:pt x="0" y="2678"/>
                  </a:lnTo>
                  <a:lnTo>
                    <a:pt x="0" y="2678"/>
                  </a:lnTo>
                  <a:lnTo>
                    <a:pt x="10" y="2652"/>
                  </a:lnTo>
                  <a:lnTo>
                    <a:pt x="22" y="2618"/>
                  </a:lnTo>
                  <a:lnTo>
                    <a:pt x="40" y="2574"/>
                  </a:lnTo>
                  <a:lnTo>
                    <a:pt x="64" y="2518"/>
                  </a:lnTo>
                  <a:lnTo>
                    <a:pt x="96" y="2452"/>
                  </a:lnTo>
                  <a:lnTo>
                    <a:pt x="136" y="2378"/>
                  </a:lnTo>
                  <a:lnTo>
                    <a:pt x="184" y="2294"/>
                  </a:lnTo>
                  <a:lnTo>
                    <a:pt x="242" y="2204"/>
                  </a:lnTo>
                  <a:lnTo>
                    <a:pt x="274" y="2156"/>
                  </a:lnTo>
                  <a:lnTo>
                    <a:pt x="310" y="2106"/>
                  </a:lnTo>
                  <a:lnTo>
                    <a:pt x="348" y="2056"/>
                  </a:lnTo>
                  <a:lnTo>
                    <a:pt x="388" y="2002"/>
                  </a:lnTo>
                  <a:lnTo>
                    <a:pt x="432" y="1950"/>
                  </a:lnTo>
                  <a:lnTo>
                    <a:pt x="478" y="1894"/>
                  </a:lnTo>
                  <a:lnTo>
                    <a:pt x="528" y="1840"/>
                  </a:lnTo>
                  <a:lnTo>
                    <a:pt x="580" y="1782"/>
                  </a:lnTo>
                  <a:lnTo>
                    <a:pt x="636" y="1726"/>
                  </a:lnTo>
                  <a:lnTo>
                    <a:pt x="694" y="1668"/>
                  </a:lnTo>
                  <a:lnTo>
                    <a:pt x="756" y="1608"/>
                  </a:lnTo>
                  <a:lnTo>
                    <a:pt x="822" y="1550"/>
                  </a:lnTo>
                  <a:lnTo>
                    <a:pt x="892" y="1490"/>
                  </a:lnTo>
                  <a:lnTo>
                    <a:pt x="964" y="1430"/>
                  </a:lnTo>
                  <a:lnTo>
                    <a:pt x="1040" y="1370"/>
                  </a:lnTo>
                  <a:lnTo>
                    <a:pt x="1120" y="1310"/>
                  </a:lnTo>
                  <a:lnTo>
                    <a:pt x="1204" y="1250"/>
                  </a:lnTo>
                  <a:lnTo>
                    <a:pt x="1292" y="1190"/>
                  </a:lnTo>
                  <a:lnTo>
                    <a:pt x="1384" y="1130"/>
                  </a:lnTo>
                  <a:lnTo>
                    <a:pt x="1480" y="1070"/>
                  </a:lnTo>
                  <a:lnTo>
                    <a:pt x="1580" y="1012"/>
                  </a:lnTo>
                  <a:lnTo>
                    <a:pt x="1684" y="954"/>
                  </a:lnTo>
                  <a:lnTo>
                    <a:pt x="1794" y="896"/>
                  </a:lnTo>
                  <a:lnTo>
                    <a:pt x="1906" y="840"/>
                  </a:lnTo>
                  <a:lnTo>
                    <a:pt x="2024" y="784"/>
                  </a:lnTo>
                  <a:lnTo>
                    <a:pt x="2146" y="728"/>
                  </a:lnTo>
                  <a:lnTo>
                    <a:pt x="2274" y="674"/>
                  </a:lnTo>
                  <a:lnTo>
                    <a:pt x="2406" y="622"/>
                  </a:lnTo>
                  <a:lnTo>
                    <a:pt x="2542" y="570"/>
                  </a:lnTo>
                  <a:lnTo>
                    <a:pt x="2684" y="520"/>
                  </a:lnTo>
                  <a:lnTo>
                    <a:pt x="2830" y="472"/>
                  </a:lnTo>
                  <a:lnTo>
                    <a:pt x="2982" y="426"/>
                  </a:lnTo>
                  <a:lnTo>
                    <a:pt x="3140" y="380"/>
                  </a:lnTo>
                  <a:lnTo>
                    <a:pt x="3302" y="336"/>
                  </a:lnTo>
                  <a:lnTo>
                    <a:pt x="3468" y="296"/>
                  </a:lnTo>
                  <a:lnTo>
                    <a:pt x="3642" y="256"/>
                  </a:lnTo>
                  <a:lnTo>
                    <a:pt x="3820" y="220"/>
                  </a:lnTo>
                  <a:lnTo>
                    <a:pt x="4004" y="184"/>
                  </a:lnTo>
                  <a:lnTo>
                    <a:pt x="4194" y="152"/>
                  </a:lnTo>
                  <a:lnTo>
                    <a:pt x="4390" y="122"/>
                  </a:lnTo>
                  <a:lnTo>
                    <a:pt x="4590" y="94"/>
                  </a:lnTo>
                  <a:lnTo>
                    <a:pt x="4798" y="70"/>
                  </a:lnTo>
                  <a:lnTo>
                    <a:pt x="5012" y="48"/>
                  </a:lnTo>
                  <a:lnTo>
                    <a:pt x="5230" y="30"/>
                  </a:lnTo>
                  <a:lnTo>
                    <a:pt x="5456" y="14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1">
                <a:lumMod val="60000"/>
                <a:lumOff val="40000"/>
                <a:alpha val="49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grpSp>
        <p:nvGrpSpPr>
          <p:cNvPr id="8" name="그룹 25"/>
          <p:cNvGrpSpPr/>
          <p:nvPr/>
        </p:nvGrpSpPr>
        <p:grpSpPr>
          <a:xfrm rot="0">
            <a:off x="0" y="4191000"/>
            <a:ext cx="3429000" cy="2667000"/>
            <a:chOff x="0" y="4191000"/>
            <a:chExt cx="3429000" cy="2667000"/>
          </a:xfrm>
        </p:grpSpPr>
        <p:sp>
          <p:nvSpPr>
            <p:cNvPr id="24" name="Freeform 6"/>
            <p:cNvSpPr>
              <a:spLocks noEditPoints="1"/>
            </p:cNvSpPr>
            <p:nvPr/>
          </p:nvSpPr>
          <p:spPr>
            <a:xfrm rot="10800000" flipH="1">
              <a:off x="0" y="5557344"/>
              <a:ext cx="3429000" cy="1300655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tx2">
                <a:lumMod val="75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  <p:sp>
          <p:nvSpPr>
            <p:cNvPr id="25" name="Freeform 6"/>
            <p:cNvSpPr>
              <a:spLocks noEditPoints="1"/>
            </p:cNvSpPr>
            <p:nvPr/>
          </p:nvSpPr>
          <p:spPr>
            <a:xfrm rot="16200000">
              <a:off x="-827689" y="5018689"/>
              <a:ext cx="2667000" cy="1011621"/>
            </a:xfrm>
            <a:custGeom>
              <a:avLst/>
              <a:gdLst/>
              <a:cxnLst>
                <a:cxn ang="0">
                  <a:pos x="8" y="0"/>
                </a:cxn>
                <a:cxn ang="0">
                  <a:pos x="0" y="3710"/>
                </a:cxn>
                <a:cxn ang="0">
                  <a:pos x="22" y="3628"/>
                </a:cxn>
                <a:cxn ang="0">
                  <a:pos x="64" y="3488"/>
                </a:cxn>
                <a:cxn ang="0">
                  <a:pos x="136" y="3294"/>
                </a:cxn>
                <a:cxn ang="0">
                  <a:pos x="212" y="3116"/>
                </a:cxn>
                <a:cxn ang="0">
                  <a:pos x="274" y="2986"/>
                </a:cxn>
                <a:cxn ang="0">
                  <a:pos x="348" y="2846"/>
                </a:cxn>
                <a:cxn ang="0">
                  <a:pos x="432" y="2700"/>
                </a:cxn>
                <a:cxn ang="0">
                  <a:pos x="528" y="2548"/>
                </a:cxn>
                <a:cxn ang="0">
                  <a:pos x="636" y="2390"/>
                </a:cxn>
                <a:cxn ang="0">
                  <a:pos x="756" y="2228"/>
                </a:cxn>
                <a:cxn ang="0">
                  <a:pos x="892" y="2064"/>
                </a:cxn>
                <a:cxn ang="0">
                  <a:pos x="1040" y="1898"/>
                </a:cxn>
                <a:cxn ang="0">
                  <a:pos x="1204" y="1730"/>
                </a:cxn>
                <a:cxn ang="0">
                  <a:pos x="1384" y="1566"/>
                </a:cxn>
                <a:cxn ang="0">
                  <a:pos x="1580" y="1402"/>
                </a:cxn>
                <a:cxn ang="0">
                  <a:pos x="1794" y="1240"/>
                </a:cxn>
                <a:cxn ang="0">
                  <a:pos x="2024" y="1084"/>
                </a:cxn>
                <a:cxn ang="0">
                  <a:pos x="2274" y="934"/>
                </a:cxn>
                <a:cxn ang="0">
                  <a:pos x="2542" y="790"/>
                </a:cxn>
                <a:cxn ang="0">
                  <a:pos x="2830" y="654"/>
                </a:cxn>
                <a:cxn ang="0">
                  <a:pos x="3140" y="526"/>
                </a:cxn>
                <a:cxn ang="0">
                  <a:pos x="3468" y="410"/>
                </a:cxn>
                <a:cxn ang="0">
                  <a:pos x="3820" y="304"/>
                </a:cxn>
                <a:cxn ang="0">
                  <a:pos x="4194" y="210"/>
                </a:cxn>
                <a:cxn ang="0">
                  <a:pos x="4590" y="132"/>
                </a:cxn>
                <a:cxn ang="0">
                  <a:pos x="5012" y="66"/>
                </a:cxn>
                <a:cxn ang="0">
                  <a:pos x="5230" y="40"/>
                </a:cxn>
                <a:cxn ang="0">
                  <a:pos x="5456" y="18"/>
                </a:cxn>
                <a:cxn ang="0">
                  <a:pos x="5688" y="0"/>
                </a:cxn>
                <a:cxn ang="0">
                  <a:pos x="5688" y="0"/>
                </a:cxn>
              </a:cxnLst>
              <a:rect l="0" t="0" r="r" b="b"/>
              <a:pathLst>
                <a:path w="5688" h="3710">
                  <a:moveTo>
                    <a:pt x="5688" y="0"/>
                  </a:moveTo>
                  <a:lnTo>
                    <a:pt x="8" y="0"/>
                  </a:lnTo>
                  <a:lnTo>
                    <a:pt x="0" y="3710"/>
                  </a:lnTo>
                  <a:lnTo>
                    <a:pt x="0" y="3710"/>
                  </a:lnTo>
                  <a:lnTo>
                    <a:pt x="10" y="3672"/>
                  </a:lnTo>
                  <a:lnTo>
                    <a:pt x="22" y="3628"/>
                  </a:lnTo>
                  <a:lnTo>
                    <a:pt x="40" y="3566"/>
                  </a:lnTo>
                  <a:lnTo>
                    <a:pt x="64" y="3488"/>
                  </a:lnTo>
                  <a:lnTo>
                    <a:pt x="96" y="3396"/>
                  </a:lnTo>
                  <a:lnTo>
                    <a:pt x="136" y="3294"/>
                  </a:lnTo>
                  <a:lnTo>
                    <a:pt x="184" y="3178"/>
                  </a:lnTo>
                  <a:lnTo>
                    <a:pt x="212" y="3116"/>
                  </a:lnTo>
                  <a:lnTo>
                    <a:pt x="242" y="3052"/>
                  </a:lnTo>
                  <a:lnTo>
                    <a:pt x="274" y="2986"/>
                  </a:lnTo>
                  <a:lnTo>
                    <a:pt x="310" y="2918"/>
                  </a:lnTo>
                  <a:lnTo>
                    <a:pt x="348" y="2846"/>
                  </a:lnTo>
                  <a:lnTo>
                    <a:pt x="388" y="2774"/>
                  </a:lnTo>
                  <a:lnTo>
                    <a:pt x="432" y="2700"/>
                  </a:lnTo>
                  <a:lnTo>
                    <a:pt x="478" y="2624"/>
                  </a:lnTo>
                  <a:lnTo>
                    <a:pt x="528" y="2548"/>
                  </a:lnTo>
                  <a:lnTo>
                    <a:pt x="580" y="2470"/>
                  </a:lnTo>
                  <a:lnTo>
                    <a:pt x="636" y="2390"/>
                  </a:lnTo>
                  <a:lnTo>
                    <a:pt x="694" y="2310"/>
                  </a:lnTo>
                  <a:lnTo>
                    <a:pt x="756" y="2228"/>
                  </a:lnTo>
                  <a:lnTo>
                    <a:pt x="822" y="2146"/>
                  </a:lnTo>
                  <a:lnTo>
                    <a:pt x="892" y="2064"/>
                  </a:lnTo>
                  <a:lnTo>
                    <a:pt x="964" y="1980"/>
                  </a:lnTo>
                  <a:lnTo>
                    <a:pt x="1040" y="1898"/>
                  </a:lnTo>
                  <a:lnTo>
                    <a:pt x="1120" y="1814"/>
                  </a:lnTo>
                  <a:lnTo>
                    <a:pt x="1204" y="1730"/>
                  </a:lnTo>
                  <a:lnTo>
                    <a:pt x="1292" y="1648"/>
                  </a:lnTo>
                  <a:lnTo>
                    <a:pt x="1384" y="1566"/>
                  </a:lnTo>
                  <a:lnTo>
                    <a:pt x="1480" y="1482"/>
                  </a:lnTo>
                  <a:lnTo>
                    <a:pt x="1580" y="1402"/>
                  </a:lnTo>
                  <a:lnTo>
                    <a:pt x="1684" y="1320"/>
                  </a:lnTo>
                  <a:lnTo>
                    <a:pt x="1794" y="1240"/>
                  </a:lnTo>
                  <a:lnTo>
                    <a:pt x="1906" y="1162"/>
                  </a:lnTo>
                  <a:lnTo>
                    <a:pt x="2024" y="1084"/>
                  </a:lnTo>
                  <a:lnTo>
                    <a:pt x="2146" y="1008"/>
                  </a:lnTo>
                  <a:lnTo>
                    <a:pt x="2274" y="934"/>
                  </a:lnTo>
                  <a:lnTo>
                    <a:pt x="2406" y="860"/>
                  </a:lnTo>
                  <a:lnTo>
                    <a:pt x="2542" y="790"/>
                  </a:lnTo>
                  <a:lnTo>
                    <a:pt x="2684" y="720"/>
                  </a:lnTo>
                  <a:lnTo>
                    <a:pt x="2830" y="654"/>
                  </a:lnTo>
                  <a:lnTo>
                    <a:pt x="2982" y="588"/>
                  </a:lnTo>
                  <a:lnTo>
                    <a:pt x="3140" y="526"/>
                  </a:lnTo>
                  <a:lnTo>
                    <a:pt x="3302" y="466"/>
                  </a:lnTo>
                  <a:lnTo>
                    <a:pt x="3468" y="410"/>
                  </a:lnTo>
                  <a:lnTo>
                    <a:pt x="3642" y="354"/>
                  </a:lnTo>
                  <a:lnTo>
                    <a:pt x="3820" y="304"/>
                  </a:lnTo>
                  <a:lnTo>
                    <a:pt x="4004" y="256"/>
                  </a:lnTo>
                  <a:lnTo>
                    <a:pt x="4194" y="210"/>
                  </a:lnTo>
                  <a:lnTo>
                    <a:pt x="4390" y="170"/>
                  </a:lnTo>
                  <a:lnTo>
                    <a:pt x="4590" y="132"/>
                  </a:lnTo>
                  <a:lnTo>
                    <a:pt x="4798" y="98"/>
                  </a:lnTo>
                  <a:lnTo>
                    <a:pt x="5012" y="66"/>
                  </a:lnTo>
                  <a:lnTo>
                    <a:pt x="5120" y="54"/>
                  </a:lnTo>
                  <a:lnTo>
                    <a:pt x="5230" y="40"/>
                  </a:lnTo>
                  <a:lnTo>
                    <a:pt x="5344" y="28"/>
                  </a:lnTo>
                  <a:lnTo>
                    <a:pt x="5456" y="18"/>
                  </a:lnTo>
                  <a:lnTo>
                    <a:pt x="5572" y="8"/>
                  </a:lnTo>
                  <a:lnTo>
                    <a:pt x="5688" y="0"/>
                  </a:lnTo>
                  <a:moveTo>
                    <a:pt x="5688" y="0"/>
                  </a:moveTo>
                  <a:lnTo>
                    <a:pt x="5688" y="0"/>
                  </a:lnTo>
                </a:path>
              </a:pathLst>
            </a:custGeom>
            <a:solidFill>
              <a:schemeClr val="accent2">
                <a:lumMod val="50000"/>
                <a:alpha val="20000"/>
              </a:schemeClr>
            </a:solidFill>
            <a:ln w="9525">
              <a:noFill/>
              <a:round/>
            </a:ln>
          </p:spPr>
          <p:txBody>
            <a:bodyPr anchor="ctr"/>
            <a:p>
              <a:pPr algn="ctr">
                <a:defRPr lang="ko-KR" altLang="en-US"/>
              </a:pPr>
              <a:endParaRPr lang="ko-KR" altLang="en-US"/>
            </a:p>
          </p:txBody>
        </p:sp>
      </p:grpSp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457200" y="304800"/>
            <a:ext cx="8229600" cy="923925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4768865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 lang="ko-KR" altLang="en-US"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 lang="ko-KR" altLang="en-US"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 lang="ko-KR" altLang="en-US"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8B7B2223-AEE7-4A0F-91FA-31D4584AC374}" type="datetime1">
              <a:rPr lang="ko-KR" altLang="en-US"/>
              <a:pPr>
                <a:defRPr lang="ko-KR" altLang="en-US"/>
              </a:pPr>
              <a:t>2017-05-16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 lang="ko-KR" altLang="en-US"/>
            </a:pPr>
            <a:fld id="{7689D65B-B557-4199-BC6A-66D78FAB8C53}" type="slidenum">
              <a:rPr lang="ko-KR" altLang="en-US"/>
              <a:pPr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3600" b="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1" hangingPunct="1">
        <a:spcBef>
          <a:spcPct val="20000"/>
        </a:spcBef>
        <a:buClr>
          <a:schemeClr val="bg2">
            <a:lumMod val="25000"/>
          </a:schemeClr>
        </a:buClr>
        <a:buSzPct val="70000"/>
        <a:buFont typeface="Wingdings"/>
        <a:buChar char="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31825" indent="-174625" algn="l" defTabSz="914400" rtl="0" eaLnBrk="1" latinLnBrk="1" hangingPunct="1">
        <a:spcBef>
          <a:spcPct val="20000"/>
        </a:spcBef>
        <a:buClr>
          <a:schemeClr val="bg2">
            <a:lumMod val="50000"/>
          </a:schemeClr>
        </a:buClr>
        <a:buFont typeface="Wingdings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1"/>
        </a:buClr>
        <a:buFont typeface="Yoon 윤고딕 550_TT"/>
        <a:buChar char="-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4257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6pPr>
      <a:lvl7pPr marL="2781300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7pPr>
      <a:lvl8pPr marL="31384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8pPr>
      <a:lvl9pPr marL="3494088" indent="-269875" algn="l" defTabSz="914400" rtl="0" eaLnBrk="1" latinLnBrk="1" hangingPunct="1">
        <a:spcBef>
          <a:spcPct val="20000"/>
        </a:spcBef>
        <a:buClr>
          <a:schemeClr val="tx1">
            <a:lumMod val="65000"/>
            <a:lumOff val="35000"/>
          </a:schemeClr>
        </a:buClr>
        <a:buSzPct val="80000"/>
        <a:buFont typeface="Arial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ea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엥? 이거 완전 쉽잖아?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571504"/>
          </a:xfrm>
        </p:spPr>
        <p:txBody>
          <a:bodyPr/>
          <a:lstStyle/>
          <a:p>
            <a:pPr>
              <a:defRPr lang="ko-KR" altLang="en-US"/>
            </a:pPr>
            <a:r>
              <a:rPr lang="en-US" altLang="ko-KR"/>
              <a:t>AnA</a:t>
            </a:r>
            <a:r>
              <a:rPr lang="ko-KR" altLang="en-US"/>
              <a:t> - </a:t>
            </a:r>
            <a:r>
              <a:rPr lang="en-US" altLang="ko-KR"/>
              <a:t>C</a:t>
            </a:r>
            <a:r>
              <a:rPr lang="ko-KR" altLang="en-US"/>
              <a:t> 마지막 수업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복습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구조체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3. 포인터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복습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계 산기</a:t>
            </a:r>
            <a:endParaRPr lang="ko-KR" altLang="en-US"/>
          </a:p>
          <a:p>
            <a:pPr>
              <a:defRPr lang="ko-KR" altLang="en-US"/>
            </a:pPr>
            <a:endParaRPr lang="ko-KR" altLang="en-US"/>
          </a:p>
          <a:p>
            <a:pPr>
              <a:defRPr lang="ko-KR" altLang="en-US"/>
            </a:pPr>
            <a:r>
              <a:rPr lang="ko-KR" altLang="en-US"/>
              <a:t>입력 예시)                         결과값)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  </a:t>
            </a:r>
            <a:endParaRPr lang="ko-KR" altLang="en-US"/>
          </a:p>
        </p:txBody>
      </p:sp>
      <p:sp>
        <p:nvSpPr>
          <p:cNvPr id="4" name=""/>
          <p:cNvSpPr/>
          <p:nvPr/>
        </p:nvSpPr>
        <p:spPr>
          <a:xfrm>
            <a:off x="971549" y="2780919"/>
            <a:ext cx="2664333" cy="2664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p>
            <a:pPr algn="ctr">
              <a:defRPr lang="ko-KR" altLang="en-US"/>
            </a:pPr>
            <a:r>
              <a:rPr lang="ko-KR" altLang="en-US"/>
              <a:t>3 + 5</a:t>
            </a:r>
            <a:endParaRPr lang="ko-KR" altLang="en-US"/>
          </a:p>
          <a:p>
            <a:pPr algn="ctr">
              <a:defRPr lang="ko-KR" altLang="en-US"/>
            </a:pPr>
            <a:r>
              <a:rPr lang="en-US" altLang="ko-KR"/>
              <a:t>5 - 3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6 * 6</a:t>
            </a:r>
            <a:endParaRPr lang="en-US" altLang="ko-KR"/>
          </a:p>
          <a:p>
            <a:pPr algn="ctr">
              <a:defRPr lang="ko-KR" altLang="en-US"/>
            </a:pPr>
            <a:r>
              <a:rPr lang="en-US" altLang="ko-KR"/>
              <a:t>8 / 2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3 </a:t>
            </a:r>
            <a:r>
              <a:rPr lang="en-US" altLang="ko-KR"/>
              <a:t>a</a:t>
            </a:r>
            <a:r>
              <a:rPr lang="ko-KR" altLang="en-US"/>
              <a:t> 3</a:t>
            </a:r>
            <a:endParaRPr lang="ko-KR" altLang="en-US"/>
          </a:p>
        </p:txBody>
      </p:sp>
      <p:sp>
        <p:nvSpPr>
          <p:cNvPr id="5" name=""/>
          <p:cNvSpPr/>
          <p:nvPr/>
        </p:nvSpPr>
        <p:spPr>
          <a:xfrm>
            <a:off x="4932044" y="2780919"/>
            <a:ext cx="2664333" cy="266433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2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algn="ctr" defTabSz="914400" eaLnBrk="1" latinLnBrk="1" hangingPunct="1">
              <a:defRPr lang="ko-KR" altLang="en-US"/>
            </a:pPr>
            <a:r>
              <a:rPr lang="ko-KR" altLang="en-US"/>
              <a:t>8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2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3</a:t>
            </a:r>
            <a:r>
              <a:rPr lang="en-US" altLang="ko-KR"/>
              <a:t>6</a:t>
            </a:r>
            <a:endParaRPr lang="en-US" altLang="ko-KR"/>
          </a:p>
          <a:p>
            <a:pPr algn="ctr">
              <a:defRPr lang="ko-KR" altLang="en-US"/>
            </a:pPr>
            <a:r>
              <a:rPr lang="ko-KR" altLang="en-US"/>
              <a:t>4</a:t>
            </a:r>
            <a:endParaRPr lang="ko-KR" altLang="en-US"/>
          </a:p>
          <a:p>
            <a:pPr algn="ctr">
              <a:defRPr lang="ko-KR" altLang="en-US"/>
            </a:pPr>
            <a:r>
              <a:rPr lang="ko-KR" altLang="en-US"/>
              <a:t>종료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구조체</a:t>
            </a:r>
            <a:endParaRPr lang="ko-KR" altLang="en-US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000250" y="1229881"/>
            <a:ext cx="5143500" cy="414337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구조체</a:t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42975" y="1229881"/>
            <a:ext cx="3629025" cy="3600450"/>
          </a:xfrm>
          <a:prstGeom prst="rect">
            <a:avLst/>
          </a:prstGeom>
        </p:spPr>
      </p:pic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14899" y="1229881"/>
            <a:ext cx="3771900" cy="3905250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구조체 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1. 왼쪽 위의 점과 오른쪽 아래의 점을 입력받는다.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2. 두 점 사이의 거리를 구한다.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ko-KR" altLang="en-US"/>
              <a:t>(단,점은 구조체를 쓸 것)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#include </a:t>
            </a:r>
            <a:r>
              <a:rPr lang="ko-KR" altLang="en-US"/>
              <a:t>&lt;</a:t>
            </a:r>
            <a:r>
              <a:rPr lang="en-US" altLang="ko-KR"/>
              <a:t>math.h</a:t>
            </a:r>
            <a:r>
              <a:rPr lang="ko-KR" altLang="en-US"/>
              <a:t>&gt;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pow</a:t>
            </a:r>
            <a:r>
              <a:rPr lang="ko-KR" altLang="en-US"/>
              <a:t>(실수,실수);</a:t>
            </a: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sqrt</a:t>
            </a:r>
            <a:r>
              <a:rPr lang="ko-KR" altLang="en-US"/>
              <a:t>(실수형);</a:t>
            </a: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구조체 실습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/>
            </a: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0550" y="1165218"/>
            <a:ext cx="7962900" cy="515302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포인터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r>
              <a:rPr lang="en-US" altLang="ko-KR"/>
              <a:t> 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 </a:t>
            </a:r>
            <a:endParaRPr lang="en-US" altLang="ko-KR"/>
          </a:p>
          <a:p>
            <a:pPr>
              <a:buNone/>
              <a:defRPr lang="ko-KR" altLang="en-US"/>
            </a:pPr>
            <a:r>
              <a:rPr lang="en-US" altLang="ko-KR"/>
              <a:t> </a:t>
            </a:r>
            <a:endParaRPr lang="en-US" altLang="ko-KR"/>
          </a:p>
          <a:p>
            <a:pPr>
              <a:buNone/>
              <a:defRPr lang="ko-KR" altLang="en-US"/>
            </a:pPr>
            <a:endParaRPr lang="ko-KR" altLang="en-US"/>
          </a:p>
          <a:p>
            <a:pPr>
              <a:buNone/>
              <a:defRPr lang="ko-KR" altLang="en-US"/>
            </a:pPr>
            <a:endParaRPr lang="ko-KR" altLang="en-US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51685" y="548640"/>
            <a:ext cx="6144387" cy="4671665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ㅅㄱ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lang="ko-KR" altLang="en-US"/>
            </a:pPr>
            <a:r>
              <a:rPr lang="ko-KR" altLang="en-US"/>
              <a:t>ㅅㄱ</a:t>
            </a:r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상승">
  <a:themeElements>
    <a:clrScheme name="상승">
      <a:dk1>
        <a:srgbClr val="000000"/>
      </a:dk1>
      <a:lt1>
        <a:srgbClr val="ffffff"/>
      </a:lt1>
      <a:dk2>
        <a:srgbClr val="031f57"/>
      </a:dk2>
      <a:lt2>
        <a:srgbClr val="d7f5ff"/>
      </a:lt2>
      <a:accent1>
        <a:srgbClr val="063879"/>
      </a:accent1>
      <a:accent2>
        <a:srgbClr val="5b9ef7"/>
      </a:accent2>
      <a:accent3>
        <a:srgbClr val="008dbb"/>
      </a:accent3>
      <a:accent4>
        <a:srgbClr val="37cfff"/>
      </a:accent4>
      <a:accent5>
        <a:srgbClr val="cbd2d7"/>
      </a:accent5>
      <a:accent6>
        <a:srgbClr val="5c6e7a"/>
      </a:accent6>
      <a:hlink>
        <a:srgbClr val="28d3ea"/>
      </a:hlink>
      <a:folHlink>
        <a:srgbClr val="0033cc"/>
      </a:folHlink>
    </a:clrScheme>
    <a:fontScheme name="상승">
      <a:majorFont>
        <a:latin typeface="Tahoma"/>
        <a:ea typeface="한컴 윤고딕 240"/>
        <a:cs typeface=""/>
      </a:majorFont>
      <a:minorFont>
        <a:latin typeface="Tahoma"/>
        <a:ea typeface="함초롬돋움"/>
        <a:cs typeface=""/>
      </a:minorFont>
    </a:fontScheme>
    <a:fmtScheme name="상승">
      <a:fillStyleLst>
        <a:gradFill rotWithShape="1">
          <a:gsLst>
            <a:gs pos="0">
              <a:schemeClr val="phClr"/>
            </a:gs>
            <a:gs pos="100000">
              <a:schemeClr val="phClr">
                <a:tint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60000"/>
                <a:satMod val="300000"/>
              </a:schemeClr>
            </a:gs>
            <a:gs pos="35000">
              <a:schemeClr val="phClr">
                <a:tint val="40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tint val="100000"/>
                <a:shade val="90000"/>
                <a:satMod val="160000"/>
              </a:schemeClr>
            </a:gs>
          </a:gsLst>
          <a:lin ang="16200000" scaled="0"/>
        </a:gradFill>
      </a:fillStyleLst>
      <a:lnStyleLst>
        <a:ln w="15875" cap="sq" cmpd="dbl" algn="ctr">
          <a:solidFill>
            <a:schemeClr val="phClr">
              <a:shade val="95000"/>
              <a:satMod val="105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70000"/>
                <a:shade val="90000"/>
                <a:satMod val="100000"/>
              </a:schemeClr>
            </a:gs>
            <a:gs pos="60000">
              <a:schemeClr val="phClr">
                <a:tint val="90000"/>
                <a:shade val="8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satMod val="10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100000"/>
              </a:schemeClr>
            </a:gs>
            <a:gs pos="45000">
              <a:schemeClr val="phClr">
                <a:tint val="80000"/>
                <a:shade val="80000"/>
                <a:alpha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80000"/>
                <a:alpha val="100000"/>
                <a:hueMod val="100000"/>
                <a:satMod val="100000"/>
                <a:lumMod val="100000"/>
              </a:schemeClr>
            </a:gs>
          </a:gsLst>
          <a:lin ang="282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"/>
      </a:majorFont>
      <a:minorFont>
        <a:latin typeface="함초롬돋움"/>
        <a:ea typeface="함초롬돋움"/>
        <a:cs typeface="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</ep:Words>
  <ep:PresentationFormat>화면 슬라이드 쇼(4:3)</ep:PresentationFormat>
  <ep:Paragraphs>10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상승</vt:lpstr>
      <vt:lpstr>엥? 이거 완전 쉽잖아?</vt:lpstr>
      <vt:lpstr>목차</vt:lpstr>
      <vt:lpstr>복습</vt:lpstr>
      <vt:lpstr>구조체</vt:lpstr>
      <vt:lpstr>구조체</vt:lpstr>
      <vt:lpstr>구조체 실습</vt:lpstr>
      <vt:lpstr>구조체 실습</vt:lpstr>
      <vt:lpstr>포인터</vt:lpstr>
      <vt:lpstr>ㅅㄱ</vt:lpstr>
    </vt:vector>
  </ep:TitlesOfParts>
  <ep:HyperlinkBase/>
  <ep:Application>Hancom Office Hanshow 2014</ep:Application>
  <ep:AppVersion>0900.0000.01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2017-05-16T14:37:08.552</dcterms:created>
  <dc:creator>gus7_</dc:creator>
  <cp:lastModifiedBy>home</cp:lastModifiedBy>
  <dcterms:modified xsi:type="dcterms:W3CDTF">2017-05-17T06:32:05.062</dcterms:modified>
  <cp:revision>13</cp:revision>
  <dc:title>엥? 이거 완전 쉽잖아?</dc:title>
</cp:coreProperties>
</file>