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58" d="100"/>
          <a:sy n="58" d="100"/>
        </p:scale>
        <p:origin x="134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159A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159A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" y="772667"/>
            <a:ext cx="10055860" cy="64135"/>
          </a:xfrm>
          <a:custGeom>
            <a:avLst/>
            <a:gdLst/>
            <a:ahLst/>
            <a:cxnLst/>
            <a:rect l="l" t="t" r="r" b="b"/>
            <a:pathLst>
              <a:path w="10055860" h="64134">
                <a:moveTo>
                  <a:pt x="10055352" y="64008"/>
                </a:moveTo>
                <a:lnTo>
                  <a:pt x="0" y="64008"/>
                </a:lnTo>
                <a:lnTo>
                  <a:pt x="0" y="0"/>
                </a:lnTo>
                <a:lnTo>
                  <a:pt x="10055352" y="0"/>
                </a:lnTo>
                <a:lnTo>
                  <a:pt x="10055352" y="64008"/>
                </a:lnTo>
                <a:close/>
              </a:path>
            </a:pathLst>
          </a:custGeom>
          <a:solidFill>
            <a:srgbClr val="487C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7270" y="258662"/>
            <a:ext cx="5675630" cy="42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971" y="3220005"/>
            <a:ext cx="7230109" cy="162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159A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7/7/2025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769068"/>
            <a:ext cx="1691704" cy="914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Ange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581" b="30070"/>
          <a:stretch/>
        </p:blipFill>
        <p:spPr bwMode="auto">
          <a:xfrm rot="4860506">
            <a:off x="7463863" y="1951325"/>
            <a:ext cx="27241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s Angel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38462"/>
          <a:stretch/>
        </p:blipFill>
        <p:spPr bwMode="auto">
          <a:xfrm rot="4550721">
            <a:off x="3429686" y="1984559"/>
            <a:ext cx="272415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s Angele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72" b="27272"/>
          <a:stretch/>
        </p:blipFill>
        <p:spPr bwMode="auto">
          <a:xfrm rot="5079562">
            <a:off x="5934918" y="1958609"/>
            <a:ext cx="27241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munjalshowa.net/wp-content/uploads/2023/10/rear-cushion-shocker1-removebg-preview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819976"/>
            <a:ext cx="3200398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s://munjalshowa.net/wp-content/uploads/2023/10/rear-cushion-shocker5-removebg-preview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62" y="2854118"/>
            <a:ext cx="3287486" cy="16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unjalshowa.net/wp-content/uploads/2024/01/three-wheelrs-768x1024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r="29762"/>
          <a:stretch/>
        </p:blipFill>
        <p:spPr bwMode="auto">
          <a:xfrm rot="5400000">
            <a:off x="1504949" y="2810575"/>
            <a:ext cx="1143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&#10;Two Wheeler Mono Shock Absorber (Twin tube)&#10;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2" t="23662" r="31258"/>
          <a:stretch/>
        </p:blipFill>
        <p:spPr bwMode="auto">
          <a:xfrm rot="16200000">
            <a:off x="5339444" y="3094703"/>
            <a:ext cx="1447801" cy="3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601" y="5943203"/>
            <a:ext cx="3915321" cy="600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39722" y="6543362"/>
            <a:ext cx="19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 Front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01499" y="5463815"/>
            <a:ext cx="190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Mono Suspension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2011" y="5076249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Strud</a:t>
            </a:r>
            <a:r>
              <a:rPr lang="en-US" dirty="0" smtClean="0"/>
              <a:t> Type 3 Wheeler Suspension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05123" y="3763502"/>
            <a:ext cx="1901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Spring n Spring Suspension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56434" y="2884155"/>
            <a:ext cx="190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Splendor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550357" y="3827226"/>
            <a:ext cx="19017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Hydraulic Twin Tube Suspension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7428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Profile Sunrise</dc:title>
  <dc:creator>Admin</dc:creator>
  <cp:lastModifiedBy>Microsoft account</cp:lastModifiedBy>
  <cp:revision>24</cp:revision>
  <cp:lastPrinted>2025-07-02T13:20:09Z</cp:lastPrinted>
  <dcterms:created xsi:type="dcterms:W3CDTF">2025-05-19T09:53:01Z</dcterms:created>
  <dcterms:modified xsi:type="dcterms:W3CDTF">2025-07-07T17:53:02Z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2025-03-27T00:00:00Z</vt:filetime>
  </property>
  <property fmtid="{D5CDD505-2E9C-101B-9397-08002B2CF9AE}" pid="3" name="LastSaved">
    <vt:filetime>2025-05-19T00:00:00Z</vt:filetime>
  </property>
  <property fmtid="{D5CDD505-2E9C-101B-9397-08002B2CF9AE}" pid="4" name="Producer">
    <vt:lpwstr>Microsoft: Print To PDF</vt:lpwstr>
  </property>
</Properties>
</file>