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63" r:id="rId3"/>
    <p:sldId id="257" r:id="rId4"/>
    <p:sldId id="258" r:id="rId5"/>
    <p:sldId id="259" r:id="rId6"/>
    <p:sldId id="260" r:id="rId7"/>
    <p:sldId id="261"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D40E5C-3C89-41EB-A455-42CC6F27E74D}"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513204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40E5C-3C89-41EB-A455-42CC6F27E74D}"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42759358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40E5C-3C89-41EB-A455-42CC6F27E74D}"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9567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D40E5C-3C89-41EB-A455-42CC6F27E74D}"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3762292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D40E5C-3C89-41EB-A455-42CC6F27E74D}"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2987777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D40E5C-3C89-41EB-A455-42CC6F27E74D}"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4195963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D40E5C-3C89-41EB-A455-42CC6F27E74D}"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225664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D40E5C-3C89-41EB-A455-42CC6F27E74D}"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2542375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D40E5C-3C89-41EB-A455-42CC6F27E74D}"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2465898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40E5C-3C89-41EB-A455-42CC6F27E74D}"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1606264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D40E5C-3C89-41EB-A455-42CC6F27E74D}"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694C2D3-3A38-45B3-82E9-0CD476E23121}" type="slidenum">
              <a:rPr lang="en-US" smtClean="0"/>
              <a:t>‹#›</a:t>
            </a:fld>
            <a:endParaRPr lang="en-US"/>
          </a:p>
        </p:txBody>
      </p:sp>
    </p:spTree>
    <p:extLst>
      <p:ext uri="{BB962C8B-B14F-4D97-AF65-F5344CB8AC3E}">
        <p14:creationId xmlns:p14="http://schemas.microsoft.com/office/powerpoint/2010/main" val="4263735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40E5C-3C89-41EB-A455-42CC6F27E74D}" type="datetimeFigureOut">
              <a:rPr lang="en-US" smtClean="0"/>
              <a:t>7/23/2025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94C2D3-3A38-45B3-82E9-0CD476E23121}" type="slidenum">
              <a:rPr lang="en-US" smtClean="0"/>
              <a:t>‹#›</a:t>
            </a:fld>
            <a:endParaRPr lang="en-US"/>
          </a:p>
        </p:txBody>
      </p:sp>
    </p:spTree>
    <p:extLst>
      <p:ext uri="{BB962C8B-B14F-4D97-AF65-F5344CB8AC3E}">
        <p14:creationId xmlns:p14="http://schemas.microsoft.com/office/powerpoint/2010/main" val="1298958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www.facebook.com/profile.php?id=61578274814383"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54516" y="86627"/>
            <a:ext cx="10549289" cy="6494085"/>
          </a:xfrm>
          <a:prstGeom prst="rect">
            <a:avLst/>
          </a:prstGeom>
          <a:noFill/>
        </p:spPr>
        <p:txBody>
          <a:bodyPr wrap="square" rtlCol="0">
            <a:spAutoFit/>
          </a:bodyPr>
          <a:lstStyle/>
          <a:p>
            <a:r>
              <a:rPr lang="en-US" sz="2600" dirty="0" smtClean="0"/>
              <a:t>Welcome to Gatik Otto India Private Limited -Precision in Every Ride With a Brand name Stromax </a:t>
            </a:r>
            <a:endParaRPr lang="en-US" sz="2600" dirty="0"/>
          </a:p>
          <a:p>
            <a:r>
              <a:rPr lang="en-US" sz="2600" dirty="0" smtClean="0"/>
              <a:t>Backed by an experienced team of engineers, technicians, and industry experts, we combine deep technical knowledge with cutting-edge manufacturing to deliver reliable, top-quality products. Our team’s expertise ensures that every shock absorber meets the highest standards of safety, performance, and innovation.</a:t>
            </a:r>
          </a:p>
          <a:p>
            <a:r>
              <a:rPr lang="en-US" sz="2600" dirty="0" smtClean="0"/>
              <a:t>At GOIPL , we specialize in high-performance shock absorbers engineered specifically for 2W, 3W &amp; 4 Wheeler. With a commitment to innovation, durability, and rider comfort, our products are designed to handle the toughest roads while delivering a smooth, stable ride. Whether you're a commuter, enthusiast, or professional rider, our advanced suspension solutions ensure enhanced control, superior safety, and unmatched riding pleasure. Trusted by manufacturers and riders alike, we stand for quality that lasts and performance you can feel.</a:t>
            </a:r>
          </a:p>
          <a:p>
            <a:r>
              <a:rPr lang="en-US" sz="2600" b="1" dirty="0" smtClean="0"/>
              <a:t>Ride smoother. Ride safer. Ride with  Stromax </a:t>
            </a:r>
            <a:r>
              <a:rPr lang="en-US" sz="2600" dirty="0" smtClean="0"/>
              <a:t>.</a:t>
            </a:r>
            <a:endParaRPr lang="en-US" sz="2600" dirty="0"/>
          </a:p>
        </p:txBody>
      </p:sp>
    </p:spTree>
    <p:extLst>
      <p:ext uri="{BB962C8B-B14F-4D97-AF65-F5344CB8AC3E}">
        <p14:creationId xmlns:p14="http://schemas.microsoft.com/office/powerpoint/2010/main" val="28305438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02782" y="240230"/>
            <a:ext cx="4895850" cy="6362700"/>
          </a:xfrm>
          <a:prstGeom prst="rect">
            <a:avLst/>
          </a:prstGeom>
        </p:spPr>
      </p:pic>
      <p:sp>
        <p:nvSpPr>
          <p:cNvPr id="11" name="Oval 10"/>
          <p:cNvSpPr/>
          <p:nvPr/>
        </p:nvSpPr>
        <p:spPr>
          <a:xfrm>
            <a:off x="384921" y="3835467"/>
            <a:ext cx="4448313"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833234" y="3843588"/>
            <a:ext cx="1097280" cy="1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10976" y="3287866"/>
            <a:ext cx="2998270" cy="369332"/>
          </a:xfrm>
          <a:prstGeom prst="rect">
            <a:avLst/>
          </a:prstGeom>
          <a:noFill/>
        </p:spPr>
        <p:txBody>
          <a:bodyPr wrap="square" rtlCol="0">
            <a:spAutoFit/>
          </a:bodyPr>
          <a:lstStyle/>
          <a:p>
            <a:r>
              <a:rPr lang="en-US" dirty="0" smtClean="0"/>
              <a:t>Rear Shock Absorber</a:t>
            </a:r>
            <a:endParaRPr lang="en-US" dirty="0"/>
          </a:p>
        </p:txBody>
      </p:sp>
      <p:sp>
        <p:nvSpPr>
          <p:cNvPr id="7" name="Oval 6"/>
          <p:cNvSpPr/>
          <p:nvPr/>
        </p:nvSpPr>
        <p:spPr>
          <a:xfrm>
            <a:off x="287064" y="4613509"/>
            <a:ext cx="4448313" cy="178729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144124" y="5322488"/>
            <a:ext cx="4145281" cy="1200329"/>
          </a:xfrm>
          <a:prstGeom prst="rect">
            <a:avLst/>
          </a:prstGeom>
          <a:noFill/>
        </p:spPr>
        <p:txBody>
          <a:bodyPr wrap="square" rtlCol="0">
            <a:spAutoFit/>
          </a:bodyPr>
          <a:lstStyle/>
          <a:p>
            <a:r>
              <a:rPr lang="en-US" dirty="0" smtClean="0"/>
              <a:t>High Performance Rear Shock absorber specifically designed for daily commuters to provide Enhance comfort &amp; Long lasting Performance</a:t>
            </a:r>
            <a:endParaRPr lang="en-US" dirty="0"/>
          </a:p>
        </p:txBody>
      </p:sp>
    </p:spTree>
    <p:extLst>
      <p:ext uri="{BB962C8B-B14F-4D97-AF65-F5344CB8AC3E}">
        <p14:creationId xmlns:p14="http://schemas.microsoft.com/office/powerpoint/2010/main" val="3035726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2697" y="1242279"/>
            <a:ext cx="5922968" cy="646331"/>
          </a:xfrm>
          <a:prstGeom prst="rect">
            <a:avLst/>
          </a:prstGeom>
        </p:spPr>
        <p:txBody>
          <a:bodyPr wrap="none">
            <a:spAutoFit/>
          </a:bodyPr>
          <a:lstStyle/>
          <a:p>
            <a:r>
              <a:rPr lang="en-US" dirty="0" smtClean="0">
                <a:hlinkClick r:id="rId2"/>
              </a:rPr>
              <a:t>https://www.facebook.com/profile.php?id=61578274814383</a:t>
            </a:r>
            <a:endParaRPr lang="en-US" dirty="0" smtClean="0"/>
          </a:p>
          <a:p>
            <a:endParaRPr lang="en-US" dirty="0"/>
          </a:p>
        </p:txBody>
      </p:sp>
      <p:sp>
        <p:nvSpPr>
          <p:cNvPr id="3" name="Rectangle 2"/>
          <p:cNvSpPr/>
          <p:nvPr/>
        </p:nvSpPr>
        <p:spPr>
          <a:xfrm>
            <a:off x="612697" y="2455063"/>
            <a:ext cx="4733091" cy="2031325"/>
          </a:xfrm>
          <a:prstGeom prst="rect">
            <a:avLst/>
          </a:prstGeom>
        </p:spPr>
        <p:txBody>
          <a:bodyPr wrap="none">
            <a:spAutoFit/>
          </a:bodyPr>
          <a:lstStyle/>
          <a:p>
            <a:r>
              <a:rPr lang="en-US" dirty="0" smtClean="0"/>
              <a:t>2. Add this Phone Number in Another </a:t>
            </a:r>
            <a:r>
              <a:rPr lang="en-US" dirty="0" err="1" smtClean="0"/>
              <a:t>adrees</a:t>
            </a:r>
            <a:r>
              <a:rPr lang="en-US" dirty="0" smtClean="0"/>
              <a:t> </a:t>
            </a:r>
          </a:p>
          <a:p>
            <a:r>
              <a:rPr lang="en-US" dirty="0" smtClean="0"/>
              <a:t>+13657220618</a:t>
            </a:r>
          </a:p>
          <a:p>
            <a:endParaRPr lang="en-US" dirty="0"/>
          </a:p>
          <a:p>
            <a:r>
              <a:rPr lang="en-US" dirty="0" smtClean="0"/>
              <a:t>3. Also add Ontario Canada in the last of address</a:t>
            </a:r>
          </a:p>
          <a:p>
            <a:endParaRPr lang="en-US" dirty="0"/>
          </a:p>
          <a:p>
            <a:r>
              <a:rPr lang="en-US" smtClean="0"/>
              <a:t>4. </a:t>
            </a:r>
            <a:endParaRPr lang="en-US" dirty="0" smtClean="0"/>
          </a:p>
          <a:p>
            <a:endParaRPr lang="en-US" dirty="0"/>
          </a:p>
        </p:txBody>
      </p:sp>
      <p:sp>
        <p:nvSpPr>
          <p:cNvPr id="4" name="Rectangle 3"/>
          <p:cNvSpPr/>
          <p:nvPr/>
        </p:nvSpPr>
        <p:spPr>
          <a:xfrm>
            <a:off x="612697" y="490071"/>
            <a:ext cx="2287549" cy="646331"/>
          </a:xfrm>
          <a:prstGeom prst="rect">
            <a:avLst/>
          </a:prstGeom>
        </p:spPr>
        <p:txBody>
          <a:bodyPr wrap="none">
            <a:spAutoFit/>
          </a:bodyPr>
          <a:lstStyle/>
          <a:p>
            <a:r>
              <a:rPr lang="en-US" dirty="0" smtClean="0"/>
              <a:t>1. Face book Page Link</a:t>
            </a:r>
          </a:p>
          <a:p>
            <a:endParaRPr lang="en-US" dirty="0"/>
          </a:p>
        </p:txBody>
      </p:sp>
    </p:spTree>
    <p:extLst>
      <p:ext uri="{BB962C8B-B14F-4D97-AF65-F5344CB8AC3E}">
        <p14:creationId xmlns:p14="http://schemas.microsoft.com/office/powerpoint/2010/main" val="4212256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85256" y="0"/>
            <a:ext cx="12490950" cy="7026159"/>
          </a:xfrm>
          <a:prstGeom prst="rect">
            <a:avLst/>
          </a:prstGeom>
        </p:spPr>
      </p:pic>
      <p:sp>
        <p:nvSpPr>
          <p:cNvPr id="6" name="Oval 5"/>
          <p:cNvSpPr/>
          <p:nvPr/>
        </p:nvSpPr>
        <p:spPr>
          <a:xfrm>
            <a:off x="7411453" y="827773"/>
            <a:ext cx="3185962" cy="5293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150097" y="335282"/>
            <a:ext cx="1634903" cy="5293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3532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63" y="236825"/>
            <a:ext cx="12174537" cy="6848176"/>
          </a:xfrm>
          <a:prstGeom prst="rect">
            <a:avLst/>
          </a:prstGeom>
        </p:spPr>
      </p:pic>
      <p:sp>
        <p:nvSpPr>
          <p:cNvPr id="6" name="Oval 5"/>
          <p:cNvSpPr/>
          <p:nvPr/>
        </p:nvSpPr>
        <p:spPr>
          <a:xfrm>
            <a:off x="4477753" y="3016866"/>
            <a:ext cx="3829704" cy="290934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850443" y="3209371"/>
            <a:ext cx="1634903" cy="19614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0879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3046" y="0"/>
            <a:ext cx="11355409" cy="6387417"/>
          </a:xfrm>
          <a:prstGeom prst="rect">
            <a:avLst/>
          </a:prstGeom>
        </p:spPr>
      </p:pic>
      <p:sp>
        <p:nvSpPr>
          <p:cNvPr id="6" name="Oval 5"/>
          <p:cNvSpPr/>
          <p:nvPr/>
        </p:nvSpPr>
        <p:spPr>
          <a:xfrm>
            <a:off x="820152" y="1321416"/>
            <a:ext cx="5180597" cy="372683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149261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8600" y="161925"/>
            <a:ext cx="5219700" cy="6534150"/>
          </a:xfrm>
          <a:prstGeom prst="rect">
            <a:avLst/>
          </a:prstGeom>
        </p:spPr>
      </p:pic>
      <p:sp>
        <p:nvSpPr>
          <p:cNvPr id="5" name="Oval 4"/>
          <p:cNvSpPr/>
          <p:nvPr/>
        </p:nvSpPr>
        <p:spPr>
          <a:xfrm>
            <a:off x="820152" y="3965608"/>
            <a:ext cx="3973229"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39852" y="3686475"/>
            <a:ext cx="2338939" cy="369332"/>
          </a:xfrm>
          <a:prstGeom prst="rect">
            <a:avLst/>
          </a:prstGeom>
          <a:noFill/>
        </p:spPr>
        <p:txBody>
          <a:bodyPr wrap="square" rtlCol="0">
            <a:spAutoFit/>
          </a:bodyPr>
          <a:lstStyle/>
          <a:p>
            <a:r>
              <a:rPr lang="en-US" dirty="0" smtClean="0"/>
              <a:t>UP side down Fork</a:t>
            </a:r>
            <a:endParaRPr lang="en-US" dirty="0"/>
          </a:p>
        </p:txBody>
      </p:sp>
      <p:cxnSp>
        <p:nvCxnSpPr>
          <p:cNvPr id="8" name="Straight Arrow Connector 7"/>
          <p:cNvCxnSpPr>
            <a:stCxn id="5" idx="6"/>
            <a:endCxn id="4" idx="1"/>
          </p:cNvCxnSpPr>
          <p:nvPr/>
        </p:nvCxnSpPr>
        <p:spPr>
          <a:xfrm flipV="1">
            <a:off x="4793381" y="3871141"/>
            <a:ext cx="1246471" cy="349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0" y="4531713"/>
            <a:ext cx="5601903" cy="2164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173001" y="4531713"/>
            <a:ext cx="4568793" cy="1200329"/>
          </a:xfrm>
          <a:prstGeom prst="rect">
            <a:avLst/>
          </a:prstGeom>
          <a:noFill/>
        </p:spPr>
        <p:txBody>
          <a:bodyPr wrap="square" rtlCol="0">
            <a:spAutoFit/>
          </a:bodyPr>
          <a:lstStyle/>
          <a:p>
            <a:r>
              <a:rPr lang="en-US" dirty="0" smtClean="0"/>
              <a:t>HIGH- Performance Upside Down Fork Design for Superior  Comfort, Sports Look , Ride Control ,Superior Handling in Off Road &amp; Racing &amp; Sports  Motorcycle </a:t>
            </a:r>
            <a:endParaRPr lang="en-US" dirty="0"/>
          </a:p>
        </p:txBody>
      </p:sp>
    </p:spTree>
    <p:extLst>
      <p:ext uri="{BB962C8B-B14F-4D97-AF65-F5344CB8AC3E}">
        <p14:creationId xmlns:p14="http://schemas.microsoft.com/office/powerpoint/2010/main" val="983272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0719" y="0"/>
            <a:ext cx="5095875" cy="6429375"/>
          </a:xfrm>
          <a:prstGeom prst="rect">
            <a:avLst/>
          </a:prstGeom>
        </p:spPr>
      </p:pic>
      <p:sp>
        <p:nvSpPr>
          <p:cNvPr id="5" name="Oval 4"/>
          <p:cNvSpPr/>
          <p:nvPr/>
        </p:nvSpPr>
        <p:spPr>
          <a:xfrm>
            <a:off x="820152" y="3965608"/>
            <a:ext cx="3973229"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39852" y="3686475"/>
            <a:ext cx="2998270" cy="369332"/>
          </a:xfrm>
          <a:prstGeom prst="rect">
            <a:avLst/>
          </a:prstGeom>
          <a:noFill/>
        </p:spPr>
        <p:txBody>
          <a:bodyPr wrap="square" rtlCol="0">
            <a:spAutoFit/>
          </a:bodyPr>
          <a:lstStyle/>
          <a:p>
            <a:r>
              <a:rPr lang="en-US" dirty="0" smtClean="0"/>
              <a:t>Stud Type Shock Absorber</a:t>
            </a:r>
            <a:endParaRPr lang="en-US" dirty="0"/>
          </a:p>
        </p:txBody>
      </p:sp>
      <p:cxnSp>
        <p:nvCxnSpPr>
          <p:cNvPr id="8" name="Straight Arrow Connector 7"/>
          <p:cNvCxnSpPr>
            <a:stCxn id="5" idx="6"/>
            <a:endCxn id="4" idx="1"/>
          </p:cNvCxnSpPr>
          <p:nvPr/>
        </p:nvCxnSpPr>
        <p:spPr>
          <a:xfrm flipV="1">
            <a:off x="4793381" y="3871141"/>
            <a:ext cx="1246471" cy="3495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0" y="4531713"/>
            <a:ext cx="5601903" cy="216436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61245" y="5429228"/>
            <a:ext cx="4568793" cy="369332"/>
          </a:xfrm>
          <a:prstGeom prst="rect">
            <a:avLst/>
          </a:prstGeom>
          <a:noFill/>
        </p:spPr>
        <p:txBody>
          <a:bodyPr wrap="square" rtlCol="0">
            <a:spAutoFit/>
          </a:bodyPr>
          <a:lstStyle/>
          <a:p>
            <a:r>
              <a:rPr lang="en-US" dirty="0" smtClean="0"/>
              <a:t>Only Rear Word to Remove</a:t>
            </a:r>
            <a:endParaRPr lang="en-US" dirty="0"/>
          </a:p>
        </p:txBody>
      </p:sp>
    </p:spTree>
    <p:extLst>
      <p:ext uri="{BB962C8B-B14F-4D97-AF65-F5344CB8AC3E}">
        <p14:creationId xmlns:p14="http://schemas.microsoft.com/office/powerpoint/2010/main" val="2533236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28575"/>
            <a:ext cx="4962525" cy="6886575"/>
          </a:xfrm>
          <a:prstGeom prst="rect">
            <a:avLst/>
          </a:prstGeom>
        </p:spPr>
      </p:pic>
      <p:sp>
        <p:nvSpPr>
          <p:cNvPr id="5" name="Oval 4"/>
          <p:cNvSpPr/>
          <p:nvPr/>
        </p:nvSpPr>
        <p:spPr>
          <a:xfrm>
            <a:off x="69381" y="4302492"/>
            <a:ext cx="4893144"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039852" y="3686475"/>
            <a:ext cx="2998270" cy="646331"/>
          </a:xfrm>
          <a:prstGeom prst="rect">
            <a:avLst/>
          </a:prstGeom>
          <a:noFill/>
        </p:spPr>
        <p:txBody>
          <a:bodyPr wrap="square" rtlCol="0">
            <a:spAutoFit/>
          </a:bodyPr>
          <a:lstStyle/>
          <a:p>
            <a:r>
              <a:rPr lang="en-US" dirty="0" smtClean="0"/>
              <a:t>Heavy Duty Telescopic Front Fork With Outer Spring</a:t>
            </a:r>
            <a:endParaRPr lang="en-US" dirty="0"/>
          </a:p>
        </p:txBody>
      </p:sp>
      <p:cxnSp>
        <p:nvCxnSpPr>
          <p:cNvPr id="8" name="Straight Arrow Connector 7"/>
          <p:cNvCxnSpPr>
            <a:stCxn id="5" idx="6"/>
            <a:endCxn id="4" idx="1"/>
          </p:cNvCxnSpPr>
          <p:nvPr/>
        </p:nvCxnSpPr>
        <p:spPr>
          <a:xfrm flipV="1">
            <a:off x="4962525" y="4009641"/>
            <a:ext cx="1077327" cy="547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0" y="4812631"/>
            <a:ext cx="5601903" cy="1883443"/>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5961245" y="5429228"/>
            <a:ext cx="4568793" cy="1200329"/>
          </a:xfrm>
          <a:prstGeom prst="rect">
            <a:avLst/>
          </a:prstGeom>
          <a:noFill/>
        </p:spPr>
        <p:txBody>
          <a:bodyPr wrap="square" rtlCol="0">
            <a:spAutoFit/>
          </a:bodyPr>
          <a:lstStyle/>
          <a:p>
            <a:r>
              <a:rPr lang="en-US" dirty="0" smtClean="0"/>
              <a:t>Heavy Duty Front Fork System With Outer Coil Spring , Ideal for Off Road , </a:t>
            </a:r>
            <a:r>
              <a:rPr lang="en-US" dirty="0" err="1" smtClean="0"/>
              <a:t>Heay</a:t>
            </a:r>
            <a:r>
              <a:rPr lang="en-US" dirty="0" smtClean="0"/>
              <a:t> Duty L3, &amp; L5 Vehicle System Designed to Provide Balance Ride comfort , Control &amp; Stability</a:t>
            </a:r>
            <a:endParaRPr lang="en-US" dirty="0"/>
          </a:p>
        </p:txBody>
      </p:sp>
    </p:spTree>
    <p:extLst>
      <p:ext uri="{BB962C8B-B14F-4D97-AF65-F5344CB8AC3E}">
        <p14:creationId xmlns:p14="http://schemas.microsoft.com/office/powerpoint/2010/main" val="3631551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1315" y="0"/>
            <a:ext cx="4924425" cy="6553200"/>
          </a:xfrm>
          <a:prstGeom prst="rect">
            <a:avLst/>
          </a:prstGeom>
        </p:spPr>
      </p:pic>
      <p:pic>
        <p:nvPicPr>
          <p:cNvPr id="6" name="Picture 5"/>
          <p:cNvPicPr>
            <a:picLocks noChangeAspect="1"/>
          </p:cNvPicPr>
          <p:nvPr/>
        </p:nvPicPr>
        <p:blipFill>
          <a:blip r:embed="rId3"/>
          <a:stretch>
            <a:fillRect/>
          </a:stretch>
        </p:blipFill>
        <p:spPr>
          <a:xfrm>
            <a:off x="5930514" y="3276600"/>
            <a:ext cx="3648075" cy="486878"/>
          </a:xfrm>
          <a:prstGeom prst="rect">
            <a:avLst/>
          </a:prstGeom>
        </p:spPr>
      </p:pic>
      <p:sp>
        <p:nvSpPr>
          <p:cNvPr id="11" name="Oval 10"/>
          <p:cNvSpPr/>
          <p:nvPr/>
        </p:nvSpPr>
        <p:spPr>
          <a:xfrm>
            <a:off x="426551" y="3421580"/>
            <a:ext cx="4448313"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6" idx="1"/>
          </p:cNvCxnSpPr>
          <p:nvPr/>
        </p:nvCxnSpPr>
        <p:spPr>
          <a:xfrm flipV="1">
            <a:off x="4833234" y="3520039"/>
            <a:ext cx="1097280" cy="1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189044" y="4687503"/>
            <a:ext cx="4716379" cy="1200329"/>
          </a:xfrm>
          <a:prstGeom prst="rect">
            <a:avLst/>
          </a:prstGeom>
          <a:noFill/>
        </p:spPr>
        <p:txBody>
          <a:bodyPr wrap="square" rtlCol="0">
            <a:spAutoFit/>
          </a:bodyPr>
          <a:lstStyle/>
          <a:p>
            <a:r>
              <a:rPr lang="en-US" dirty="0" smtClean="0"/>
              <a:t>A high – Performance Shock Designed for optimal damping and modern aesthetic . Its compact design  and durable body make it perfect for sporty commuter and premium bikes</a:t>
            </a:r>
            <a:endParaRPr lang="en-US" dirty="0"/>
          </a:p>
        </p:txBody>
      </p:sp>
      <p:sp>
        <p:nvSpPr>
          <p:cNvPr id="15" name="Oval 14"/>
          <p:cNvSpPr/>
          <p:nvPr/>
        </p:nvSpPr>
        <p:spPr>
          <a:xfrm>
            <a:off x="150793" y="3934326"/>
            <a:ext cx="4724071" cy="235097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p:cNvCxnSpPr>
            <a:endCxn id="14" idx="1"/>
          </p:cNvCxnSpPr>
          <p:nvPr/>
        </p:nvCxnSpPr>
        <p:spPr>
          <a:xfrm>
            <a:off x="4874864" y="5109811"/>
            <a:ext cx="1314180" cy="1778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7211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9191" y="0"/>
            <a:ext cx="4867275" cy="6229350"/>
          </a:xfrm>
          <a:prstGeom prst="rect">
            <a:avLst/>
          </a:prstGeom>
        </p:spPr>
      </p:pic>
      <p:sp>
        <p:nvSpPr>
          <p:cNvPr id="11" name="Oval 10"/>
          <p:cNvSpPr/>
          <p:nvPr/>
        </p:nvSpPr>
        <p:spPr>
          <a:xfrm>
            <a:off x="426551" y="3421580"/>
            <a:ext cx="4448313" cy="51013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833234" y="3520039"/>
            <a:ext cx="1097280" cy="1566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010976" y="3287866"/>
            <a:ext cx="2998270" cy="369332"/>
          </a:xfrm>
          <a:prstGeom prst="rect">
            <a:avLst/>
          </a:prstGeom>
          <a:noFill/>
        </p:spPr>
        <p:txBody>
          <a:bodyPr wrap="square" rtlCol="0">
            <a:spAutoFit/>
          </a:bodyPr>
          <a:lstStyle/>
          <a:p>
            <a:r>
              <a:rPr lang="en-US" dirty="0" smtClean="0"/>
              <a:t>Dual Spring Shock absorber</a:t>
            </a:r>
            <a:endParaRPr lang="en-US" dirty="0"/>
          </a:p>
        </p:txBody>
      </p:sp>
    </p:spTree>
    <p:extLst>
      <p:ext uri="{BB962C8B-B14F-4D97-AF65-F5344CB8AC3E}">
        <p14:creationId xmlns:p14="http://schemas.microsoft.com/office/powerpoint/2010/main" val="783926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229</Words>
  <Application>Microsoft Office PowerPoint</Application>
  <PresentationFormat>Widescreen</PresentationFormat>
  <Paragraphs>22</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13</cp:revision>
  <dcterms:created xsi:type="dcterms:W3CDTF">2025-07-23T05:48:44Z</dcterms:created>
  <dcterms:modified xsi:type="dcterms:W3CDTF">2025-07-23T07:48:06Z</dcterms:modified>
</cp:coreProperties>
</file>