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C64D2-B51E-48B9-8D53-94408144A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5E3A-CB2A-402C-A924-FA20F66A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5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jpeg"/><Relationship Id="rId7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.png"/><Relationship Id="rId4" Type="http://schemas.openxmlformats.org/officeDocument/2006/relationships/image" Target="../media/image14.jpe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1793" y="345489"/>
            <a:ext cx="84861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https://subros.com ( banner design 3 images) for homepage</a:t>
            </a:r>
          </a:p>
          <a:p>
            <a:r>
              <a:rPr lang="en-US" dirty="0"/>
              <a:t>2- product image with description</a:t>
            </a:r>
          </a:p>
          <a:p>
            <a:r>
              <a:rPr lang="en-US" dirty="0"/>
              <a:t>3- </a:t>
            </a:r>
            <a:r>
              <a:rPr lang="en-US" dirty="0" err="1"/>
              <a:t>gatikooto</a:t>
            </a:r>
            <a:r>
              <a:rPr lang="en-US" dirty="0"/>
              <a:t> logo</a:t>
            </a:r>
          </a:p>
          <a:p>
            <a:r>
              <a:rPr lang="en-US" dirty="0"/>
              <a:t>4- our </a:t>
            </a:r>
            <a:r>
              <a:rPr lang="en-US" dirty="0" err="1"/>
              <a:t>mgmt</a:t>
            </a:r>
            <a:r>
              <a:rPr lang="en-US" dirty="0"/>
              <a:t> detail  - image name and experience</a:t>
            </a:r>
          </a:p>
          <a:p>
            <a:r>
              <a:rPr lang="en-US" dirty="0"/>
              <a:t>5- pdf part for ( all product detail )</a:t>
            </a:r>
          </a:p>
          <a:p>
            <a:r>
              <a:rPr lang="en-US" dirty="0"/>
              <a:t>6- company profile pdf</a:t>
            </a:r>
          </a:p>
          <a:p>
            <a:r>
              <a:rPr lang="en-US" dirty="0"/>
              <a:t>7- All address , mail-id phone number</a:t>
            </a:r>
          </a:p>
          <a:p>
            <a:r>
              <a:rPr lang="en-US" dirty="0"/>
              <a:t>8- Google map ( </a:t>
            </a:r>
            <a:r>
              <a:rPr lang="en-US" dirty="0" err="1"/>
              <a:t>lat</a:t>
            </a:r>
            <a:r>
              <a:rPr lang="en-US" dirty="0"/>
              <a:t>/long) update company name</a:t>
            </a:r>
          </a:p>
        </p:txBody>
      </p:sp>
    </p:spTree>
    <p:extLst>
      <p:ext uri="{BB962C8B-B14F-4D97-AF65-F5344CB8AC3E}">
        <p14:creationId xmlns:p14="http://schemas.microsoft.com/office/powerpoint/2010/main" val="23870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Ange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81" b="30070"/>
          <a:stretch/>
        </p:blipFill>
        <p:spPr bwMode="auto">
          <a:xfrm rot="4860506">
            <a:off x="8244232" y="1721758"/>
            <a:ext cx="2403662" cy="12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Angel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38462"/>
          <a:stretch/>
        </p:blipFill>
        <p:spPr bwMode="auto">
          <a:xfrm rot="4550721">
            <a:off x="4684664" y="1751082"/>
            <a:ext cx="2403662" cy="94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s Angel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72" b="27272"/>
          <a:stretch/>
        </p:blipFill>
        <p:spPr bwMode="auto">
          <a:xfrm rot="5079562">
            <a:off x="6895163" y="1728184"/>
            <a:ext cx="2403662" cy="107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munjalshowa.net/wp-content/uploads/2023/10/rear-cushion-shocker1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691" y="1605862"/>
            <a:ext cx="2823881" cy="14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munjalshowa.net/wp-content/uploads/2023/10/rear-cushion-shocker5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9" y="2518340"/>
            <a:ext cx="2900723" cy="145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unjalshowa.net/wp-content/uploads/2024/01/three-wheelrs-768x102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29762"/>
          <a:stretch/>
        </p:blipFill>
        <p:spPr bwMode="auto">
          <a:xfrm rot="5400000">
            <a:off x="2986367" y="2479919"/>
            <a:ext cx="1008529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&#10;Two Wheeler Mono Shock Absorber (Twin tube)&#10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3662" r="31258"/>
          <a:stretch/>
        </p:blipFill>
        <p:spPr bwMode="auto">
          <a:xfrm rot="16200000">
            <a:off x="6369745" y="2730620"/>
            <a:ext cx="1277471" cy="33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4884" y="5244003"/>
            <a:ext cx="3454695" cy="529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58226" y="5773555"/>
            <a:ext cx="16780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Activa Front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00970" y="4821014"/>
            <a:ext cx="16780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Mono Suspension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2010" y="4479044"/>
            <a:ext cx="262217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 err="1"/>
              <a:t>Strud</a:t>
            </a:r>
            <a:r>
              <a:rPr lang="en-US" sz="1588" dirty="0"/>
              <a:t> Type 3 Wheeler Suspension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2403" y="3320738"/>
            <a:ext cx="167801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Spring n Spring Suspension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02383" y="2544843"/>
            <a:ext cx="16780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Splendor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20551" y="3376965"/>
            <a:ext cx="167801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88" dirty="0"/>
              <a:t>Hydraulic Twin Tube Suspension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/>
          <a:srcRect t="23199" r="8458" b="28359"/>
          <a:stretch/>
        </p:blipFill>
        <p:spPr>
          <a:xfrm rot="1293284">
            <a:off x="6304949" y="5267500"/>
            <a:ext cx="2467196" cy="12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7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021" y="347394"/>
            <a:ext cx="5516312" cy="3089560"/>
          </a:xfrm>
          <a:prstGeom prst="rect">
            <a:avLst/>
          </a:prstGeom>
        </p:spPr>
      </p:pic>
      <p:pic>
        <p:nvPicPr>
          <p:cNvPr id="5" name="Picture 2" descr="https://munjalshowa.net/wp-content/uploads/2023/10/rear-cushion-shocker1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16535">
            <a:off x="320462" y="2020057"/>
            <a:ext cx="2823881" cy="14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254312" y="2227153"/>
            <a:ext cx="1828800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&#10;Two Wheeler Front Fork&#10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0" t="18297" r="35263"/>
          <a:stretch/>
        </p:blipFill>
        <p:spPr bwMode="auto">
          <a:xfrm>
            <a:off x="8830042" y="324071"/>
            <a:ext cx="959668" cy="311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7000448" y="1713777"/>
            <a:ext cx="1564740" cy="333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62" y="275845"/>
            <a:ext cx="1990725" cy="381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0" r="36087"/>
          <a:stretch/>
        </p:blipFill>
        <p:spPr>
          <a:xfrm>
            <a:off x="10672354" y="338573"/>
            <a:ext cx="1214845" cy="3762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1" t="8696" r="30634" b="15218"/>
          <a:stretch/>
        </p:blipFill>
        <p:spPr>
          <a:xfrm>
            <a:off x="381576" y="409302"/>
            <a:ext cx="2348561" cy="3543086"/>
          </a:xfrm>
          <a:prstGeom prst="rect">
            <a:avLst/>
          </a:prstGeom>
        </p:spPr>
      </p:pic>
      <p:pic>
        <p:nvPicPr>
          <p:cNvPr id="5" name="Picture 10" descr="&#10;Two Wheeler Mono Shock Absorber (Twin tube)&#10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3662" r="31258"/>
          <a:stretch/>
        </p:blipFill>
        <p:spPr bwMode="auto">
          <a:xfrm rot="16200000">
            <a:off x="1394909" y="4180597"/>
            <a:ext cx="1277471" cy="330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munjalshowa.net/wp-content/uploads/2024/01/three-wheelrs-768x1024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29762"/>
          <a:stretch/>
        </p:blipFill>
        <p:spPr bwMode="auto">
          <a:xfrm rot="5400000">
            <a:off x="5952422" y="4084547"/>
            <a:ext cx="1008529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os Angele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81" b="30070"/>
          <a:stretch/>
        </p:blipFill>
        <p:spPr bwMode="auto">
          <a:xfrm rot="16768499">
            <a:off x="6591920" y="1458555"/>
            <a:ext cx="3627698" cy="121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munjalshowa.net/wp-content/uploads/2023/10/rear-cushion-shocker1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318" y="5122182"/>
            <a:ext cx="2823881" cy="14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70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t="11238" r="19962" b="8762"/>
          <a:stretch/>
        </p:blipFill>
        <p:spPr>
          <a:xfrm>
            <a:off x="235130" y="171515"/>
            <a:ext cx="2664823" cy="2984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" r="2506" b="1789"/>
          <a:stretch/>
        </p:blipFill>
        <p:spPr>
          <a:xfrm>
            <a:off x="3971107" y="323174"/>
            <a:ext cx="2978333" cy="26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Draw Pulsar 150 Twin Dis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7" y="423492"/>
            <a:ext cx="5765620" cy="324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71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20" t="39619" r="42004" b="42857"/>
          <a:stretch/>
        </p:blipFill>
        <p:spPr>
          <a:xfrm>
            <a:off x="3213463" y="1759983"/>
            <a:ext cx="5329646" cy="37133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13463" y="548640"/>
            <a:ext cx="5329646" cy="1018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GATIK LOGO</a:t>
            </a:r>
          </a:p>
        </p:txBody>
      </p:sp>
    </p:spTree>
    <p:extLst>
      <p:ext uri="{BB962C8B-B14F-4D97-AF65-F5344CB8AC3E}">
        <p14:creationId xmlns:p14="http://schemas.microsoft.com/office/powerpoint/2010/main" val="405679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3486" y="0"/>
            <a:ext cx="1920240" cy="19986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VIPIN KUMAR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9" y="-1"/>
            <a:ext cx="1920240" cy="19986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KAMAL SINGH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3486" y="3561801"/>
            <a:ext cx="1920240" cy="19986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SATISH SINGH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1999" y="3481251"/>
            <a:ext cx="1920240" cy="19986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VINEET ASTHANA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39" y="2103119"/>
            <a:ext cx="5290457" cy="1378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50" dirty="0"/>
              <a:t>Graduate Engineer from BITS </a:t>
            </a:r>
          </a:p>
          <a:p>
            <a:r>
              <a:rPr lang="en-IN" sz="1550" dirty="0"/>
              <a:t>Having Two Decade of Experience in  Engineering</a:t>
            </a:r>
          </a:p>
          <a:p>
            <a:r>
              <a:rPr lang="en-IN" sz="1550" dirty="0"/>
              <a:t> over one decade in suspension </a:t>
            </a:r>
          </a:p>
          <a:p>
            <a:r>
              <a:rPr lang="en-IN" sz="1550" dirty="0"/>
              <a:t>Looking After Operations &amp; Engineering</a:t>
            </a:r>
          </a:p>
          <a:p>
            <a:r>
              <a:rPr lang="en-IN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696890" y="2103119"/>
            <a:ext cx="5290457" cy="1166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50" dirty="0"/>
              <a:t>Versatile Mechanical Engineer with Hands on Experience in Precision Machining</a:t>
            </a:r>
          </a:p>
          <a:p>
            <a:r>
              <a:rPr lang="en-IN" sz="1550" dirty="0"/>
              <a:t>Having Two Decade of Experience </a:t>
            </a:r>
          </a:p>
          <a:p>
            <a:r>
              <a:rPr lang="en-IN" sz="1550" dirty="0"/>
              <a:t>Looking After Commercial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1543" y="5691054"/>
            <a:ext cx="5290457" cy="1166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50" dirty="0"/>
              <a:t>Energetic Marketing Professional  from Engineering Background </a:t>
            </a:r>
          </a:p>
          <a:p>
            <a:r>
              <a:rPr lang="en-IN" sz="1550" dirty="0"/>
              <a:t>Hands on Experience in OEM Marketing &amp; Brand Promotion </a:t>
            </a:r>
          </a:p>
          <a:p>
            <a:r>
              <a:rPr lang="en-IN" sz="1550" dirty="0"/>
              <a:t>Looking after Business development , Brand Promotion Global OEM  Market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090" y="5691054"/>
            <a:ext cx="5290457" cy="1166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550" dirty="0"/>
              <a:t>Veteran Marketing Professional in Engineering Parts Hands on Experience in Product Promotion &amp; launch</a:t>
            </a:r>
          </a:p>
          <a:p>
            <a:r>
              <a:rPr lang="en-IN" sz="1550" dirty="0"/>
              <a:t>Looking after Business development , Brand Promotion Global After Market</a:t>
            </a:r>
          </a:p>
        </p:txBody>
      </p:sp>
    </p:spTree>
    <p:extLst>
      <p:ext uri="{BB962C8B-B14F-4D97-AF65-F5344CB8AC3E}">
        <p14:creationId xmlns:p14="http://schemas.microsoft.com/office/powerpoint/2010/main" val="375156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181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Narendra kumar</cp:lastModifiedBy>
  <cp:revision>29</cp:revision>
  <dcterms:created xsi:type="dcterms:W3CDTF">2025-07-09T13:19:41Z</dcterms:created>
  <dcterms:modified xsi:type="dcterms:W3CDTF">2025-07-19T12:13:31Z</dcterms:modified>
</cp:coreProperties>
</file>