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4"/>
  </p:sldMasterIdLst>
  <p:notesMasterIdLst>
    <p:notesMasterId r:id="rId33"/>
  </p:notesMasterIdLst>
  <p:handoutMasterIdLst>
    <p:handoutMasterId r:id="rId34"/>
  </p:handoutMasterIdLst>
  <p:sldIdLst>
    <p:sldId id="422" r:id="rId5"/>
    <p:sldId id="269" r:id="rId6"/>
    <p:sldId id="276" r:id="rId7"/>
    <p:sldId id="424" r:id="rId8"/>
    <p:sldId id="414" r:id="rId9"/>
    <p:sldId id="282" r:id="rId10"/>
    <p:sldId id="427" r:id="rId11"/>
    <p:sldId id="428" r:id="rId12"/>
    <p:sldId id="429" r:id="rId13"/>
    <p:sldId id="430" r:id="rId14"/>
    <p:sldId id="432" r:id="rId15"/>
    <p:sldId id="434" r:id="rId16"/>
    <p:sldId id="438" r:id="rId17"/>
    <p:sldId id="439" r:id="rId18"/>
    <p:sldId id="431" r:id="rId19"/>
    <p:sldId id="437" r:id="rId20"/>
    <p:sldId id="442" r:id="rId21"/>
    <p:sldId id="436" r:id="rId22"/>
    <p:sldId id="445" r:id="rId23"/>
    <p:sldId id="443" r:id="rId24"/>
    <p:sldId id="446" r:id="rId25"/>
    <p:sldId id="449" r:id="rId26"/>
    <p:sldId id="435" r:id="rId27"/>
    <p:sldId id="450" r:id="rId28"/>
    <p:sldId id="451" r:id="rId29"/>
    <p:sldId id="447" r:id="rId30"/>
    <p:sldId id="453" r:id="rId31"/>
    <p:sldId id="33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60">
          <p15:clr>
            <a:srgbClr val="A4A3A4"/>
          </p15:clr>
        </p15:guide>
        <p15:guide id="4"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4C7F1D-93AC-46FC-C895-70FE7977C8CA}" name="Boris Gutkin" initials="BG" userId="S::Boris_Gutkin@epam.com::7b3db621-c480-4035-adea-0c6e7090821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0"/>
    <a:srgbClr val="2590EE"/>
    <a:srgbClr val="4A71BD"/>
    <a:srgbClr val="0078C2"/>
    <a:srgbClr val="0047FF"/>
    <a:srgbClr val="000000"/>
    <a:srgbClr val="A0A0A0"/>
    <a:srgbClr val="010000"/>
    <a:srgbClr val="585757"/>
    <a:srgbClr val="08A4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167AC-76ED-4D31-B48B-260E9AEA20E7}" v="200" dt="2024-03-15T09:57:11.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94"/>
  </p:normalViewPr>
  <p:slideViewPr>
    <p:cSldViewPr snapToGrid="0">
      <p:cViewPr varScale="1">
        <p:scale>
          <a:sx n="62" d="100"/>
          <a:sy n="62" d="100"/>
        </p:scale>
        <p:origin x="704" y="56"/>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ger Cao" userId="2a595a02-fd99-43a1-a7e7-b80c8714806d" providerId="ADAL" clId="{52C167AC-76ED-4D31-B48B-260E9AEA20E7}"/>
    <pc:docChg chg="undo custSel addSld delSld modSld sldOrd modMainMaster">
      <pc:chgData name="Tiger Cao" userId="2a595a02-fd99-43a1-a7e7-b80c8714806d" providerId="ADAL" clId="{52C167AC-76ED-4D31-B48B-260E9AEA20E7}" dt="2024-03-18T02:24:51.986" v="7921" actId="14100"/>
      <pc:docMkLst>
        <pc:docMk/>
      </pc:docMkLst>
      <pc:sldChg chg="addSp delSp modSp mod ord">
        <pc:chgData name="Tiger Cao" userId="2a595a02-fd99-43a1-a7e7-b80c8714806d" providerId="ADAL" clId="{52C167AC-76ED-4D31-B48B-260E9AEA20E7}" dt="2024-03-15T09:55:23.905" v="7913" actId="478"/>
        <pc:sldMkLst>
          <pc:docMk/>
          <pc:sldMk cId="1444507433" sldId="269"/>
        </pc:sldMkLst>
        <pc:spChg chg="del mod">
          <ac:chgData name="Tiger Cao" userId="2a595a02-fd99-43a1-a7e7-b80c8714806d" providerId="ADAL" clId="{52C167AC-76ED-4D31-B48B-260E9AEA20E7}" dt="2024-03-15T09:55:16.767" v="7912" actId="478"/>
          <ac:spMkLst>
            <pc:docMk/>
            <pc:sldMk cId="1444507433" sldId="269"/>
            <ac:spMk id="8" creationId="{F23FA3A5-EC8C-53BE-436F-CC5CF006AD2A}"/>
          </ac:spMkLst>
        </pc:spChg>
        <pc:spChg chg="mod">
          <ac:chgData name="Tiger Cao" userId="2a595a02-fd99-43a1-a7e7-b80c8714806d" providerId="ADAL" clId="{52C167AC-76ED-4D31-B48B-260E9AEA20E7}" dt="2024-03-12T07:22:08.032" v="967" actId="20577"/>
          <ac:spMkLst>
            <pc:docMk/>
            <pc:sldMk cId="1444507433" sldId="269"/>
            <ac:spMk id="9" creationId="{0576797D-A8DB-14C3-5F4B-BE708A519FE5}"/>
          </ac:spMkLst>
        </pc:spChg>
        <pc:spChg chg="mod">
          <ac:chgData name="Tiger Cao" userId="2a595a02-fd99-43a1-a7e7-b80c8714806d" providerId="ADAL" clId="{52C167AC-76ED-4D31-B48B-260E9AEA20E7}" dt="2024-03-14T09:22:50.727" v="6561" actId="20577"/>
          <ac:spMkLst>
            <pc:docMk/>
            <pc:sldMk cId="1444507433" sldId="269"/>
            <ac:spMk id="10" creationId="{9141D82B-C10B-1BB9-045C-6A6B60302EF7}"/>
          </ac:spMkLst>
        </pc:spChg>
        <pc:spChg chg="mod">
          <ac:chgData name="Tiger Cao" userId="2a595a02-fd99-43a1-a7e7-b80c8714806d" providerId="ADAL" clId="{52C167AC-76ED-4D31-B48B-260E9AEA20E7}" dt="2024-03-14T09:23:13.199" v="6569" actId="20577"/>
          <ac:spMkLst>
            <pc:docMk/>
            <pc:sldMk cId="1444507433" sldId="269"/>
            <ac:spMk id="11" creationId="{C495BD1E-F51A-C1EA-E433-3765992A7686}"/>
          </ac:spMkLst>
        </pc:spChg>
        <pc:spChg chg="mod">
          <ac:chgData name="Tiger Cao" userId="2a595a02-fd99-43a1-a7e7-b80c8714806d" providerId="ADAL" clId="{52C167AC-76ED-4D31-B48B-260E9AEA20E7}" dt="2024-03-14T09:23:19.721" v="6577" actId="20577"/>
          <ac:spMkLst>
            <pc:docMk/>
            <pc:sldMk cId="1444507433" sldId="269"/>
            <ac:spMk id="12" creationId="{3E09AC65-B8CA-C4AA-6B0F-3649F96645A6}"/>
          </ac:spMkLst>
        </pc:spChg>
        <pc:spChg chg="mod">
          <ac:chgData name="Tiger Cao" userId="2a595a02-fd99-43a1-a7e7-b80c8714806d" providerId="ADAL" clId="{52C167AC-76ED-4D31-B48B-260E9AEA20E7}" dt="2024-03-14T09:23:45.389" v="6595" actId="20577"/>
          <ac:spMkLst>
            <pc:docMk/>
            <pc:sldMk cId="1444507433" sldId="269"/>
            <ac:spMk id="13" creationId="{FE0156A0-E47D-016B-1742-C23C5D404FF7}"/>
          </ac:spMkLst>
        </pc:spChg>
        <pc:spChg chg="del mod">
          <ac:chgData name="Tiger Cao" userId="2a595a02-fd99-43a1-a7e7-b80c8714806d" providerId="ADAL" clId="{52C167AC-76ED-4D31-B48B-260E9AEA20E7}" dt="2024-03-15T09:55:16.767" v="7912" actId="478"/>
          <ac:spMkLst>
            <pc:docMk/>
            <pc:sldMk cId="1444507433" sldId="269"/>
            <ac:spMk id="14" creationId="{4FDFE434-5D75-4569-B2B2-C12795CF1824}"/>
          </ac:spMkLst>
        </pc:spChg>
        <pc:spChg chg="add del mod">
          <ac:chgData name="Tiger Cao" userId="2a595a02-fd99-43a1-a7e7-b80c8714806d" providerId="ADAL" clId="{52C167AC-76ED-4D31-B48B-260E9AEA20E7}" dt="2024-03-15T09:55:23.905" v="7913" actId="478"/>
          <ac:spMkLst>
            <pc:docMk/>
            <pc:sldMk cId="1444507433" sldId="269"/>
            <ac:spMk id="16" creationId="{6B850772-27AC-85AC-5813-07A3E471444E}"/>
          </ac:spMkLst>
        </pc:spChg>
      </pc:sldChg>
      <pc:sldChg chg="del">
        <pc:chgData name="Tiger Cao" userId="2a595a02-fd99-43a1-a7e7-b80c8714806d" providerId="ADAL" clId="{52C167AC-76ED-4D31-B48B-260E9AEA20E7}" dt="2024-03-12T07:15:47.664" v="943" actId="47"/>
        <pc:sldMkLst>
          <pc:docMk/>
          <pc:sldMk cId="2748056198" sldId="271"/>
        </pc:sldMkLst>
      </pc:sldChg>
      <pc:sldChg chg="del">
        <pc:chgData name="Tiger Cao" userId="2a595a02-fd99-43a1-a7e7-b80c8714806d" providerId="ADAL" clId="{52C167AC-76ED-4D31-B48B-260E9AEA20E7}" dt="2024-03-12T07:15:38.660" v="937" actId="47"/>
        <pc:sldMkLst>
          <pc:docMk/>
          <pc:sldMk cId="2371236717" sldId="274"/>
        </pc:sldMkLst>
      </pc:sldChg>
      <pc:sldChg chg="del">
        <pc:chgData name="Tiger Cao" userId="2a595a02-fd99-43a1-a7e7-b80c8714806d" providerId="ADAL" clId="{52C167AC-76ED-4D31-B48B-260E9AEA20E7}" dt="2024-03-12T07:15:40.323" v="938" actId="47"/>
        <pc:sldMkLst>
          <pc:docMk/>
          <pc:sldMk cId="904874364" sldId="275"/>
        </pc:sldMkLst>
      </pc:sldChg>
      <pc:sldChg chg="addSp delSp modSp mod modNotesTx">
        <pc:chgData name="Tiger Cao" userId="2a595a02-fd99-43a1-a7e7-b80c8714806d" providerId="ADAL" clId="{52C167AC-76ED-4D31-B48B-260E9AEA20E7}" dt="2024-03-15T09:56:15.688" v="7917" actId="21"/>
        <pc:sldMkLst>
          <pc:docMk/>
          <pc:sldMk cId="718389635" sldId="276"/>
        </pc:sldMkLst>
        <pc:spChg chg="mod">
          <ac:chgData name="Tiger Cao" userId="2a595a02-fd99-43a1-a7e7-b80c8714806d" providerId="ADAL" clId="{52C167AC-76ED-4D31-B48B-260E9AEA20E7}" dt="2024-03-15T07:13:22.328" v="7050" actId="207"/>
          <ac:spMkLst>
            <pc:docMk/>
            <pc:sldMk cId="718389635" sldId="276"/>
            <ac:spMk id="2" creationId="{576E64E2-F737-93FF-43E1-1E69ECA48EB6}"/>
          </ac:spMkLst>
        </pc:spChg>
        <pc:spChg chg="del mod">
          <ac:chgData name="Tiger Cao" userId="2a595a02-fd99-43a1-a7e7-b80c8714806d" providerId="ADAL" clId="{52C167AC-76ED-4D31-B48B-260E9AEA20E7}" dt="2024-03-15T09:56:15.688" v="7917" actId="21"/>
          <ac:spMkLst>
            <pc:docMk/>
            <pc:sldMk cId="718389635" sldId="276"/>
            <ac:spMk id="3" creationId="{69B5A0EC-C069-51D2-097D-735E35D6999B}"/>
          </ac:spMkLst>
        </pc:spChg>
        <pc:spChg chg="add mod">
          <ac:chgData name="Tiger Cao" userId="2a595a02-fd99-43a1-a7e7-b80c8714806d" providerId="ADAL" clId="{52C167AC-76ED-4D31-B48B-260E9AEA20E7}" dt="2024-03-15T08:42:48.083" v="7119" actId="20577"/>
          <ac:spMkLst>
            <pc:docMk/>
            <pc:sldMk cId="718389635" sldId="276"/>
            <ac:spMk id="4" creationId="{69B5A0EC-C069-51D2-097D-735E35D6999B}"/>
          </ac:spMkLst>
        </pc:spChg>
        <pc:spChg chg="mod">
          <ac:chgData name="Tiger Cao" userId="2a595a02-fd99-43a1-a7e7-b80c8714806d" providerId="ADAL" clId="{52C167AC-76ED-4D31-B48B-260E9AEA20E7}" dt="2024-03-12T07:22:18.894" v="968" actId="20577"/>
          <ac:spMkLst>
            <pc:docMk/>
            <pc:sldMk cId="718389635" sldId="276"/>
            <ac:spMk id="7" creationId="{29E0C092-AE0B-0448-668B-0D2D276D31C0}"/>
          </ac:spMkLst>
        </pc:spChg>
        <pc:spChg chg="add del mod">
          <ac:chgData name="Tiger Cao" userId="2a595a02-fd99-43a1-a7e7-b80c8714806d" providerId="ADAL" clId="{52C167AC-76ED-4D31-B48B-260E9AEA20E7}" dt="2024-03-15T09:56:09.078" v="7916" actId="1076"/>
          <ac:spMkLst>
            <pc:docMk/>
            <pc:sldMk cId="718389635" sldId="276"/>
            <ac:spMk id="14" creationId="{31FAE41A-C7B3-7B6D-4F9B-EA3CD02555F9}"/>
          </ac:spMkLst>
        </pc:spChg>
        <pc:spChg chg="add mod">
          <ac:chgData name="Tiger Cao" userId="2a595a02-fd99-43a1-a7e7-b80c8714806d" providerId="ADAL" clId="{52C167AC-76ED-4D31-B48B-260E9AEA20E7}" dt="2024-03-15T09:56:15.688" v="7917" actId="21"/>
          <ac:spMkLst>
            <pc:docMk/>
            <pc:sldMk cId="718389635" sldId="276"/>
            <ac:spMk id="16" creationId="{25ECA442-1631-2ACA-63A2-8C3C6EDC36EC}"/>
          </ac:spMkLst>
        </pc:spChg>
        <pc:picChg chg="add del mod">
          <ac:chgData name="Tiger Cao" userId="2a595a02-fd99-43a1-a7e7-b80c8714806d" providerId="ADAL" clId="{52C167AC-76ED-4D31-B48B-260E9AEA20E7}" dt="2024-03-12T05:33:57.805" v="698" actId="478"/>
          <ac:picMkLst>
            <pc:docMk/>
            <pc:sldMk cId="718389635" sldId="276"/>
            <ac:picMk id="5" creationId="{2983BC07-57B6-50F6-2F51-B75C085FD682}"/>
          </ac:picMkLst>
        </pc:picChg>
        <pc:picChg chg="add mod">
          <ac:chgData name="Tiger Cao" userId="2a595a02-fd99-43a1-a7e7-b80c8714806d" providerId="ADAL" clId="{52C167AC-76ED-4D31-B48B-260E9AEA20E7}" dt="2024-03-15T09:53:19.693" v="7906" actId="14100"/>
          <ac:picMkLst>
            <pc:docMk/>
            <pc:sldMk cId="718389635" sldId="276"/>
            <ac:picMk id="8" creationId="{2587C3F7-4017-D053-5D78-AEF1E1EEFD60}"/>
          </ac:picMkLst>
        </pc:picChg>
        <pc:picChg chg="add del mod">
          <ac:chgData name="Tiger Cao" userId="2a595a02-fd99-43a1-a7e7-b80c8714806d" providerId="ADAL" clId="{52C167AC-76ED-4D31-B48B-260E9AEA20E7}" dt="2024-03-15T08:35:08.932" v="7071" actId="21"/>
          <ac:picMkLst>
            <pc:docMk/>
            <pc:sldMk cId="718389635" sldId="276"/>
            <ac:picMk id="9" creationId="{326470F5-ACAB-0DE4-D460-D4F3882BA359}"/>
          </ac:picMkLst>
        </pc:picChg>
        <pc:picChg chg="add del mod">
          <ac:chgData name="Tiger Cao" userId="2a595a02-fd99-43a1-a7e7-b80c8714806d" providerId="ADAL" clId="{52C167AC-76ED-4D31-B48B-260E9AEA20E7}" dt="2024-03-15T08:41:04.272" v="7100" actId="478"/>
          <ac:picMkLst>
            <pc:docMk/>
            <pc:sldMk cId="718389635" sldId="276"/>
            <ac:picMk id="11" creationId="{03BCC85B-925B-666D-97C9-4FD157CF50FB}"/>
          </ac:picMkLst>
        </pc:picChg>
        <pc:picChg chg="add mod">
          <ac:chgData name="Tiger Cao" userId="2a595a02-fd99-43a1-a7e7-b80c8714806d" providerId="ADAL" clId="{52C167AC-76ED-4D31-B48B-260E9AEA20E7}" dt="2024-03-15T08:42:03.170" v="7108" actId="1076"/>
          <ac:picMkLst>
            <pc:docMk/>
            <pc:sldMk cId="718389635" sldId="276"/>
            <ac:picMk id="12" creationId="{415EABDE-F58E-59A4-F3D0-39B8E1644314}"/>
          </ac:picMkLst>
        </pc:picChg>
      </pc:sldChg>
      <pc:sldChg chg="del">
        <pc:chgData name="Tiger Cao" userId="2a595a02-fd99-43a1-a7e7-b80c8714806d" providerId="ADAL" clId="{52C167AC-76ED-4D31-B48B-260E9AEA20E7}" dt="2024-03-12T05:05:37.039" v="459" actId="47"/>
        <pc:sldMkLst>
          <pc:docMk/>
          <pc:sldMk cId="1201297787" sldId="279"/>
        </pc:sldMkLst>
      </pc:sldChg>
      <pc:sldChg chg="del">
        <pc:chgData name="Tiger Cao" userId="2a595a02-fd99-43a1-a7e7-b80c8714806d" providerId="ADAL" clId="{52C167AC-76ED-4D31-B48B-260E9AEA20E7}" dt="2024-03-14T07:05:11.893" v="6313" actId="47"/>
        <pc:sldMkLst>
          <pc:docMk/>
          <pc:sldMk cId="2827779315" sldId="281"/>
        </pc:sldMkLst>
      </pc:sldChg>
      <pc:sldChg chg="addSp delSp modSp mod">
        <pc:chgData name="Tiger Cao" userId="2a595a02-fd99-43a1-a7e7-b80c8714806d" providerId="ADAL" clId="{52C167AC-76ED-4D31-B48B-260E9AEA20E7}" dt="2024-03-15T09:17:27.493" v="7477" actId="21"/>
        <pc:sldMkLst>
          <pc:docMk/>
          <pc:sldMk cId="2542667901" sldId="282"/>
        </pc:sldMkLst>
        <pc:spChg chg="mod">
          <ac:chgData name="Tiger Cao" userId="2a595a02-fd99-43a1-a7e7-b80c8714806d" providerId="ADAL" clId="{52C167AC-76ED-4D31-B48B-260E9AEA20E7}" dt="2024-03-15T09:05:23.381" v="7314" actId="20577"/>
          <ac:spMkLst>
            <pc:docMk/>
            <pc:sldMk cId="2542667901" sldId="282"/>
            <ac:spMk id="2" creationId="{EE3E7B12-94E5-1E8A-9A20-C930CC8426EB}"/>
          </ac:spMkLst>
        </pc:spChg>
        <pc:spChg chg="add del">
          <ac:chgData name="Tiger Cao" userId="2a595a02-fd99-43a1-a7e7-b80c8714806d" providerId="ADAL" clId="{52C167AC-76ED-4D31-B48B-260E9AEA20E7}" dt="2024-03-12T07:49:41.704" v="1096" actId="22"/>
          <ac:spMkLst>
            <pc:docMk/>
            <pc:sldMk cId="2542667901" sldId="282"/>
            <ac:spMk id="4" creationId="{E7288185-E9F5-CAC8-AC14-C18D72906B46}"/>
          </ac:spMkLst>
        </pc:spChg>
        <pc:spChg chg="add mod">
          <ac:chgData name="Tiger Cao" userId="2a595a02-fd99-43a1-a7e7-b80c8714806d" providerId="ADAL" clId="{52C167AC-76ED-4D31-B48B-260E9AEA20E7}" dt="2024-03-12T08:57:38.122" v="1607" actId="1076"/>
          <ac:spMkLst>
            <pc:docMk/>
            <pc:sldMk cId="2542667901" sldId="282"/>
            <ac:spMk id="5" creationId="{29C397F5-B040-BF41-E128-8D81382B4DFC}"/>
          </ac:spMkLst>
        </pc:spChg>
        <pc:spChg chg="mod">
          <ac:chgData name="Tiger Cao" userId="2a595a02-fd99-43a1-a7e7-b80c8714806d" providerId="ADAL" clId="{52C167AC-76ED-4D31-B48B-260E9AEA20E7}" dt="2024-03-12T07:53:51.305" v="1209" actId="20577"/>
          <ac:spMkLst>
            <pc:docMk/>
            <pc:sldMk cId="2542667901" sldId="282"/>
            <ac:spMk id="8" creationId="{A33CA039-DE3C-5D85-0DB8-D98A38BFDC35}"/>
          </ac:spMkLst>
        </pc:spChg>
        <pc:spChg chg="mod">
          <ac:chgData name="Tiger Cao" userId="2a595a02-fd99-43a1-a7e7-b80c8714806d" providerId="ADAL" clId="{52C167AC-76ED-4D31-B48B-260E9AEA20E7}" dt="2024-03-12T08:02:51.746" v="1592" actId="20577"/>
          <ac:spMkLst>
            <pc:docMk/>
            <pc:sldMk cId="2542667901" sldId="282"/>
            <ac:spMk id="9" creationId="{43E65A60-BFF6-5D2C-96CA-C0DCDBCDC9B7}"/>
          </ac:spMkLst>
        </pc:spChg>
        <pc:spChg chg="mod">
          <ac:chgData name="Tiger Cao" userId="2a595a02-fd99-43a1-a7e7-b80c8714806d" providerId="ADAL" clId="{52C167AC-76ED-4D31-B48B-260E9AEA20E7}" dt="2024-03-14T09:24:51.140" v="6611" actId="20577"/>
          <ac:spMkLst>
            <pc:docMk/>
            <pc:sldMk cId="2542667901" sldId="282"/>
            <ac:spMk id="10" creationId="{1F88C411-8C59-AFA3-5C10-11E75FDF9817}"/>
          </ac:spMkLst>
        </pc:spChg>
        <pc:picChg chg="add del mod">
          <ac:chgData name="Tiger Cao" userId="2a595a02-fd99-43a1-a7e7-b80c8714806d" providerId="ADAL" clId="{52C167AC-76ED-4D31-B48B-260E9AEA20E7}" dt="2024-03-15T09:17:27.493" v="7477" actId="21"/>
          <ac:picMkLst>
            <pc:docMk/>
            <pc:sldMk cId="2542667901" sldId="282"/>
            <ac:picMk id="3" creationId="{A0346573-4352-3FC7-2DF6-EF61137611F0}"/>
          </ac:picMkLst>
        </pc:picChg>
        <pc:picChg chg="add mod">
          <ac:chgData name="Tiger Cao" userId="2a595a02-fd99-43a1-a7e7-b80c8714806d" providerId="ADAL" clId="{52C167AC-76ED-4D31-B48B-260E9AEA20E7}" dt="2024-03-12T08:05:04.500" v="1604" actId="14100"/>
          <ac:picMkLst>
            <pc:docMk/>
            <pc:sldMk cId="2542667901" sldId="282"/>
            <ac:picMk id="6" creationId="{FF17EE94-076A-B261-2311-4B75C71A87D0}"/>
          </ac:picMkLst>
        </pc:picChg>
        <pc:picChg chg="add mod">
          <ac:chgData name="Tiger Cao" userId="2a595a02-fd99-43a1-a7e7-b80c8714806d" providerId="ADAL" clId="{52C167AC-76ED-4D31-B48B-260E9AEA20E7}" dt="2024-03-12T08:58:32.097" v="1609" actId="14100"/>
          <ac:picMkLst>
            <pc:docMk/>
            <pc:sldMk cId="2542667901" sldId="282"/>
            <ac:picMk id="7" creationId="{CCF0BF2E-DBE2-F040-4BAA-378CA2FDFF4E}"/>
          </ac:picMkLst>
        </pc:picChg>
        <pc:picChg chg="add mod">
          <ac:chgData name="Tiger Cao" userId="2a595a02-fd99-43a1-a7e7-b80c8714806d" providerId="ADAL" clId="{52C167AC-76ED-4D31-B48B-260E9AEA20E7}" dt="2024-03-12T08:04:53.162" v="1600" actId="1076"/>
          <ac:picMkLst>
            <pc:docMk/>
            <pc:sldMk cId="2542667901" sldId="282"/>
            <ac:picMk id="11" creationId="{61676234-09AD-8800-8185-FE918A525E24}"/>
          </ac:picMkLst>
        </pc:picChg>
        <pc:picChg chg="add mod">
          <ac:chgData name="Tiger Cao" userId="2a595a02-fd99-43a1-a7e7-b80c8714806d" providerId="ADAL" clId="{52C167AC-76ED-4D31-B48B-260E9AEA20E7}" dt="2024-03-12T08:04:57.986" v="1601" actId="1076"/>
          <ac:picMkLst>
            <pc:docMk/>
            <pc:sldMk cId="2542667901" sldId="282"/>
            <ac:picMk id="13" creationId="{6B8FC84F-1DDC-5EF1-79E4-C2450E2EF0F5}"/>
          </ac:picMkLst>
        </pc:picChg>
      </pc:sldChg>
      <pc:sldChg chg="del">
        <pc:chgData name="Tiger Cao" userId="2a595a02-fd99-43a1-a7e7-b80c8714806d" providerId="ADAL" clId="{52C167AC-76ED-4D31-B48B-260E9AEA20E7}" dt="2024-03-14T06:36:58.465" v="6229" actId="47"/>
        <pc:sldMkLst>
          <pc:docMk/>
          <pc:sldMk cId="3750852445" sldId="285"/>
        </pc:sldMkLst>
      </pc:sldChg>
      <pc:sldChg chg="del">
        <pc:chgData name="Tiger Cao" userId="2a595a02-fd99-43a1-a7e7-b80c8714806d" providerId="ADAL" clId="{52C167AC-76ED-4D31-B48B-260E9AEA20E7}" dt="2024-03-14T06:37:08.817" v="6236" actId="47"/>
        <pc:sldMkLst>
          <pc:docMk/>
          <pc:sldMk cId="4019607062" sldId="288"/>
        </pc:sldMkLst>
      </pc:sldChg>
      <pc:sldChg chg="del">
        <pc:chgData name="Tiger Cao" userId="2a595a02-fd99-43a1-a7e7-b80c8714806d" providerId="ADAL" clId="{52C167AC-76ED-4D31-B48B-260E9AEA20E7}" dt="2024-03-14T06:37:00.202" v="6231" actId="47"/>
        <pc:sldMkLst>
          <pc:docMk/>
          <pc:sldMk cId="4226064311" sldId="290"/>
        </pc:sldMkLst>
      </pc:sldChg>
      <pc:sldChg chg="del">
        <pc:chgData name="Tiger Cao" userId="2a595a02-fd99-43a1-a7e7-b80c8714806d" providerId="ADAL" clId="{52C167AC-76ED-4D31-B48B-260E9AEA20E7}" dt="2024-03-14T06:37:33.870" v="6258" actId="47"/>
        <pc:sldMkLst>
          <pc:docMk/>
          <pc:sldMk cId="1253087369" sldId="292"/>
        </pc:sldMkLst>
      </pc:sldChg>
      <pc:sldChg chg="del">
        <pc:chgData name="Tiger Cao" userId="2a595a02-fd99-43a1-a7e7-b80c8714806d" providerId="ADAL" clId="{52C167AC-76ED-4D31-B48B-260E9AEA20E7}" dt="2024-03-14T06:37:36.747" v="6261" actId="47"/>
        <pc:sldMkLst>
          <pc:docMk/>
          <pc:sldMk cId="3385872271" sldId="293"/>
        </pc:sldMkLst>
      </pc:sldChg>
      <pc:sldChg chg="del">
        <pc:chgData name="Tiger Cao" userId="2a595a02-fd99-43a1-a7e7-b80c8714806d" providerId="ADAL" clId="{52C167AC-76ED-4D31-B48B-260E9AEA20E7}" dt="2024-03-14T06:37:39.262" v="6263" actId="47"/>
        <pc:sldMkLst>
          <pc:docMk/>
          <pc:sldMk cId="402654242" sldId="294"/>
        </pc:sldMkLst>
      </pc:sldChg>
      <pc:sldChg chg="del">
        <pc:chgData name="Tiger Cao" userId="2a595a02-fd99-43a1-a7e7-b80c8714806d" providerId="ADAL" clId="{52C167AC-76ED-4D31-B48B-260E9AEA20E7}" dt="2024-03-14T06:37:35.750" v="6260" actId="47"/>
        <pc:sldMkLst>
          <pc:docMk/>
          <pc:sldMk cId="563357882" sldId="295"/>
        </pc:sldMkLst>
      </pc:sldChg>
      <pc:sldChg chg="del">
        <pc:chgData name="Tiger Cao" userId="2a595a02-fd99-43a1-a7e7-b80c8714806d" providerId="ADAL" clId="{52C167AC-76ED-4D31-B48B-260E9AEA20E7}" dt="2024-03-14T06:37:34.755" v="6259" actId="47"/>
        <pc:sldMkLst>
          <pc:docMk/>
          <pc:sldMk cId="64683278" sldId="296"/>
        </pc:sldMkLst>
      </pc:sldChg>
      <pc:sldChg chg="del">
        <pc:chgData name="Tiger Cao" userId="2a595a02-fd99-43a1-a7e7-b80c8714806d" providerId="ADAL" clId="{52C167AC-76ED-4D31-B48B-260E9AEA20E7}" dt="2024-03-14T06:37:38.420" v="6262" actId="47"/>
        <pc:sldMkLst>
          <pc:docMk/>
          <pc:sldMk cId="2359710663" sldId="297"/>
        </pc:sldMkLst>
      </pc:sldChg>
      <pc:sldChg chg="del">
        <pc:chgData name="Tiger Cao" userId="2a595a02-fd99-43a1-a7e7-b80c8714806d" providerId="ADAL" clId="{52C167AC-76ED-4D31-B48B-260E9AEA20E7}" dt="2024-03-14T06:37:40.504" v="6264" actId="47"/>
        <pc:sldMkLst>
          <pc:docMk/>
          <pc:sldMk cId="1633013830" sldId="300"/>
        </pc:sldMkLst>
      </pc:sldChg>
      <pc:sldChg chg="del">
        <pc:chgData name="Tiger Cao" userId="2a595a02-fd99-43a1-a7e7-b80c8714806d" providerId="ADAL" clId="{52C167AC-76ED-4D31-B48B-260E9AEA20E7}" dt="2024-03-14T06:37:43.397" v="6265" actId="47"/>
        <pc:sldMkLst>
          <pc:docMk/>
          <pc:sldMk cId="1646659462" sldId="301"/>
        </pc:sldMkLst>
      </pc:sldChg>
      <pc:sldChg chg="del">
        <pc:chgData name="Tiger Cao" userId="2a595a02-fd99-43a1-a7e7-b80c8714806d" providerId="ADAL" clId="{52C167AC-76ED-4D31-B48B-260E9AEA20E7}" dt="2024-03-14T06:37:14.231" v="6239" actId="47"/>
        <pc:sldMkLst>
          <pc:docMk/>
          <pc:sldMk cId="3744729739" sldId="304"/>
        </pc:sldMkLst>
      </pc:sldChg>
      <pc:sldChg chg="del">
        <pc:chgData name="Tiger Cao" userId="2a595a02-fd99-43a1-a7e7-b80c8714806d" providerId="ADAL" clId="{52C167AC-76ED-4D31-B48B-260E9AEA20E7}" dt="2024-03-14T06:36:59.558" v="6230" actId="47"/>
        <pc:sldMkLst>
          <pc:docMk/>
          <pc:sldMk cId="1104642581" sldId="310"/>
        </pc:sldMkLst>
      </pc:sldChg>
      <pc:sldChg chg="del">
        <pc:chgData name="Tiger Cao" userId="2a595a02-fd99-43a1-a7e7-b80c8714806d" providerId="ADAL" clId="{52C167AC-76ED-4D31-B48B-260E9AEA20E7}" dt="2024-03-14T06:37:53.201" v="6276" actId="47"/>
        <pc:sldMkLst>
          <pc:docMk/>
          <pc:sldMk cId="2473990934" sldId="314"/>
        </pc:sldMkLst>
      </pc:sldChg>
      <pc:sldChg chg="del">
        <pc:chgData name="Tiger Cao" userId="2a595a02-fd99-43a1-a7e7-b80c8714806d" providerId="ADAL" clId="{52C167AC-76ED-4D31-B48B-260E9AEA20E7}" dt="2024-03-14T06:37:53.881" v="6277" actId="47"/>
        <pc:sldMkLst>
          <pc:docMk/>
          <pc:sldMk cId="4144240611" sldId="315"/>
        </pc:sldMkLst>
      </pc:sldChg>
      <pc:sldChg chg="del">
        <pc:chgData name="Tiger Cao" userId="2a595a02-fd99-43a1-a7e7-b80c8714806d" providerId="ADAL" clId="{52C167AC-76ED-4D31-B48B-260E9AEA20E7}" dt="2024-03-14T06:37:49.326" v="6272" actId="47"/>
        <pc:sldMkLst>
          <pc:docMk/>
          <pc:sldMk cId="3860351867" sldId="317"/>
        </pc:sldMkLst>
      </pc:sldChg>
      <pc:sldChg chg="del">
        <pc:chgData name="Tiger Cao" userId="2a595a02-fd99-43a1-a7e7-b80c8714806d" providerId="ADAL" clId="{52C167AC-76ED-4D31-B48B-260E9AEA20E7}" dt="2024-03-14T06:37:50.561" v="6273" actId="47"/>
        <pc:sldMkLst>
          <pc:docMk/>
          <pc:sldMk cId="4174944851" sldId="319"/>
        </pc:sldMkLst>
      </pc:sldChg>
      <pc:sldChg chg="del">
        <pc:chgData name="Tiger Cao" userId="2a595a02-fd99-43a1-a7e7-b80c8714806d" providerId="ADAL" clId="{52C167AC-76ED-4D31-B48B-260E9AEA20E7}" dt="2024-03-14T06:37:55.894" v="6279" actId="47"/>
        <pc:sldMkLst>
          <pc:docMk/>
          <pc:sldMk cId="1500715936" sldId="320"/>
        </pc:sldMkLst>
      </pc:sldChg>
      <pc:sldChg chg="del">
        <pc:chgData name="Tiger Cao" userId="2a595a02-fd99-43a1-a7e7-b80c8714806d" providerId="ADAL" clId="{52C167AC-76ED-4D31-B48B-260E9AEA20E7}" dt="2024-03-14T06:38:00.243" v="6282" actId="47"/>
        <pc:sldMkLst>
          <pc:docMk/>
          <pc:sldMk cId="3317729243" sldId="321"/>
        </pc:sldMkLst>
      </pc:sldChg>
      <pc:sldChg chg="del">
        <pc:chgData name="Tiger Cao" userId="2a595a02-fd99-43a1-a7e7-b80c8714806d" providerId="ADAL" clId="{52C167AC-76ED-4D31-B48B-260E9AEA20E7}" dt="2024-03-14T06:38:00.888" v="6283" actId="47"/>
        <pc:sldMkLst>
          <pc:docMk/>
          <pc:sldMk cId="457842123" sldId="326"/>
        </pc:sldMkLst>
      </pc:sldChg>
      <pc:sldChg chg="del">
        <pc:chgData name="Tiger Cao" userId="2a595a02-fd99-43a1-a7e7-b80c8714806d" providerId="ADAL" clId="{52C167AC-76ED-4D31-B48B-260E9AEA20E7}" dt="2024-03-14T06:38:15.967" v="6288" actId="47"/>
        <pc:sldMkLst>
          <pc:docMk/>
          <pc:sldMk cId="805463445" sldId="329"/>
        </pc:sldMkLst>
      </pc:sldChg>
      <pc:sldChg chg="modSp mod">
        <pc:chgData name="Tiger Cao" userId="2a595a02-fd99-43a1-a7e7-b80c8714806d" providerId="ADAL" clId="{52C167AC-76ED-4D31-B48B-260E9AEA20E7}" dt="2024-03-14T09:12:45.691" v="6544" actId="20577"/>
        <pc:sldMkLst>
          <pc:docMk/>
          <pc:sldMk cId="3542957182" sldId="330"/>
        </pc:sldMkLst>
        <pc:spChg chg="mod">
          <ac:chgData name="Tiger Cao" userId="2a595a02-fd99-43a1-a7e7-b80c8714806d" providerId="ADAL" clId="{52C167AC-76ED-4D31-B48B-260E9AEA20E7}" dt="2024-03-14T09:12:00.100" v="6478" actId="20577"/>
          <ac:spMkLst>
            <pc:docMk/>
            <pc:sldMk cId="3542957182" sldId="330"/>
            <ac:spMk id="5" creationId="{CA11E54A-3D4E-4CEB-8677-FDEEA0851CF1}"/>
          </ac:spMkLst>
        </pc:spChg>
        <pc:spChg chg="mod">
          <ac:chgData name="Tiger Cao" userId="2a595a02-fd99-43a1-a7e7-b80c8714806d" providerId="ADAL" clId="{52C167AC-76ED-4D31-B48B-260E9AEA20E7}" dt="2024-03-14T09:12:15.994" v="6512" actId="20577"/>
          <ac:spMkLst>
            <pc:docMk/>
            <pc:sldMk cId="3542957182" sldId="330"/>
            <ac:spMk id="6" creationId="{42FD2460-84DE-8FFB-A283-3FC73C6AA53F}"/>
          </ac:spMkLst>
        </pc:spChg>
        <pc:spChg chg="mod">
          <ac:chgData name="Tiger Cao" userId="2a595a02-fd99-43a1-a7e7-b80c8714806d" providerId="ADAL" clId="{52C167AC-76ED-4D31-B48B-260E9AEA20E7}" dt="2024-03-14T09:12:24.111" v="6522" actId="20577"/>
          <ac:spMkLst>
            <pc:docMk/>
            <pc:sldMk cId="3542957182" sldId="330"/>
            <ac:spMk id="7" creationId="{815146A9-8D16-8589-E054-8910EE149574}"/>
          </ac:spMkLst>
        </pc:spChg>
        <pc:spChg chg="mod">
          <ac:chgData name="Tiger Cao" userId="2a595a02-fd99-43a1-a7e7-b80c8714806d" providerId="ADAL" clId="{52C167AC-76ED-4D31-B48B-260E9AEA20E7}" dt="2024-03-14T09:12:45.691" v="6544" actId="20577"/>
          <ac:spMkLst>
            <pc:docMk/>
            <pc:sldMk cId="3542957182" sldId="330"/>
            <ac:spMk id="8" creationId="{881D76A3-CD10-636D-E61F-EB95BB6A1232}"/>
          </ac:spMkLst>
        </pc:spChg>
      </pc:sldChg>
      <pc:sldChg chg="del">
        <pc:chgData name="Tiger Cao" userId="2a595a02-fd99-43a1-a7e7-b80c8714806d" providerId="ADAL" clId="{52C167AC-76ED-4D31-B48B-260E9AEA20E7}" dt="2024-03-14T06:37:01.242" v="6232" actId="47"/>
        <pc:sldMkLst>
          <pc:docMk/>
          <pc:sldMk cId="1713853445" sldId="331"/>
        </pc:sldMkLst>
      </pc:sldChg>
      <pc:sldChg chg="del">
        <pc:chgData name="Tiger Cao" userId="2a595a02-fd99-43a1-a7e7-b80c8714806d" providerId="ADAL" clId="{52C167AC-76ED-4D31-B48B-260E9AEA20E7}" dt="2024-03-14T06:37:12.250" v="6237" actId="47"/>
        <pc:sldMkLst>
          <pc:docMk/>
          <pc:sldMk cId="1435633986" sldId="332"/>
        </pc:sldMkLst>
      </pc:sldChg>
      <pc:sldChg chg="del setBg">
        <pc:chgData name="Tiger Cao" userId="2a595a02-fd99-43a1-a7e7-b80c8714806d" providerId="ADAL" clId="{52C167AC-76ED-4D31-B48B-260E9AEA20E7}" dt="2024-03-14T06:37:04.018" v="6234" actId="47"/>
        <pc:sldMkLst>
          <pc:docMk/>
          <pc:sldMk cId="243506950" sldId="333"/>
        </pc:sldMkLst>
      </pc:sldChg>
      <pc:sldChg chg="del">
        <pc:chgData name="Tiger Cao" userId="2a595a02-fd99-43a1-a7e7-b80c8714806d" providerId="ADAL" clId="{52C167AC-76ED-4D31-B48B-260E9AEA20E7}" dt="2024-03-14T06:37:12.954" v="6238" actId="47"/>
        <pc:sldMkLst>
          <pc:docMk/>
          <pc:sldMk cId="2086124658" sldId="334"/>
        </pc:sldMkLst>
      </pc:sldChg>
      <pc:sldChg chg="del">
        <pc:chgData name="Tiger Cao" userId="2a595a02-fd99-43a1-a7e7-b80c8714806d" providerId="ADAL" clId="{52C167AC-76ED-4D31-B48B-260E9AEA20E7}" dt="2024-03-14T06:37:44.571" v="6266" actId="47"/>
        <pc:sldMkLst>
          <pc:docMk/>
          <pc:sldMk cId="3841831616" sldId="335"/>
        </pc:sldMkLst>
      </pc:sldChg>
      <pc:sldChg chg="del">
        <pc:chgData name="Tiger Cao" userId="2a595a02-fd99-43a1-a7e7-b80c8714806d" providerId="ADAL" clId="{52C167AC-76ED-4D31-B48B-260E9AEA20E7}" dt="2024-03-14T06:37:46.992" v="6269" actId="47"/>
        <pc:sldMkLst>
          <pc:docMk/>
          <pc:sldMk cId="4166730544" sldId="340"/>
        </pc:sldMkLst>
      </pc:sldChg>
      <pc:sldChg chg="del">
        <pc:chgData name="Tiger Cao" userId="2a595a02-fd99-43a1-a7e7-b80c8714806d" providerId="ADAL" clId="{52C167AC-76ED-4D31-B48B-260E9AEA20E7}" dt="2024-03-14T06:37:45.370" v="6267" actId="47"/>
        <pc:sldMkLst>
          <pc:docMk/>
          <pc:sldMk cId="4191570962" sldId="341"/>
        </pc:sldMkLst>
      </pc:sldChg>
      <pc:sldChg chg="del">
        <pc:chgData name="Tiger Cao" userId="2a595a02-fd99-43a1-a7e7-b80c8714806d" providerId="ADAL" clId="{52C167AC-76ED-4D31-B48B-260E9AEA20E7}" dt="2024-03-14T06:37:47.565" v="6270" actId="47"/>
        <pc:sldMkLst>
          <pc:docMk/>
          <pc:sldMk cId="4184553687" sldId="342"/>
        </pc:sldMkLst>
      </pc:sldChg>
      <pc:sldChg chg="del">
        <pc:chgData name="Tiger Cao" userId="2a595a02-fd99-43a1-a7e7-b80c8714806d" providerId="ADAL" clId="{52C167AC-76ED-4D31-B48B-260E9AEA20E7}" dt="2024-03-14T06:37:46.348" v="6268" actId="47"/>
        <pc:sldMkLst>
          <pc:docMk/>
          <pc:sldMk cId="1176070396" sldId="345"/>
        </pc:sldMkLst>
      </pc:sldChg>
      <pc:sldChg chg="del">
        <pc:chgData name="Tiger Cao" userId="2a595a02-fd99-43a1-a7e7-b80c8714806d" providerId="ADAL" clId="{52C167AC-76ED-4D31-B48B-260E9AEA20E7}" dt="2024-03-14T06:37:48.192" v="6271" actId="47"/>
        <pc:sldMkLst>
          <pc:docMk/>
          <pc:sldMk cId="2908588268" sldId="346"/>
        </pc:sldMkLst>
      </pc:sldChg>
      <pc:sldChg chg="del setBg">
        <pc:chgData name="Tiger Cao" userId="2a595a02-fd99-43a1-a7e7-b80c8714806d" providerId="ADAL" clId="{52C167AC-76ED-4D31-B48B-260E9AEA20E7}" dt="2024-03-14T06:37:02.352" v="6233" actId="47"/>
        <pc:sldMkLst>
          <pc:docMk/>
          <pc:sldMk cId="3122011635" sldId="349"/>
        </pc:sldMkLst>
      </pc:sldChg>
      <pc:sldChg chg="del setBg">
        <pc:chgData name="Tiger Cao" userId="2a595a02-fd99-43a1-a7e7-b80c8714806d" providerId="ADAL" clId="{52C167AC-76ED-4D31-B48B-260E9AEA20E7}" dt="2024-03-14T06:38:06.851" v="6287" actId="47"/>
        <pc:sldMkLst>
          <pc:docMk/>
          <pc:sldMk cId="2944242790" sldId="350"/>
        </pc:sldMkLst>
      </pc:sldChg>
      <pc:sldChg chg="del">
        <pc:chgData name="Tiger Cao" userId="2a595a02-fd99-43a1-a7e7-b80c8714806d" providerId="ADAL" clId="{52C167AC-76ED-4D31-B48B-260E9AEA20E7}" dt="2024-03-12T03:16:01.341" v="100" actId="47"/>
        <pc:sldMkLst>
          <pc:docMk/>
          <pc:sldMk cId="3852199295" sldId="351"/>
        </pc:sldMkLst>
      </pc:sldChg>
      <pc:sldChg chg="del setBg">
        <pc:chgData name="Tiger Cao" userId="2a595a02-fd99-43a1-a7e7-b80c8714806d" providerId="ADAL" clId="{52C167AC-76ED-4D31-B48B-260E9AEA20E7}" dt="2024-03-14T06:36:54.059" v="6227" actId="47"/>
        <pc:sldMkLst>
          <pc:docMk/>
          <pc:sldMk cId="743351160" sldId="353"/>
        </pc:sldMkLst>
      </pc:sldChg>
      <pc:sldChg chg="del">
        <pc:chgData name="Tiger Cao" userId="2a595a02-fd99-43a1-a7e7-b80c8714806d" providerId="ADAL" clId="{52C167AC-76ED-4D31-B48B-260E9AEA20E7}" dt="2024-03-14T06:37:22.124" v="6247" actId="47"/>
        <pc:sldMkLst>
          <pc:docMk/>
          <pc:sldMk cId="3241825304" sldId="363"/>
        </pc:sldMkLst>
      </pc:sldChg>
      <pc:sldChg chg="del">
        <pc:chgData name="Tiger Cao" userId="2a595a02-fd99-43a1-a7e7-b80c8714806d" providerId="ADAL" clId="{52C167AC-76ED-4D31-B48B-260E9AEA20E7}" dt="2024-03-14T06:37:19.708" v="6244" actId="47"/>
        <pc:sldMkLst>
          <pc:docMk/>
          <pc:sldMk cId="4033816786" sldId="370"/>
        </pc:sldMkLst>
      </pc:sldChg>
      <pc:sldChg chg="del">
        <pc:chgData name="Tiger Cao" userId="2a595a02-fd99-43a1-a7e7-b80c8714806d" providerId="ADAL" clId="{52C167AC-76ED-4D31-B48B-260E9AEA20E7}" dt="2024-03-14T06:37:23.022" v="6248" actId="47"/>
        <pc:sldMkLst>
          <pc:docMk/>
          <pc:sldMk cId="3288770434" sldId="372"/>
        </pc:sldMkLst>
      </pc:sldChg>
      <pc:sldChg chg="del">
        <pc:chgData name="Tiger Cao" userId="2a595a02-fd99-43a1-a7e7-b80c8714806d" providerId="ADAL" clId="{52C167AC-76ED-4D31-B48B-260E9AEA20E7}" dt="2024-03-14T06:37:23.953" v="6249" actId="47"/>
        <pc:sldMkLst>
          <pc:docMk/>
          <pc:sldMk cId="389329085" sldId="373"/>
        </pc:sldMkLst>
      </pc:sldChg>
      <pc:sldChg chg="del">
        <pc:chgData name="Tiger Cao" userId="2a595a02-fd99-43a1-a7e7-b80c8714806d" providerId="ADAL" clId="{52C167AC-76ED-4D31-B48B-260E9AEA20E7}" dt="2024-03-14T06:37:25.889" v="6251" actId="47"/>
        <pc:sldMkLst>
          <pc:docMk/>
          <pc:sldMk cId="3153536992" sldId="377"/>
        </pc:sldMkLst>
      </pc:sldChg>
      <pc:sldChg chg="del">
        <pc:chgData name="Tiger Cao" userId="2a595a02-fd99-43a1-a7e7-b80c8714806d" providerId="ADAL" clId="{52C167AC-76ED-4D31-B48B-260E9AEA20E7}" dt="2024-03-14T06:37:27.766" v="6253" actId="47"/>
        <pc:sldMkLst>
          <pc:docMk/>
          <pc:sldMk cId="3004170105" sldId="378"/>
        </pc:sldMkLst>
      </pc:sldChg>
      <pc:sldChg chg="del">
        <pc:chgData name="Tiger Cao" userId="2a595a02-fd99-43a1-a7e7-b80c8714806d" providerId="ADAL" clId="{52C167AC-76ED-4D31-B48B-260E9AEA20E7}" dt="2024-03-14T06:37:26.710" v="6252" actId="47"/>
        <pc:sldMkLst>
          <pc:docMk/>
          <pc:sldMk cId="4013732599" sldId="379"/>
        </pc:sldMkLst>
      </pc:sldChg>
      <pc:sldChg chg="del">
        <pc:chgData name="Tiger Cao" userId="2a595a02-fd99-43a1-a7e7-b80c8714806d" providerId="ADAL" clId="{52C167AC-76ED-4D31-B48B-260E9AEA20E7}" dt="2024-03-14T06:37:28.713" v="6254" actId="47"/>
        <pc:sldMkLst>
          <pc:docMk/>
          <pc:sldMk cId="2087620064" sldId="380"/>
        </pc:sldMkLst>
      </pc:sldChg>
      <pc:sldChg chg="del">
        <pc:chgData name="Tiger Cao" userId="2a595a02-fd99-43a1-a7e7-b80c8714806d" providerId="ADAL" clId="{52C167AC-76ED-4D31-B48B-260E9AEA20E7}" dt="2024-03-14T06:37:29.629" v="6255" actId="47"/>
        <pc:sldMkLst>
          <pc:docMk/>
          <pc:sldMk cId="4072950769" sldId="381"/>
        </pc:sldMkLst>
      </pc:sldChg>
      <pc:sldChg chg="del">
        <pc:chgData name="Tiger Cao" userId="2a595a02-fd99-43a1-a7e7-b80c8714806d" providerId="ADAL" clId="{52C167AC-76ED-4D31-B48B-260E9AEA20E7}" dt="2024-03-14T06:37:30.521" v="6256" actId="47"/>
        <pc:sldMkLst>
          <pc:docMk/>
          <pc:sldMk cId="3031725578" sldId="382"/>
        </pc:sldMkLst>
      </pc:sldChg>
      <pc:sldChg chg="del">
        <pc:chgData name="Tiger Cao" userId="2a595a02-fd99-43a1-a7e7-b80c8714806d" providerId="ADAL" clId="{52C167AC-76ED-4D31-B48B-260E9AEA20E7}" dt="2024-03-14T06:38:01.916" v="6284" actId="47"/>
        <pc:sldMkLst>
          <pc:docMk/>
          <pc:sldMk cId="365374111" sldId="389"/>
        </pc:sldMkLst>
      </pc:sldChg>
      <pc:sldChg chg="del">
        <pc:chgData name="Tiger Cao" userId="2a595a02-fd99-43a1-a7e7-b80c8714806d" providerId="ADAL" clId="{52C167AC-76ED-4D31-B48B-260E9AEA20E7}" dt="2024-03-14T06:38:02.856" v="6285" actId="47"/>
        <pc:sldMkLst>
          <pc:docMk/>
          <pc:sldMk cId="3608641014" sldId="390"/>
        </pc:sldMkLst>
      </pc:sldChg>
      <pc:sldChg chg="del">
        <pc:chgData name="Tiger Cao" userId="2a595a02-fd99-43a1-a7e7-b80c8714806d" providerId="ADAL" clId="{52C167AC-76ED-4D31-B48B-260E9AEA20E7}" dt="2024-03-14T06:37:15.152" v="6240" actId="47"/>
        <pc:sldMkLst>
          <pc:docMk/>
          <pc:sldMk cId="782849915" sldId="393"/>
        </pc:sldMkLst>
      </pc:sldChg>
      <pc:sldChg chg="del">
        <pc:chgData name="Tiger Cao" userId="2a595a02-fd99-43a1-a7e7-b80c8714806d" providerId="ADAL" clId="{52C167AC-76ED-4D31-B48B-260E9AEA20E7}" dt="2024-03-14T06:37:21.259" v="6246" actId="47"/>
        <pc:sldMkLst>
          <pc:docMk/>
          <pc:sldMk cId="772068463" sldId="394"/>
        </pc:sldMkLst>
      </pc:sldChg>
      <pc:sldChg chg="del">
        <pc:chgData name="Tiger Cao" userId="2a595a02-fd99-43a1-a7e7-b80c8714806d" providerId="ADAL" clId="{52C167AC-76ED-4D31-B48B-260E9AEA20E7}" dt="2024-03-12T07:15:41.916" v="939" actId="47"/>
        <pc:sldMkLst>
          <pc:docMk/>
          <pc:sldMk cId="3773263300" sldId="395"/>
        </pc:sldMkLst>
      </pc:sldChg>
      <pc:sldChg chg="del">
        <pc:chgData name="Tiger Cao" userId="2a595a02-fd99-43a1-a7e7-b80c8714806d" providerId="ADAL" clId="{52C167AC-76ED-4D31-B48B-260E9AEA20E7}" dt="2024-03-14T06:37:07.186" v="6235" actId="47"/>
        <pc:sldMkLst>
          <pc:docMk/>
          <pc:sldMk cId="2377938222" sldId="397"/>
        </pc:sldMkLst>
      </pc:sldChg>
      <pc:sldChg chg="modSp del mod">
        <pc:chgData name="Tiger Cao" userId="2a595a02-fd99-43a1-a7e7-b80c8714806d" providerId="ADAL" clId="{52C167AC-76ED-4D31-B48B-260E9AEA20E7}" dt="2024-03-12T03:15:59.429" v="99" actId="47"/>
        <pc:sldMkLst>
          <pc:docMk/>
          <pc:sldMk cId="1486285034" sldId="399"/>
        </pc:sldMkLst>
        <pc:spChg chg="mod">
          <ac:chgData name="Tiger Cao" userId="2a595a02-fd99-43a1-a7e7-b80c8714806d" providerId="ADAL" clId="{52C167AC-76ED-4D31-B48B-260E9AEA20E7}" dt="2024-03-12T02:59:43.702" v="1" actId="20577"/>
          <ac:spMkLst>
            <pc:docMk/>
            <pc:sldMk cId="1486285034" sldId="399"/>
            <ac:spMk id="16" creationId="{8D7FC0CD-D28C-B94E-38C8-21950A2FF0A2}"/>
          </ac:spMkLst>
        </pc:spChg>
      </pc:sldChg>
      <pc:sldChg chg="del">
        <pc:chgData name="Tiger Cao" userId="2a595a02-fd99-43a1-a7e7-b80c8714806d" providerId="ADAL" clId="{52C167AC-76ED-4D31-B48B-260E9AEA20E7}" dt="2024-03-12T05:07:19.457" v="460" actId="47"/>
        <pc:sldMkLst>
          <pc:docMk/>
          <pc:sldMk cId="324908038" sldId="400"/>
        </pc:sldMkLst>
      </pc:sldChg>
      <pc:sldChg chg="del">
        <pc:chgData name="Tiger Cao" userId="2a595a02-fd99-43a1-a7e7-b80c8714806d" providerId="ADAL" clId="{52C167AC-76ED-4D31-B48B-260E9AEA20E7}" dt="2024-03-12T07:15:48.911" v="944" actId="47"/>
        <pc:sldMkLst>
          <pc:docMk/>
          <pc:sldMk cId="2231183226" sldId="402"/>
        </pc:sldMkLst>
      </pc:sldChg>
      <pc:sldChg chg="del">
        <pc:chgData name="Tiger Cao" userId="2a595a02-fd99-43a1-a7e7-b80c8714806d" providerId="ADAL" clId="{52C167AC-76ED-4D31-B48B-260E9AEA20E7}" dt="2024-03-14T06:37:16.093" v="6241" actId="47"/>
        <pc:sldMkLst>
          <pc:docMk/>
          <pc:sldMk cId="3979563801" sldId="405"/>
        </pc:sldMkLst>
      </pc:sldChg>
      <pc:sldChg chg="del">
        <pc:chgData name="Tiger Cao" userId="2a595a02-fd99-43a1-a7e7-b80c8714806d" providerId="ADAL" clId="{52C167AC-76ED-4D31-B48B-260E9AEA20E7}" dt="2024-03-14T06:37:24.928" v="6250" actId="47"/>
        <pc:sldMkLst>
          <pc:docMk/>
          <pc:sldMk cId="2254888889" sldId="406"/>
        </pc:sldMkLst>
      </pc:sldChg>
      <pc:sldChg chg="del">
        <pc:chgData name="Tiger Cao" userId="2a595a02-fd99-43a1-a7e7-b80c8714806d" providerId="ADAL" clId="{52C167AC-76ED-4D31-B48B-260E9AEA20E7}" dt="2024-03-14T06:37:20.492" v="6245" actId="47"/>
        <pc:sldMkLst>
          <pc:docMk/>
          <pc:sldMk cId="2457138330" sldId="407"/>
        </pc:sldMkLst>
      </pc:sldChg>
      <pc:sldChg chg="del">
        <pc:chgData name="Tiger Cao" userId="2a595a02-fd99-43a1-a7e7-b80c8714806d" providerId="ADAL" clId="{52C167AC-76ED-4D31-B48B-260E9AEA20E7}" dt="2024-03-14T06:37:52.270" v="6275" actId="47"/>
        <pc:sldMkLst>
          <pc:docMk/>
          <pc:sldMk cId="1786103057" sldId="408"/>
        </pc:sldMkLst>
      </pc:sldChg>
      <pc:sldChg chg="del">
        <pc:chgData name="Tiger Cao" userId="2a595a02-fd99-43a1-a7e7-b80c8714806d" providerId="ADAL" clId="{52C167AC-76ED-4D31-B48B-260E9AEA20E7}" dt="2024-03-14T06:37:51.698" v="6274" actId="47"/>
        <pc:sldMkLst>
          <pc:docMk/>
          <pc:sldMk cId="2671962956" sldId="409"/>
        </pc:sldMkLst>
      </pc:sldChg>
      <pc:sldChg chg="del">
        <pc:chgData name="Tiger Cao" userId="2a595a02-fd99-43a1-a7e7-b80c8714806d" providerId="ADAL" clId="{52C167AC-76ED-4D31-B48B-260E9AEA20E7}" dt="2024-03-14T06:37:54.616" v="6278" actId="47"/>
        <pc:sldMkLst>
          <pc:docMk/>
          <pc:sldMk cId="421418845" sldId="410"/>
        </pc:sldMkLst>
      </pc:sldChg>
      <pc:sldChg chg="del">
        <pc:chgData name="Tiger Cao" userId="2a595a02-fd99-43a1-a7e7-b80c8714806d" providerId="ADAL" clId="{52C167AC-76ED-4D31-B48B-260E9AEA20E7}" dt="2024-03-14T06:37:57.395" v="6280" actId="47"/>
        <pc:sldMkLst>
          <pc:docMk/>
          <pc:sldMk cId="3283775301" sldId="411"/>
        </pc:sldMkLst>
      </pc:sldChg>
      <pc:sldChg chg="del">
        <pc:chgData name="Tiger Cao" userId="2a595a02-fd99-43a1-a7e7-b80c8714806d" providerId="ADAL" clId="{52C167AC-76ED-4D31-B48B-260E9AEA20E7}" dt="2024-03-14T06:37:59.012" v="6281" actId="47"/>
        <pc:sldMkLst>
          <pc:docMk/>
          <pc:sldMk cId="2694423435" sldId="412"/>
        </pc:sldMkLst>
      </pc:sldChg>
      <pc:sldChg chg="del setBg">
        <pc:chgData name="Tiger Cao" userId="2a595a02-fd99-43a1-a7e7-b80c8714806d" providerId="ADAL" clId="{52C167AC-76ED-4D31-B48B-260E9AEA20E7}" dt="2024-03-14T06:36:56.942" v="6228" actId="47"/>
        <pc:sldMkLst>
          <pc:docMk/>
          <pc:sldMk cId="824767816" sldId="413"/>
        </pc:sldMkLst>
      </pc:sldChg>
      <pc:sldChg chg="addSp delSp modSp add del mod setBg">
        <pc:chgData name="Tiger Cao" userId="2a595a02-fd99-43a1-a7e7-b80c8714806d" providerId="ADAL" clId="{52C167AC-76ED-4D31-B48B-260E9AEA20E7}" dt="2024-03-15T09:52:08.014" v="7905" actId="20577"/>
        <pc:sldMkLst>
          <pc:docMk/>
          <pc:sldMk cId="4245055166" sldId="414"/>
        </pc:sldMkLst>
        <pc:spChg chg="add del mod">
          <ac:chgData name="Tiger Cao" userId="2a595a02-fd99-43a1-a7e7-b80c8714806d" providerId="ADAL" clId="{52C167AC-76ED-4D31-B48B-260E9AEA20E7}" dt="2024-03-15T09:06:50.862" v="7320" actId="478"/>
          <ac:spMkLst>
            <pc:docMk/>
            <pc:sldMk cId="4245055166" sldId="414"/>
            <ac:spMk id="2" creationId="{96F16184-C6A9-824C-071B-2767E5FFE3A1}"/>
          </ac:spMkLst>
        </pc:spChg>
        <pc:spChg chg="add mod">
          <ac:chgData name="Tiger Cao" userId="2a595a02-fd99-43a1-a7e7-b80c8714806d" providerId="ADAL" clId="{52C167AC-76ED-4D31-B48B-260E9AEA20E7}" dt="2024-03-15T09:07:12.823" v="7322"/>
          <ac:spMkLst>
            <pc:docMk/>
            <pc:sldMk cId="4245055166" sldId="414"/>
            <ac:spMk id="3" creationId="{68FEF751-A4D5-9799-3F6D-DF162015AD7F}"/>
          </ac:spMkLst>
        </pc:spChg>
        <pc:spChg chg="mod">
          <ac:chgData name="Tiger Cao" userId="2a595a02-fd99-43a1-a7e7-b80c8714806d" providerId="ADAL" clId="{52C167AC-76ED-4D31-B48B-260E9AEA20E7}" dt="2024-03-15T09:52:08.014" v="7905" actId="20577"/>
          <ac:spMkLst>
            <pc:docMk/>
            <pc:sldMk cId="4245055166" sldId="414"/>
            <ac:spMk id="5" creationId="{2B0CB755-76A1-CD29-421D-3A75782A0592}"/>
          </ac:spMkLst>
        </pc:spChg>
        <pc:spChg chg="mod">
          <ac:chgData name="Tiger Cao" userId="2a595a02-fd99-43a1-a7e7-b80c8714806d" providerId="ADAL" clId="{52C167AC-76ED-4D31-B48B-260E9AEA20E7}" dt="2024-03-15T09:08:08.006" v="7350" actId="14100"/>
          <ac:spMkLst>
            <pc:docMk/>
            <pc:sldMk cId="4245055166" sldId="414"/>
            <ac:spMk id="8" creationId="{7516B88C-73AE-A0C6-FBF5-E76C141279BC}"/>
          </ac:spMkLst>
        </pc:spChg>
        <pc:spChg chg="mod">
          <ac:chgData name="Tiger Cao" userId="2a595a02-fd99-43a1-a7e7-b80c8714806d" providerId="ADAL" clId="{52C167AC-76ED-4D31-B48B-260E9AEA20E7}" dt="2024-03-15T09:06:16.757" v="7317" actId="20577"/>
          <ac:spMkLst>
            <pc:docMk/>
            <pc:sldMk cId="4245055166" sldId="414"/>
            <ac:spMk id="13" creationId="{546AAB34-61DA-C5C7-2EDD-A2D2D2787F1A}"/>
          </ac:spMkLst>
        </pc:spChg>
        <pc:picChg chg="add mod">
          <ac:chgData name="Tiger Cao" userId="2a595a02-fd99-43a1-a7e7-b80c8714806d" providerId="ADAL" clId="{52C167AC-76ED-4D31-B48B-260E9AEA20E7}" dt="2024-03-15T09:17:45.326" v="7482" actId="1076"/>
          <ac:picMkLst>
            <pc:docMk/>
            <pc:sldMk cId="4245055166" sldId="414"/>
            <ac:picMk id="4" creationId="{BF6B96B8-A295-2393-D87D-CA2E9B0818C1}"/>
          </ac:picMkLst>
        </pc:picChg>
        <pc:picChg chg="add mod">
          <ac:chgData name="Tiger Cao" userId="2a595a02-fd99-43a1-a7e7-b80c8714806d" providerId="ADAL" clId="{52C167AC-76ED-4D31-B48B-260E9AEA20E7}" dt="2024-03-15T09:40:07.594" v="7881" actId="1076"/>
          <ac:picMkLst>
            <pc:docMk/>
            <pc:sldMk cId="4245055166" sldId="414"/>
            <ac:picMk id="6" creationId="{A0346573-4352-3FC7-2DF6-EF61137611F0}"/>
          </ac:picMkLst>
        </pc:picChg>
      </pc:sldChg>
      <pc:sldChg chg="modSp del mod setBg">
        <pc:chgData name="Tiger Cao" userId="2a595a02-fd99-43a1-a7e7-b80c8714806d" providerId="ADAL" clId="{52C167AC-76ED-4D31-B48B-260E9AEA20E7}" dt="2024-03-12T03:32:19.857" v="163" actId="47"/>
        <pc:sldMkLst>
          <pc:docMk/>
          <pc:sldMk cId="3998801001" sldId="415"/>
        </pc:sldMkLst>
        <pc:spChg chg="mod">
          <ac:chgData name="Tiger Cao" userId="2a595a02-fd99-43a1-a7e7-b80c8714806d" providerId="ADAL" clId="{52C167AC-76ED-4D31-B48B-260E9AEA20E7}" dt="2024-03-12T03:15:10.688" v="82" actId="20577"/>
          <ac:spMkLst>
            <pc:docMk/>
            <pc:sldMk cId="3998801001" sldId="415"/>
            <ac:spMk id="14" creationId="{0FBFF413-9C9D-6973-5C8C-00B6CB14D65C}"/>
          </ac:spMkLst>
        </pc:spChg>
        <pc:spChg chg="mod">
          <ac:chgData name="Tiger Cao" userId="2a595a02-fd99-43a1-a7e7-b80c8714806d" providerId="ADAL" clId="{52C167AC-76ED-4D31-B48B-260E9AEA20E7}" dt="2024-03-12T03:16:33.237" v="141" actId="20577"/>
          <ac:spMkLst>
            <pc:docMk/>
            <pc:sldMk cId="3998801001" sldId="415"/>
            <ac:spMk id="15" creationId="{F1CFFA43-0DA9-4711-990C-986155345DE3}"/>
          </ac:spMkLst>
        </pc:spChg>
      </pc:sldChg>
      <pc:sldChg chg="del setBg">
        <pc:chgData name="Tiger Cao" userId="2a595a02-fd99-43a1-a7e7-b80c8714806d" providerId="ADAL" clId="{52C167AC-76ED-4D31-B48B-260E9AEA20E7}" dt="2024-03-12T07:15:45.211" v="941" actId="47"/>
        <pc:sldMkLst>
          <pc:docMk/>
          <pc:sldMk cId="676129964" sldId="416"/>
        </pc:sldMkLst>
      </pc:sldChg>
      <pc:sldChg chg="del setBg">
        <pc:chgData name="Tiger Cao" userId="2a595a02-fd99-43a1-a7e7-b80c8714806d" providerId="ADAL" clId="{52C167AC-76ED-4D31-B48B-260E9AEA20E7}" dt="2024-03-12T07:15:46.610" v="942" actId="47"/>
        <pc:sldMkLst>
          <pc:docMk/>
          <pc:sldMk cId="1958177634" sldId="418"/>
        </pc:sldMkLst>
      </pc:sldChg>
      <pc:sldChg chg="del">
        <pc:chgData name="Tiger Cao" userId="2a595a02-fd99-43a1-a7e7-b80c8714806d" providerId="ADAL" clId="{52C167AC-76ED-4D31-B48B-260E9AEA20E7}" dt="2024-03-14T06:37:31.427" v="6257" actId="47"/>
        <pc:sldMkLst>
          <pc:docMk/>
          <pc:sldMk cId="1380648401" sldId="419"/>
        </pc:sldMkLst>
      </pc:sldChg>
      <pc:sldChg chg="del">
        <pc:chgData name="Tiger Cao" userId="2a595a02-fd99-43a1-a7e7-b80c8714806d" providerId="ADAL" clId="{52C167AC-76ED-4D31-B48B-260E9AEA20E7}" dt="2024-03-14T06:37:17.195" v="6242" actId="47"/>
        <pc:sldMkLst>
          <pc:docMk/>
          <pc:sldMk cId="675626350" sldId="420"/>
        </pc:sldMkLst>
      </pc:sldChg>
      <pc:sldChg chg="del">
        <pc:chgData name="Tiger Cao" userId="2a595a02-fd99-43a1-a7e7-b80c8714806d" providerId="ADAL" clId="{52C167AC-76ED-4D31-B48B-260E9AEA20E7}" dt="2024-03-14T06:38:04.971" v="6286" actId="47"/>
        <pc:sldMkLst>
          <pc:docMk/>
          <pc:sldMk cId="1191981111" sldId="421"/>
        </pc:sldMkLst>
      </pc:sldChg>
      <pc:sldChg chg="modSp mod setBg modNotesTx">
        <pc:chgData name="Tiger Cao" userId="2a595a02-fd99-43a1-a7e7-b80c8714806d" providerId="ADAL" clId="{52C167AC-76ED-4D31-B48B-260E9AEA20E7}" dt="2024-03-15T08:56:44.952" v="7251"/>
        <pc:sldMkLst>
          <pc:docMk/>
          <pc:sldMk cId="4045354307" sldId="422"/>
        </pc:sldMkLst>
        <pc:spChg chg="mod">
          <ac:chgData name="Tiger Cao" userId="2a595a02-fd99-43a1-a7e7-b80c8714806d" providerId="ADAL" clId="{52C167AC-76ED-4D31-B48B-260E9AEA20E7}" dt="2024-03-14T08:58:28.367" v="6463" actId="20577"/>
          <ac:spMkLst>
            <pc:docMk/>
            <pc:sldMk cId="4045354307" sldId="422"/>
            <ac:spMk id="2" creationId="{F4C13129-AB42-2956-75A0-1B5B0CA04D22}"/>
          </ac:spMkLst>
        </pc:spChg>
        <pc:spChg chg="mod">
          <ac:chgData name="Tiger Cao" userId="2a595a02-fd99-43a1-a7e7-b80c8714806d" providerId="ADAL" clId="{52C167AC-76ED-4D31-B48B-260E9AEA20E7}" dt="2024-03-12T03:25:05.105" v="156" actId="20577"/>
          <ac:spMkLst>
            <pc:docMk/>
            <pc:sldMk cId="4045354307" sldId="422"/>
            <ac:spMk id="3" creationId="{778AE6D3-7419-973C-CA90-06E6978237C5}"/>
          </ac:spMkLst>
        </pc:spChg>
        <pc:spChg chg="mod">
          <ac:chgData name="Tiger Cao" userId="2a595a02-fd99-43a1-a7e7-b80c8714806d" providerId="ADAL" clId="{52C167AC-76ED-4D31-B48B-260E9AEA20E7}" dt="2024-03-12T05:17:37.165" v="552" actId="20577"/>
          <ac:spMkLst>
            <pc:docMk/>
            <pc:sldMk cId="4045354307" sldId="422"/>
            <ac:spMk id="4" creationId="{D2376891-DE12-C403-AB73-C9E6059F64D7}"/>
          </ac:spMkLst>
        </pc:spChg>
        <pc:spChg chg="ord">
          <ac:chgData name="Tiger Cao" userId="2a595a02-fd99-43a1-a7e7-b80c8714806d" providerId="ADAL" clId="{52C167AC-76ED-4D31-B48B-260E9AEA20E7}" dt="2024-03-12T03:23:13.516" v="146" actId="166"/>
          <ac:spMkLst>
            <pc:docMk/>
            <pc:sldMk cId="4045354307" sldId="422"/>
            <ac:spMk id="8" creationId="{643CEA8D-1E0E-428B-5BA8-0085350076C4}"/>
          </ac:spMkLst>
        </pc:spChg>
      </pc:sldChg>
      <pc:sldChg chg="del">
        <pc:chgData name="Tiger Cao" userId="2a595a02-fd99-43a1-a7e7-b80c8714806d" providerId="ADAL" clId="{52C167AC-76ED-4D31-B48B-260E9AEA20E7}" dt="2024-03-14T06:37:18.174" v="6243" actId="47"/>
        <pc:sldMkLst>
          <pc:docMk/>
          <pc:sldMk cId="2332374633" sldId="423"/>
        </pc:sldMkLst>
      </pc:sldChg>
      <pc:sldChg chg="addSp delSp modSp add mod">
        <pc:chgData name="Tiger Cao" userId="2a595a02-fd99-43a1-a7e7-b80c8714806d" providerId="ADAL" clId="{52C167AC-76ED-4D31-B48B-260E9AEA20E7}" dt="2024-03-15T08:47:56.662" v="7228" actId="20577"/>
        <pc:sldMkLst>
          <pc:docMk/>
          <pc:sldMk cId="1594308723" sldId="424"/>
        </pc:sldMkLst>
        <pc:spChg chg="mod">
          <ac:chgData name="Tiger Cao" userId="2a595a02-fd99-43a1-a7e7-b80c8714806d" providerId="ADAL" clId="{52C167AC-76ED-4D31-B48B-260E9AEA20E7}" dt="2024-03-15T07:19:08.025" v="7053" actId="20577"/>
          <ac:spMkLst>
            <pc:docMk/>
            <pc:sldMk cId="1594308723" sldId="424"/>
            <ac:spMk id="2" creationId="{576E64E2-F737-93FF-43E1-1E69ECA48EB6}"/>
          </ac:spMkLst>
        </pc:spChg>
        <pc:spChg chg="mod">
          <ac:chgData name="Tiger Cao" userId="2a595a02-fd99-43a1-a7e7-b80c8714806d" providerId="ADAL" clId="{52C167AC-76ED-4D31-B48B-260E9AEA20E7}" dt="2024-03-15T08:46:09.311" v="7224" actId="20577"/>
          <ac:spMkLst>
            <pc:docMk/>
            <pc:sldMk cId="1594308723" sldId="424"/>
            <ac:spMk id="3" creationId="{69B5A0EC-C069-51D2-097D-735E35D6999B}"/>
          </ac:spMkLst>
        </pc:spChg>
        <pc:spChg chg="mod">
          <ac:chgData name="Tiger Cao" userId="2a595a02-fd99-43a1-a7e7-b80c8714806d" providerId="ADAL" clId="{52C167AC-76ED-4D31-B48B-260E9AEA20E7}" dt="2024-03-12T07:22:30.330" v="969" actId="20577"/>
          <ac:spMkLst>
            <pc:docMk/>
            <pc:sldMk cId="1594308723" sldId="424"/>
            <ac:spMk id="7" creationId="{29E0C092-AE0B-0448-668B-0D2D276D31C0}"/>
          </ac:spMkLst>
        </pc:spChg>
        <pc:spChg chg="add mod">
          <ac:chgData name="Tiger Cao" userId="2a595a02-fd99-43a1-a7e7-b80c8714806d" providerId="ADAL" clId="{52C167AC-76ED-4D31-B48B-260E9AEA20E7}" dt="2024-03-15T08:47:56.662" v="7228" actId="20577"/>
          <ac:spMkLst>
            <pc:docMk/>
            <pc:sldMk cId="1594308723" sldId="424"/>
            <ac:spMk id="11" creationId="{3580E7E6-2276-2553-CF41-293B67CE06B0}"/>
          </ac:spMkLst>
        </pc:spChg>
        <pc:picChg chg="add mod">
          <ac:chgData name="Tiger Cao" userId="2a595a02-fd99-43a1-a7e7-b80c8714806d" providerId="ADAL" clId="{52C167AC-76ED-4D31-B48B-260E9AEA20E7}" dt="2024-03-15T08:38:35.035" v="7096" actId="1076"/>
          <ac:picMkLst>
            <pc:docMk/>
            <pc:sldMk cId="1594308723" sldId="424"/>
            <ac:picMk id="4" creationId="{326470F5-ACAB-0DE4-D460-D4F3882BA359}"/>
          </ac:picMkLst>
        </pc:picChg>
        <pc:picChg chg="del">
          <ac:chgData name="Tiger Cao" userId="2a595a02-fd99-43a1-a7e7-b80c8714806d" providerId="ADAL" clId="{52C167AC-76ED-4D31-B48B-260E9AEA20E7}" dt="2024-03-12T05:31:39.940" v="697" actId="478"/>
          <ac:picMkLst>
            <pc:docMk/>
            <pc:sldMk cId="1594308723" sldId="424"/>
            <ac:picMk id="5" creationId="{2983BC07-57B6-50F6-2F51-B75C085FD682}"/>
          </ac:picMkLst>
        </pc:picChg>
        <pc:picChg chg="add mod">
          <ac:chgData name="Tiger Cao" userId="2a595a02-fd99-43a1-a7e7-b80c8714806d" providerId="ADAL" clId="{52C167AC-76ED-4D31-B48B-260E9AEA20E7}" dt="2024-03-15T08:38:50.541" v="7098" actId="14100"/>
          <ac:picMkLst>
            <pc:docMk/>
            <pc:sldMk cId="1594308723" sldId="424"/>
            <ac:picMk id="8" creationId="{90AB756F-DF8F-A61B-4BE0-B5E708D0B959}"/>
          </ac:picMkLst>
        </pc:picChg>
        <pc:picChg chg="add del">
          <ac:chgData name="Tiger Cao" userId="2a595a02-fd99-43a1-a7e7-b80c8714806d" providerId="ADAL" clId="{52C167AC-76ED-4D31-B48B-260E9AEA20E7}" dt="2024-03-15T08:43:14.627" v="7121" actId="22"/>
          <ac:picMkLst>
            <pc:docMk/>
            <pc:sldMk cId="1594308723" sldId="424"/>
            <ac:picMk id="9" creationId="{C41B3D90-9D1E-FF0A-02D5-3FE588AB6383}"/>
          </ac:picMkLst>
        </pc:picChg>
        <pc:picChg chg="add del mod">
          <ac:chgData name="Tiger Cao" userId="2a595a02-fd99-43a1-a7e7-b80c8714806d" providerId="ADAL" clId="{52C167AC-76ED-4D31-B48B-260E9AEA20E7}" dt="2024-03-15T08:34:49.242" v="7070" actId="478"/>
          <ac:picMkLst>
            <pc:docMk/>
            <pc:sldMk cId="1594308723" sldId="424"/>
            <ac:picMk id="10" creationId="{9FEE5AEE-54D1-0045-145B-18A57D812AF1}"/>
          </ac:picMkLst>
        </pc:picChg>
      </pc:sldChg>
      <pc:sldChg chg="addSp delSp modSp add del mod modTransition">
        <pc:chgData name="Tiger Cao" userId="2a595a02-fd99-43a1-a7e7-b80c8714806d" providerId="ADAL" clId="{52C167AC-76ED-4D31-B48B-260E9AEA20E7}" dt="2024-03-15T08:38:57.503" v="7099" actId="47"/>
        <pc:sldMkLst>
          <pc:docMk/>
          <pc:sldMk cId="2178039622" sldId="425"/>
        </pc:sldMkLst>
        <pc:spChg chg="mod">
          <ac:chgData name="Tiger Cao" userId="2a595a02-fd99-43a1-a7e7-b80c8714806d" providerId="ADAL" clId="{52C167AC-76ED-4D31-B48B-260E9AEA20E7}" dt="2024-03-15T07:19:14.765" v="7056" actId="20577"/>
          <ac:spMkLst>
            <pc:docMk/>
            <pc:sldMk cId="2178039622" sldId="425"/>
            <ac:spMk id="2" creationId="{576E64E2-F737-93FF-43E1-1E69ECA48EB6}"/>
          </ac:spMkLst>
        </pc:spChg>
        <pc:spChg chg="add del mod">
          <ac:chgData name="Tiger Cao" userId="2a595a02-fd99-43a1-a7e7-b80c8714806d" providerId="ADAL" clId="{52C167AC-76ED-4D31-B48B-260E9AEA20E7}" dt="2024-03-15T08:37:30.766" v="7088" actId="21"/>
          <ac:spMkLst>
            <pc:docMk/>
            <pc:sldMk cId="2178039622" sldId="425"/>
            <ac:spMk id="3" creationId="{69B5A0EC-C069-51D2-097D-735E35D6999B}"/>
          </ac:spMkLst>
        </pc:spChg>
        <pc:spChg chg="mod">
          <ac:chgData name="Tiger Cao" userId="2a595a02-fd99-43a1-a7e7-b80c8714806d" providerId="ADAL" clId="{52C167AC-76ED-4D31-B48B-260E9AEA20E7}" dt="2024-03-12T07:22:39.913" v="970" actId="20577"/>
          <ac:spMkLst>
            <pc:docMk/>
            <pc:sldMk cId="2178039622" sldId="425"/>
            <ac:spMk id="7" creationId="{29E0C092-AE0B-0448-668B-0D2D276D31C0}"/>
          </ac:spMkLst>
        </pc:spChg>
        <pc:spChg chg="add mod">
          <ac:chgData name="Tiger Cao" userId="2a595a02-fd99-43a1-a7e7-b80c8714806d" providerId="ADAL" clId="{52C167AC-76ED-4D31-B48B-260E9AEA20E7}" dt="2024-03-12T07:11:08.504" v="848"/>
          <ac:spMkLst>
            <pc:docMk/>
            <pc:sldMk cId="2178039622" sldId="425"/>
            <ac:spMk id="9" creationId="{80039BC7-5DCA-C697-65E0-7B9B20C39934}"/>
          </ac:spMkLst>
        </pc:spChg>
        <pc:spChg chg="add del mod">
          <ac:chgData name="Tiger Cao" userId="2a595a02-fd99-43a1-a7e7-b80c8714806d" providerId="ADAL" clId="{52C167AC-76ED-4D31-B48B-260E9AEA20E7}" dt="2024-03-15T08:35:36.145" v="7075" actId="21"/>
          <ac:spMkLst>
            <pc:docMk/>
            <pc:sldMk cId="2178039622" sldId="425"/>
            <ac:spMk id="11" creationId="{0F6C8669-5236-734C-2638-FE82AF194D90}"/>
          </ac:spMkLst>
        </pc:spChg>
        <pc:spChg chg="add del mod">
          <ac:chgData name="Tiger Cao" userId="2a595a02-fd99-43a1-a7e7-b80c8714806d" providerId="ADAL" clId="{52C167AC-76ED-4D31-B48B-260E9AEA20E7}" dt="2024-03-15T08:37:25.810" v="7087" actId="21"/>
          <ac:spMkLst>
            <pc:docMk/>
            <pc:sldMk cId="2178039622" sldId="425"/>
            <ac:spMk id="13" creationId="{6E9B1119-B600-77AF-62AC-95C3C94F4E65}"/>
          </ac:spMkLst>
        </pc:spChg>
        <pc:spChg chg="add del mod">
          <ac:chgData name="Tiger Cao" userId="2a595a02-fd99-43a1-a7e7-b80c8714806d" providerId="ADAL" clId="{52C167AC-76ED-4D31-B48B-260E9AEA20E7}" dt="2024-03-15T08:37:53.415" v="7090" actId="21"/>
          <ac:spMkLst>
            <pc:docMk/>
            <pc:sldMk cId="2178039622" sldId="425"/>
            <ac:spMk id="15" creationId="{D0791768-F461-DC61-E87F-4A9C1117B688}"/>
          </ac:spMkLst>
        </pc:spChg>
        <pc:picChg chg="add del mod">
          <ac:chgData name="Tiger Cao" userId="2a595a02-fd99-43a1-a7e7-b80c8714806d" providerId="ADAL" clId="{52C167AC-76ED-4D31-B48B-260E9AEA20E7}" dt="2024-03-15T08:36:03.442" v="7077" actId="21"/>
          <ac:picMkLst>
            <pc:docMk/>
            <pc:sldMk cId="2178039622" sldId="425"/>
            <ac:picMk id="4" creationId="{326470F5-ACAB-0DE4-D460-D4F3882BA359}"/>
          </ac:picMkLst>
        </pc:picChg>
        <pc:picChg chg="add del mod">
          <ac:chgData name="Tiger Cao" userId="2a595a02-fd99-43a1-a7e7-b80c8714806d" providerId="ADAL" clId="{52C167AC-76ED-4D31-B48B-260E9AEA20E7}" dt="2024-03-15T08:35:41.216" v="7076" actId="21"/>
          <ac:picMkLst>
            <pc:docMk/>
            <pc:sldMk cId="2178039622" sldId="425"/>
            <ac:picMk id="5" creationId="{3C133BF8-0F84-15A4-7602-DBD72325025D}"/>
          </ac:picMkLst>
        </pc:picChg>
        <pc:picChg chg="mod">
          <ac:chgData name="Tiger Cao" userId="2a595a02-fd99-43a1-a7e7-b80c8714806d" providerId="ADAL" clId="{52C167AC-76ED-4D31-B48B-260E9AEA20E7}" dt="2024-03-12T07:11:17.418" v="850" actId="1076"/>
          <ac:picMkLst>
            <pc:docMk/>
            <pc:sldMk cId="2178039622" sldId="425"/>
            <ac:picMk id="8" creationId="{90AB756F-DF8F-A61B-4BE0-B5E708D0B959}"/>
          </ac:picMkLst>
        </pc:picChg>
      </pc:sldChg>
      <pc:sldChg chg="delSp modSp add del mod">
        <pc:chgData name="Tiger Cao" userId="2a595a02-fd99-43a1-a7e7-b80c8714806d" providerId="ADAL" clId="{52C167AC-76ED-4D31-B48B-260E9AEA20E7}" dt="2024-03-13T03:19:58.140" v="2532" actId="47"/>
        <pc:sldMkLst>
          <pc:docMk/>
          <pc:sldMk cId="521230863" sldId="426"/>
        </pc:sldMkLst>
        <pc:spChg chg="mod">
          <ac:chgData name="Tiger Cao" userId="2a595a02-fd99-43a1-a7e7-b80c8714806d" providerId="ADAL" clId="{52C167AC-76ED-4D31-B48B-260E9AEA20E7}" dt="2024-03-12T07:48:24.234" v="1092" actId="20577"/>
          <ac:spMkLst>
            <pc:docMk/>
            <pc:sldMk cId="521230863" sldId="426"/>
            <ac:spMk id="2" creationId="{576E64E2-F737-93FF-43E1-1E69ECA48EB6}"/>
          </ac:spMkLst>
        </pc:spChg>
        <pc:spChg chg="mod">
          <ac:chgData name="Tiger Cao" userId="2a595a02-fd99-43a1-a7e7-b80c8714806d" providerId="ADAL" clId="{52C167AC-76ED-4D31-B48B-260E9AEA20E7}" dt="2024-03-12T07:47:15.708" v="1048" actId="20577"/>
          <ac:spMkLst>
            <pc:docMk/>
            <pc:sldMk cId="521230863" sldId="426"/>
            <ac:spMk id="6" creationId="{F3E76246-A561-5017-E88E-7DD4D2BF4C7E}"/>
          </ac:spMkLst>
        </pc:spChg>
        <pc:spChg chg="mod">
          <ac:chgData name="Tiger Cao" userId="2a595a02-fd99-43a1-a7e7-b80c8714806d" providerId="ADAL" clId="{52C167AC-76ED-4D31-B48B-260E9AEA20E7}" dt="2024-03-12T07:47:02.918" v="1046"/>
          <ac:spMkLst>
            <pc:docMk/>
            <pc:sldMk cId="521230863" sldId="426"/>
            <ac:spMk id="7" creationId="{29E0C092-AE0B-0448-668B-0D2D276D31C0}"/>
          </ac:spMkLst>
        </pc:spChg>
        <pc:picChg chg="del">
          <ac:chgData name="Tiger Cao" userId="2a595a02-fd99-43a1-a7e7-b80c8714806d" providerId="ADAL" clId="{52C167AC-76ED-4D31-B48B-260E9AEA20E7}" dt="2024-03-12T07:48:33.462" v="1094" actId="478"/>
          <ac:picMkLst>
            <pc:docMk/>
            <pc:sldMk cId="521230863" sldId="426"/>
            <ac:picMk id="9" creationId="{326470F5-ACAB-0DE4-D460-D4F3882BA359}"/>
          </ac:picMkLst>
        </pc:picChg>
        <pc:picChg chg="del">
          <ac:chgData name="Tiger Cao" userId="2a595a02-fd99-43a1-a7e7-b80c8714806d" providerId="ADAL" clId="{52C167AC-76ED-4D31-B48B-260E9AEA20E7}" dt="2024-03-12T07:48:31.011" v="1093" actId="478"/>
          <ac:picMkLst>
            <pc:docMk/>
            <pc:sldMk cId="521230863" sldId="426"/>
            <ac:picMk id="11" creationId="{03BCC85B-925B-666D-97C9-4FD157CF50FB}"/>
          </ac:picMkLst>
        </pc:picChg>
      </pc:sldChg>
      <pc:sldChg chg="addSp delSp modSp add mod">
        <pc:chgData name="Tiger Cao" userId="2a595a02-fd99-43a1-a7e7-b80c8714806d" providerId="ADAL" clId="{52C167AC-76ED-4D31-B48B-260E9AEA20E7}" dt="2024-03-14T09:25:19.615" v="6619" actId="20577"/>
        <pc:sldMkLst>
          <pc:docMk/>
          <pc:sldMk cId="2082753616" sldId="427"/>
        </pc:sldMkLst>
        <pc:spChg chg="mod">
          <ac:chgData name="Tiger Cao" userId="2a595a02-fd99-43a1-a7e7-b80c8714806d" providerId="ADAL" clId="{52C167AC-76ED-4D31-B48B-260E9AEA20E7}" dt="2024-03-12T09:01:59.623" v="1655" actId="20577"/>
          <ac:spMkLst>
            <pc:docMk/>
            <pc:sldMk cId="2082753616" sldId="427"/>
            <ac:spMk id="2" creationId="{576E64E2-F737-93FF-43E1-1E69ECA48EB6}"/>
          </ac:spMkLst>
        </pc:spChg>
        <pc:spChg chg="mod">
          <ac:chgData name="Tiger Cao" userId="2a595a02-fd99-43a1-a7e7-b80c8714806d" providerId="ADAL" clId="{52C167AC-76ED-4D31-B48B-260E9AEA20E7}" dt="2024-03-12T09:37:19.113" v="1874" actId="20577"/>
          <ac:spMkLst>
            <pc:docMk/>
            <pc:sldMk cId="2082753616" sldId="427"/>
            <ac:spMk id="3" creationId="{69B5A0EC-C069-51D2-097D-735E35D6999B}"/>
          </ac:spMkLst>
        </pc:spChg>
        <pc:spChg chg="mod">
          <ac:chgData name="Tiger Cao" userId="2a595a02-fd99-43a1-a7e7-b80c8714806d" providerId="ADAL" clId="{52C167AC-76ED-4D31-B48B-260E9AEA20E7}" dt="2024-03-12T09:00:35.662" v="1615" actId="20577"/>
          <ac:spMkLst>
            <pc:docMk/>
            <pc:sldMk cId="2082753616" sldId="427"/>
            <ac:spMk id="6" creationId="{F3E76246-A561-5017-E88E-7DD4D2BF4C7E}"/>
          </ac:spMkLst>
        </pc:spChg>
        <pc:spChg chg="mod">
          <ac:chgData name="Tiger Cao" userId="2a595a02-fd99-43a1-a7e7-b80c8714806d" providerId="ADAL" clId="{52C167AC-76ED-4D31-B48B-260E9AEA20E7}" dt="2024-03-14T09:25:19.615" v="6619" actId="20577"/>
          <ac:spMkLst>
            <pc:docMk/>
            <pc:sldMk cId="2082753616" sldId="427"/>
            <ac:spMk id="7" creationId="{29E0C092-AE0B-0448-668B-0D2D276D31C0}"/>
          </ac:spMkLst>
        </pc:spChg>
        <pc:picChg chg="add del mod">
          <ac:chgData name="Tiger Cao" userId="2a595a02-fd99-43a1-a7e7-b80c8714806d" providerId="ADAL" clId="{52C167AC-76ED-4D31-B48B-260E9AEA20E7}" dt="2024-03-12T09:22:05.425" v="1667" actId="478"/>
          <ac:picMkLst>
            <pc:docMk/>
            <pc:sldMk cId="2082753616" sldId="427"/>
            <ac:picMk id="5" creationId="{24604565-DC26-7AE8-96D2-C589E133308B}"/>
          </ac:picMkLst>
        </pc:picChg>
        <pc:picChg chg="del">
          <ac:chgData name="Tiger Cao" userId="2a595a02-fd99-43a1-a7e7-b80c8714806d" providerId="ADAL" clId="{52C167AC-76ED-4D31-B48B-260E9AEA20E7}" dt="2024-03-12T09:02:10.623" v="1657" actId="478"/>
          <ac:picMkLst>
            <pc:docMk/>
            <pc:sldMk cId="2082753616" sldId="427"/>
            <ac:picMk id="9" creationId="{326470F5-ACAB-0DE4-D460-D4F3882BA359}"/>
          </ac:picMkLst>
        </pc:picChg>
        <pc:picChg chg="add del mod">
          <ac:chgData name="Tiger Cao" userId="2a595a02-fd99-43a1-a7e7-b80c8714806d" providerId="ADAL" clId="{52C167AC-76ED-4D31-B48B-260E9AEA20E7}" dt="2024-03-12T09:22:47.296" v="1670" actId="478"/>
          <ac:picMkLst>
            <pc:docMk/>
            <pc:sldMk cId="2082753616" sldId="427"/>
            <ac:picMk id="10" creationId="{74492888-C4CD-A41A-AD45-7604F9F9A137}"/>
          </ac:picMkLst>
        </pc:picChg>
        <pc:picChg chg="del">
          <ac:chgData name="Tiger Cao" userId="2a595a02-fd99-43a1-a7e7-b80c8714806d" providerId="ADAL" clId="{52C167AC-76ED-4D31-B48B-260E9AEA20E7}" dt="2024-03-12T09:02:07.648" v="1656" actId="478"/>
          <ac:picMkLst>
            <pc:docMk/>
            <pc:sldMk cId="2082753616" sldId="427"/>
            <ac:picMk id="11" creationId="{03BCC85B-925B-666D-97C9-4FD157CF50FB}"/>
          </ac:picMkLst>
        </pc:picChg>
        <pc:picChg chg="add del mod">
          <ac:chgData name="Tiger Cao" userId="2a595a02-fd99-43a1-a7e7-b80c8714806d" providerId="ADAL" clId="{52C167AC-76ED-4D31-B48B-260E9AEA20E7}" dt="2024-03-12T09:24:32.404" v="1709" actId="478"/>
          <ac:picMkLst>
            <pc:docMk/>
            <pc:sldMk cId="2082753616" sldId="427"/>
            <ac:picMk id="13" creationId="{6626D775-19FF-012D-0BAA-8CD044629820}"/>
          </ac:picMkLst>
        </pc:picChg>
        <pc:picChg chg="add del mod">
          <ac:chgData name="Tiger Cao" userId="2a595a02-fd99-43a1-a7e7-b80c8714806d" providerId="ADAL" clId="{52C167AC-76ED-4D31-B48B-260E9AEA20E7}" dt="2024-03-12T09:36:16.834" v="1842" actId="478"/>
          <ac:picMkLst>
            <pc:docMk/>
            <pc:sldMk cId="2082753616" sldId="427"/>
            <ac:picMk id="15" creationId="{49DC6F5D-9A28-BBF1-5318-F519F19D3412}"/>
          </ac:picMkLst>
        </pc:picChg>
        <pc:picChg chg="add del mod">
          <ac:chgData name="Tiger Cao" userId="2a595a02-fd99-43a1-a7e7-b80c8714806d" providerId="ADAL" clId="{52C167AC-76ED-4D31-B48B-260E9AEA20E7}" dt="2024-03-12T09:36:44.856" v="1845" actId="478"/>
          <ac:picMkLst>
            <pc:docMk/>
            <pc:sldMk cId="2082753616" sldId="427"/>
            <ac:picMk id="17" creationId="{9CC6B977-AD57-7E77-889F-88F6CD44EBFE}"/>
          </ac:picMkLst>
        </pc:picChg>
        <pc:picChg chg="add mod">
          <ac:chgData name="Tiger Cao" userId="2a595a02-fd99-43a1-a7e7-b80c8714806d" providerId="ADAL" clId="{52C167AC-76ED-4D31-B48B-260E9AEA20E7}" dt="2024-03-12T09:36:49.394" v="1847" actId="1076"/>
          <ac:picMkLst>
            <pc:docMk/>
            <pc:sldMk cId="2082753616" sldId="427"/>
            <ac:picMk id="19" creationId="{B1085EFE-2FD4-3EB1-0ECD-C4A5AFAD0C6F}"/>
          </ac:picMkLst>
        </pc:picChg>
      </pc:sldChg>
      <pc:sldChg chg="addSp delSp modSp add mod">
        <pc:chgData name="Tiger Cao" userId="2a595a02-fd99-43a1-a7e7-b80c8714806d" providerId="ADAL" clId="{52C167AC-76ED-4D31-B48B-260E9AEA20E7}" dt="2024-03-14T09:25:33.563" v="6627" actId="20577"/>
        <pc:sldMkLst>
          <pc:docMk/>
          <pc:sldMk cId="347644753" sldId="428"/>
        </pc:sldMkLst>
        <pc:spChg chg="mod">
          <ac:chgData name="Tiger Cao" userId="2a595a02-fd99-43a1-a7e7-b80c8714806d" providerId="ADAL" clId="{52C167AC-76ED-4D31-B48B-260E9AEA20E7}" dt="2024-03-13T03:30:05.326" v="2661" actId="20577"/>
          <ac:spMkLst>
            <pc:docMk/>
            <pc:sldMk cId="347644753" sldId="428"/>
            <ac:spMk id="3" creationId="{69B5A0EC-C069-51D2-097D-735E35D6999B}"/>
          </ac:spMkLst>
        </pc:spChg>
        <pc:spChg chg="mod">
          <ac:chgData name="Tiger Cao" userId="2a595a02-fd99-43a1-a7e7-b80c8714806d" providerId="ADAL" clId="{52C167AC-76ED-4D31-B48B-260E9AEA20E7}" dt="2024-03-14T09:25:33.563" v="6627" actId="20577"/>
          <ac:spMkLst>
            <pc:docMk/>
            <pc:sldMk cId="347644753" sldId="428"/>
            <ac:spMk id="7" creationId="{29E0C092-AE0B-0448-668B-0D2D276D31C0}"/>
          </ac:spMkLst>
        </pc:spChg>
        <pc:spChg chg="add del mod">
          <ac:chgData name="Tiger Cao" userId="2a595a02-fd99-43a1-a7e7-b80c8714806d" providerId="ADAL" clId="{52C167AC-76ED-4D31-B48B-260E9AEA20E7}" dt="2024-03-13T03:26:47.960" v="2553" actId="478"/>
          <ac:spMkLst>
            <pc:docMk/>
            <pc:sldMk cId="347644753" sldId="428"/>
            <ac:spMk id="8" creationId="{F2007F29-BE35-96B1-F221-66A1029266BE}"/>
          </ac:spMkLst>
        </pc:spChg>
        <pc:picChg chg="add del mod">
          <ac:chgData name="Tiger Cao" userId="2a595a02-fd99-43a1-a7e7-b80c8714806d" providerId="ADAL" clId="{52C167AC-76ED-4D31-B48B-260E9AEA20E7}" dt="2024-03-12T09:39:22.112" v="1964" actId="478"/>
          <ac:picMkLst>
            <pc:docMk/>
            <pc:sldMk cId="347644753" sldId="428"/>
            <ac:picMk id="5" creationId="{66D4C6E9-5617-30C8-674A-61B8FFCF3274}"/>
          </ac:picMkLst>
        </pc:picChg>
        <pc:picChg chg="add del mod">
          <ac:chgData name="Tiger Cao" userId="2a595a02-fd99-43a1-a7e7-b80c8714806d" providerId="ADAL" clId="{52C167AC-76ED-4D31-B48B-260E9AEA20E7}" dt="2024-03-13T03:26:09.786" v="2547" actId="478"/>
          <ac:picMkLst>
            <pc:docMk/>
            <pc:sldMk cId="347644753" sldId="428"/>
            <ac:picMk id="10" creationId="{94ABDF7A-4035-6C51-0875-F1D845572950}"/>
          </ac:picMkLst>
        </pc:picChg>
        <pc:picChg chg="add mod ord">
          <ac:chgData name="Tiger Cao" userId="2a595a02-fd99-43a1-a7e7-b80c8714806d" providerId="ADAL" clId="{52C167AC-76ED-4D31-B48B-260E9AEA20E7}" dt="2024-03-13T03:27:11.694" v="2556" actId="167"/>
          <ac:picMkLst>
            <pc:docMk/>
            <pc:sldMk cId="347644753" sldId="428"/>
            <ac:picMk id="12" creationId="{30C5550F-40D8-266C-35C7-BCE4626319AA}"/>
          </ac:picMkLst>
        </pc:picChg>
        <pc:picChg chg="del">
          <ac:chgData name="Tiger Cao" userId="2a595a02-fd99-43a1-a7e7-b80c8714806d" providerId="ADAL" clId="{52C167AC-76ED-4D31-B48B-260E9AEA20E7}" dt="2024-03-12T09:27:05.667" v="1777" actId="478"/>
          <ac:picMkLst>
            <pc:docMk/>
            <pc:sldMk cId="347644753" sldId="428"/>
            <ac:picMk id="15" creationId="{49DC6F5D-9A28-BBF1-5318-F519F19D3412}"/>
          </ac:picMkLst>
        </pc:picChg>
      </pc:sldChg>
      <pc:sldChg chg="addSp delSp modSp add mod">
        <pc:chgData name="Tiger Cao" userId="2a595a02-fd99-43a1-a7e7-b80c8714806d" providerId="ADAL" clId="{52C167AC-76ED-4D31-B48B-260E9AEA20E7}" dt="2024-03-14T09:25:42.381" v="6635" actId="20577"/>
        <pc:sldMkLst>
          <pc:docMk/>
          <pc:sldMk cId="3012823874" sldId="429"/>
        </pc:sldMkLst>
        <pc:spChg chg="mod">
          <ac:chgData name="Tiger Cao" userId="2a595a02-fd99-43a1-a7e7-b80c8714806d" providerId="ADAL" clId="{52C167AC-76ED-4D31-B48B-260E9AEA20E7}" dt="2024-03-13T03:40:00.168" v="2766" actId="20577"/>
          <ac:spMkLst>
            <pc:docMk/>
            <pc:sldMk cId="3012823874" sldId="429"/>
            <ac:spMk id="3" creationId="{69B5A0EC-C069-51D2-097D-735E35D6999B}"/>
          </ac:spMkLst>
        </pc:spChg>
        <pc:spChg chg="mod">
          <ac:chgData name="Tiger Cao" userId="2a595a02-fd99-43a1-a7e7-b80c8714806d" providerId="ADAL" clId="{52C167AC-76ED-4D31-B48B-260E9AEA20E7}" dt="2024-03-14T09:25:42.381" v="6635" actId="20577"/>
          <ac:spMkLst>
            <pc:docMk/>
            <pc:sldMk cId="3012823874" sldId="429"/>
            <ac:spMk id="7" creationId="{29E0C092-AE0B-0448-668B-0D2D276D31C0}"/>
          </ac:spMkLst>
        </pc:spChg>
        <pc:picChg chg="del">
          <ac:chgData name="Tiger Cao" userId="2a595a02-fd99-43a1-a7e7-b80c8714806d" providerId="ADAL" clId="{52C167AC-76ED-4D31-B48B-260E9AEA20E7}" dt="2024-03-12T09:32:42.844" v="1833" actId="478"/>
          <ac:picMkLst>
            <pc:docMk/>
            <pc:sldMk cId="3012823874" sldId="429"/>
            <ac:picMk id="5" creationId="{66D4C6E9-5617-30C8-674A-61B8FFCF3274}"/>
          </ac:picMkLst>
        </pc:picChg>
        <pc:picChg chg="add del">
          <ac:chgData name="Tiger Cao" userId="2a595a02-fd99-43a1-a7e7-b80c8714806d" providerId="ADAL" clId="{52C167AC-76ED-4D31-B48B-260E9AEA20E7}" dt="2024-03-12T09:33:27.265" v="1835" actId="478"/>
          <ac:picMkLst>
            <pc:docMk/>
            <pc:sldMk cId="3012823874" sldId="429"/>
            <ac:picMk id="8" creationId="{C5FF59B1-4AD3-34CE-D920-C15C5E866DFE}"/>
          </ac:picMkLst>
        </pc:picChg>
        <pc:picChg chg="add del mod">
          <ac:chgData name="Tiger Cao" userId="2a595a02-fd99-43a1-a7e7-b80c8714806d" providerId="ADAL" clId="{52C167AC-76ED-4D31-B48B-260E9AEA20E7}" dt="2024-03-12T09:43:32.778" v="2026" actId="478"/>
          <ac:picMkLst>
            <pc:docMk/>
            <pc:sldMk cId="3012823874" sldId="429"/>
            <ac:picMk id="10" creationId="{32CDC5D3-25CB-2659-E1B0-709C45EAFD03}"/>
          </ac:picMkLst>
        </pc:picChg>
        <pc:picChg chg="add del mod ord">
          <ac:chgData name="Tiger Cao" userId="2a595a02-fd99-43a1-a7e7-b80c8714806d" providerId="ADAL" clId="{52C167AC-76ED-4D31-B48B-260E9AEA20E7}" dt="2024-03-13T03:25:35.334" v="2543" actId="478"/>
          <ac:picMkLst>
            <pc:docMk/>
            <pc:sldMk cId="3012823874" sldId="429"/>
            <ac:picMk id="12" creationId="{A734205B-22ED-A988-61EB-C9098009AF8A}"/>
          </ac:picMkLst>
        </pc:picChg>
        <pc:picChg chg="add mod ord">
          <ac:chgData name="Tiger Cao" userId="2a595a02-fd99-43a1-a7e7-b80c8714806d" providerId="ADAL" clId="{52C167AC-76ED-4D31-B48B-260E9AEA20E7}" dt="2024-03-13T03:25:50.595" v="2546" actId="167"/>
          <ac:picMkLst>
            <pc:docMk/>
            <pc:sldMk cId="3012823874" sldId="429"/>
            <ac:picMk id="14" creationId="{DE6904E3-B977-78D3-96B4-79FBC7CE8683}"/>
          </ac:picMkLst>
        </pc:picChg>
      </pc:sldChg>
      <pc:sldChg chg="addSp delSp modSp add mod ord">
        <pc:chgData name="Tiger Cao" userId="2a595a02-fd99-43a1-a7e7-b80c8714806d" providerId="ADAL" clId="{52C167AC-76ED-4D31-B48B-260E9AEA20E7}" dt="2024-03-15T09:18:58.374" v="7508" actId="20577"/>
        <pc:sldMkLst>
          <pc:docMk/>
          <pc:sldMk cId="3451127082" sldId="430"/>
        </pc:sldMkLst>
        <pc:spChg chg="mod">
          <ac:chgData name="Tiger Cao" userId="2a595a02-fd99-43a1-a7e7-b80c8714806d" providerId="ADAL" clId="{52C167AC-76ED-4D31-B48B-260E9AEA20E7}" dt="2024-03-14T06:16:08.060" v="6163" actId="1076"/>
          <ac:spMkLst>
            <pc:docMk/>
            <pc:sldMk cId="3451127082" sldId="430"/>
            <ac:spMk id="2" creationId="{576E64E2-F737-93FF-43E1-1E69ECA48EB6}"/>
          </ac:spMkLst>
        </pc:spChg>
        <pc:spChg chg="del mod">
          <ac:chgData name="Tiger Cao" userId="2a595a02-fd99-43a1-a7e7-b80c8714806d" providerId="ADAL" clId="{52C167AC-76ED-4D31-B48B-260E9AEA20E7}" dt="2024-03-13T02:38:16.548" v="2228" actId="21"/>
          <ac:spMkLst>
            <pc:docMk/>
            <pc:sldMk cId="3451127082" sldId="430"/>
            <ac:spMk id="3" creationId="{69B5A0EC-C069-51D2-097D-735E35D6999B}"/>
          </ac:spMkLst>
        </pc:spChg>
        <pc:spChg chg="mod">
          <ac:chgData name="Tiger Cao" userId="2a595a02-fd99-43a1-a7e7-b80c8714806d" providerId="ADAL" clId="{52C167AC-76ED-4D31-B48B-260E9AEA20E7}" dt="2024-03-13T02:34:54.376" v="2200" actId="1076"/>
          <ac:spMkLst>
            <pc:docMk/>
            <pc:sldMk cId="3451127082" sldId="430"/>
            <ac:spMk id="6" creationId="{F3E76246-A561-5017-E88E-7DD4D2BF4C7E}"/>
          </ac:spMkLst>
        </pc:spChg>
        <pc:spChg chg="mod">
          <ac:chgData name="Tiger Cao" userId="2a595a02-fd99-43a1-a7e7-b80c8714806d" providerId="ADAL" clId="{52C167AC-76ED-4D31-B48B-260E9AEA20E7}" dt="2024-03-14T09:26:00.913" v="6651" actId="20577"/>
          <ac:spMkLst>
            <pc:docMk/>
            <pc:sldMk cId="3451127082" sldId="430"/>
            <ac:spMk id="7" creationId="{29E0C092-AE0B-0448-668B-0D2D276D31C0}"/>
          </ac:spMkLst>
        </pc:spChg>
        <pc:spChg chg="add del mod">
          <ac:chgData name="Tiger Cao" userId="2a595a02-fd99-43a1-a7e7-b80c8714806d" providerId="ADAL" clId="{52C167AC-76ED-4D31-B48B-260E9AEA20E7}" dt="2024-03-13T02:38:55.825" v="2235" actId="478"/>
          <ac:spMkLst>
            <pc:docMk/>
            <pc:sldMk cId="3451127082" sldId="430"/>
            <ac:spMk id="11" creationId="{ABAA726C-8C39-7453-95B7-1FB58104026B}"/>
          </ac:spMkLst>
        </pc:spChg>
        <pc:spChg chg="add mod">
          <ac:chgData name="Tiger Cao" userId="2a595a02-fd99-43a1-a7e7-b80c8714806d" providerId="ADAL" clId="{52C167AC-76ED-4D31-B48B-260E9AEA20E7}" dt="2024-03-15T09:18:58.374" v="7508" actId="20577"/>
          <ac:spMkLst>
            <pc:docMk/>
            <pc:sldMk cId="3451127082" sldId="430"/>
            <ac:spMk id="13" creationId="{C18DCF77-7A2C-522E-4EDD-A31F3EB33B5C}"/>
          </ac:spMkLst>
        </pc:spChg>
        <pc:picChg chg="add del mod">
          <ac:chgData name="Tiger Cao" userId="2a595a02-fd99-43a1-a7e7-b80c8714806d" providerId="ADAL" clId="{52C167AC-76ED-4D31-B48B-260E9AEA20E7}" dt="2024-03-13T02:37:44.666" v="2222" actId="478"/>
          <ac:picMkLst>
            <pc:docMk/>
            <pc:sldMk cId="3451127082" sldId="430"/>
            <ac:picMk id="5" creationId="{C3B366FD-9D67-895A-8EEC-74261AFD2EFC}"/>
          </ac:picMkLst>
        </pc:picChg>
        <pc:picChg chg="add mod ord">
          <ac:chgData name="Tiger Cao" userId="2a595a02-fd99-43a1-a7e7-b80c8714806d" providerId="ADAL" clId="{52C167AC-76ED-4D31-B48B-260E9AEA20E7}" dt="2024-03-15T09:18:41.999" v="7488" actId="14100"/>
          <ac:picMkLst>
            <pc:docMk/>
            <pc:sldMk cId="3451127082" sldId="430"/>
            <ac:picMk id="9" creationId="{9D018F12-EC1F-83D7-439D-E023136C6EF8}"/>
          </ac:picMkLst>
        </pc:picChg>
        <pc:picChg chg="del">
          <ac:chgData name="Tiger Cao" userId="2a595a02-fd99-43a1-a7e7-b80c8714806d" providerId="ADAL" clId="{52C167AC-76ED-4D31-B48B-260E9AEA20E7}" dt="2024-03-12T09:46:02.457" v="2170" actId="478"/>
          <ac:picMkLst>
            <pc:docMk/>
            <pc:sldMk cId="3451127082" sldId="430"/>
            <ac:picMk id="12" creationId="{A734205B-22ED-A988-61EB-C9098009AF8A}"/>
          </ac:picMkLst>
        </pc:picChg>
        <pc:picChg chg="add del mod">
          <ac:chgData name="Tiger Cao" userId="2a595a02-fd99-43a1-a7e7-b80c8714806d" providerId="ADAL" clId="{52C167AC-76ED-4D31-B48B-260E9AEA20E7}" dt="2024-03-15T09:18:07.545" v="7485" actId="478"/>
          <ac:picMkLst>
            <pc:docMk/>
            <pc:sldMk cId="3451127082" sldId="430"/>
            <ac:picMk id="15" creationId="{73907C01-6BB9-5049-44B3-C300A5FBF7A9}"/>
          </ac:picMkLst>
        </pc:picChg>
      </pc:sldChg>
      <pc:sldChg chg="addSp delSp modSp add mod ord">
        <pc:chgData name="Tiger Cao" userId="2a595a02-fd99-43a1-a7e7-b80c8714806d" providerId="ADAL" clId="{52C167AC-76ED-4D31-B48B-260E9AEA20E7}" dt="2024-03-15T09:49:19.572" v="7897" actId="20577"/>
        <pc:sldMkLst>
          <pc:docMk/>
          <pc:sldMk cId="2698882657" sldId="431"/>
        </pc:sldMkLst>
        <pc:spChg chg="mod">
          <ac:chgData name="Tiger Cao" userId="2a595a02-fd99-43a1-a7e7-b80c8714806d" providerId="ADAL" clId="{52C167AC-76ED-4D31-B48B-260E9AEA20E7}" dt="2024-03-15T09:15:29.292" v="7474" actId="1076"/>
          <ac:spMkLst>
            <pc:docMk/>
            <pc:sldMk cId="2698882657" sldId="431"/>
            <ac:spMk id="2" creationId="{576E64E2-F737-93FF-43E1-1E69ECA48EB6}"/>
          </ac:spMkLst>
        </pc:spChg>
        <pc:spChg chg="del mod">
          <ac:chgData name="Tiger Cao" userId="2a595a02-fd99-43a1-a7e7-b80c8714806d" providerId="ADAL" clId="{52C167AC-76ED-4D31-B48B-260E9AEA20E7}" dt="2024-03-15T09:12:15.965" v="7414" actId="478"/>
          <ac:spMkLst>
            <pc:docMk/>
            <pc:sldMk cId="2698882657" sldId="431"/>
            <ac:spMk id="3" creationId="{69B5A0EC-C069-51D2-097D-735E35D6999B}"/>
          </ac:spMkLst>
        </pc:spChg>
        <pc:spChg chg="mod">
          <ac:chgData name="Tiger Cao" userId="2a595a02-fd99-43a1-a7e7-b80c8714806d" providerId="ADAL" clId="{52C167AC-76ED-4D31-B48B-260E9AEA20E7}" dt="2024-03-15T09:11:54.344" v="7397" actId="20577"/>
          <ac:spMkLst>
            <pc:docMk/>
            <pc:sldMk cId="2698882657" sldId="431"/>
            <ac:spMk id="6" creationId="{F3E76246-A561-5017-E88E-7DD4D2BF4C7E}"/>
          </ac:spMkLst>
        </pc:spChg>
        <pc:spChg chg="mod">
          <ac:chgData name="Tiger Cao" userId="2a595a02-fd99-43a1-a7e7-b80c8714806d" providerId="ADAL" clId="{52C167AC-76ED-4D31-B48B-260E9AEA20E7}" dt="2024-03-15T09:12:06.315" v="7413" actId="20577"/>
          <ac:spMkLst>
            <pc:docMk/>
            <pc:sldMk cId="2698882657" sldId="431"/>
            <ac:spMk id="7" creationId="{29E0C092-AE0B-0448-668B-0D2D276D31C0}"/>
          </ac:spMkLst>
        </pc:spChg>
        <pc:spChg chg="add mod">
          <ac:chgData name="Tiger Cao" userId="2a595a02-fd99-43a1-a7e7-b80c8714806d" providerId="ADAL" clId="{52C167AC-76ED-4D31-B48B-260E9AEA20E7}" dt="2024-03-15T09:49:19.572" v="7897" actId="20577"/>
          <ac:spMkLst>
            <pc:docMk/>
            <pc:sldMk cId="2698882657" sldId="431"/>
            <ac:spMk id="9" creationId="{30F2CFF4-0068-6FBE-0FE2-0AD9EA988800}"/>
          </ac:spMkLst>
        </pc:spChg>
        <pc:picChg chg="add del mod ord">
          <ac:chgData name="Tiger Cao" userId="2a595a02-fd99-43a1-a7e7-b80c8714806d" providerId="ADAL" clId="{52C167AC-76ED-4D31-B48B-260E9AEA20E7}" dt="2024-03-13T03:04:56.672" v="2460" actId="478"/>
          <ac:picMkLst>
            <pc:docMk/>
            <pc:sldMk cId="2698882657" sldId="431"/>
            <ac:picMk id="5" creationId="{4296783E-28F4-D57D-7385-AF0CE82288EC}"/>
          </ac:picMkLst>
        </pc:picChg>
        <pc:picChg chg="add del mod">
          <ac:chgData name="Tiger Cao" userId="2a595a02-fd99-43a1-a7e7-b80c8714806d" providerId="ADAL" clId="{52C167AC-76ED-4D31-B48B-260E9AEA20E7}" dt="2024-03-15T09:11:20.199" v="7393" actId="478"/>
          <ac:picMkLst>
            <pc:docMk/>
            <pc:sldMk cId="2698882657" sldId="431"/>
            <ac:picMk id="5" creationId="{B0921F12-F77E-DA66-155E-D92E8172DB37}"/>
          </ac:picMkLst>
        </pc:picChg>
        <pc:picChg chg="add del mod ord">
          <ac:chgData name="Tiger Cao" userId="2a595a02-fd99-43a1-a7e7-b80c8714806d" providerId="ADAL" clId="{52C167AC-76ED-4D31-B48B-260E9AEA20E7}" dt="2024-03-13T03:06:37.642" v="2472" actId="478"/>
          <ac:picMkLst>
            <pc:docMk/>
            <pc:sldMk cId="2698882657" sldId="431"/>
            <ac:picMk id="9" creationId="{57895925-3EDA-002F-21F2-B942616CC37E}"/>
          </ac:picMkLst>
        </pc:picChg>
        <pc:picChg chg="add mod ord">
          <ac:chgData name="Tiger Cao" userId="2a595a02-fd99-43a1-a7e7-b80c8714806d" providerId="ADAL" clId="{52C167AC-76ED-4D31-B48B-260E9AEA20E7}" dt="2024-03-13T03:07:17.824" v="2479" actId="14100"/>
          <ac:picMkLst>
            <pc:docMk/>
            <pc:sldMk cId="2698882657" sldId="431"/>
            <ac:picMk id="11" creationId="{A2D7B075-1074-BFF4-A7E2-C02E81EAEBA9}"/>
          </ac:picMkLst>
        </pc:picChg>
        <pc:picChg chg="del">
          <ac:chgData name="Tiger Cao" userId="2a595a02-fd99-43a1-a7e7-b80c8714806d" providerId="ADAL" clId="{52C167AC-76ED-4D31-B48B-260E9AEA20E7}" dt="2024-03-13T02:49:12.402" v="2271" actId="478"/>
          <ac:picMkLst>
            <pc:docMk/>
            <pc:sldMk cId="2698882657" sldId="431"/>
            <ac:picMk id="12" creationId="{A734205B-22ED-A988-61EB-C9098009AF8A}"/>
          </ac:picMkLst>
        </pc:picChg>
      </pc:sldChg>
      <pc:sldChg chg="addSp delSp modSp add mod">
        <pc:chgData name="Tiger Cao" userId="2a595a02-fd99-43a1-a7e7-b80c8714806d" providerId="ADAL" clId="{52C167AC-76ED-4D31-B48B-260E9AEA20E7}" dt="2024-03-15T09:40:33.936" v="7883" actId="14100"/>
        <pc:sldMkLst>
          <pc:docMk/>
          <pc:sldMk cId="1472783521" sldId="432"/>
        </pc:sldMkLst>
        <pc:spChg chg="mod">
          <ac:chgData name="Tiger Cao" userId="2a595a02-fd99-43a1-a7e7-b80c8714806d" providerId="ADAL" clId="{52C167AC-76ED-4D31-B48B-260E9AEA20E7}" dt="2024-03-13T09:22:04.095" v="3338" actId="20577"/>
          <ac:spMkLst>
            <pc:docMk/>
            <pc:sldMk cId="1472783521" sldId="432"/>
            <ac:spMk id="2" creationId="{576E64E2-F737-93FF-43E1-1E69ECA48EB6}"/>
          </ac:spMkLst>
        </pc:spChg>
        <pc:spChg chg="del mod">
          <ac:chgData name="Tiger Cao" userId="2a595a02-fd99-43a1-a7e7-b80c8714806d" providerId="ADAL" clId="{52C167AC-76ED-4D31-B48B-260E9AEA20E7}" dt="2024-03-13T06:12:16.799" v="2803" actId="478"/>
          <ac:spMkLst>
            <pc:docMk/>
            <pc:sldMk cId="1472783521" sldId="432"/>
            <ac:spMk id="3" creationId="{69B5A0EC-C069-51D2-097D-735E35D6999B}"/>
          </ac:spMkLst>
        </pc:spChg>
        <pc:spChg chg="add del mod">
          <ac:chgData name="Tiger Cao" userId="2a595a02-fd99-43a1-a7e7-b80c8714806d" providerId="ADAL" clId="{52C167AC-76ED-4D31-B48B-260E9AEA20E7}" dt="2024-03-13T03:35:25.222" v="2746" actId="478"/>
          <ac:spMkLst>
            <pc:docMk/>
            <pc:sldMk cId="1472783521" sldId="432"/>
            <ac:spMk id="5" creationId="{F4E01C19-F260-B91F-0B23-A191306B1386}"/>
          </ac:spMkLst>
        </pc:spChg>
        <pc:spChg chg="add del mod">
          <ac:chgData name="Tiger Cao" userId="2a595a02-fd99-43a1-a7e7-b80c8714806d" providerId="ADAL" clId="{52C167AC-76ED-4D31-B48B-260E9AEA20E7}" dt="2024-03-13T03:35:31.603" v="2748" actId="20577"/>
          <ac:spMkLst>
            <pc:docMk/>
            <pc:sldMk cId="1472783521" sldId="432"/>
            <ac:spMk id="6" creationId="{F3E76246-A561-5017-E88E-7DD4D2BF4C7E}"/>
          </ac:spMkLst>
        </pc:spChg>
        <pc:spChg chg="mod">
          <ac:chgData name="Tiger Cao" userId="2a595a02-fd99-43a1-a7e7-b80c8714806d" providerId="ADAL" clId="{52C167AC-76ED-4D31-B48B-260E9AEA20E7}" dt="2024-03-14T09:26:22.728" v="6659" actId="20577"/>
          <ac:spMkLst>
            <pc:docMk/>
            <pc:sldMk cId="1472783521" sldId="432"/>
            <ac:spMk id="7" creationId="{29E0C092-AE0B-0448-668B-0D2D276D31C0}"/>
          </ac:spMkLst>
        </pc:spChg>
        <pc:spChg chg="add del mod">
          <ac:chgData name="Tiger Cao" userId="2a595a02-fd99-43a1-a7e7-b80c8714806d" providerId="ADAL" clId="{52C167AC-76ED-4D31-B48B-260E9AEA20E7}" dt="2024-03-13T09:12:22.796" v="3125" actId="478"/>
          <ac:spMkLst>
            <pc:docMk/>
            <pc:sldMk cId="1472783521" sldId="432"/>
            <ac:spMk id="8" creationId="{652DC340-957C-53D9-9D9A-C7192AB1544F}"/>
          </ac:spMkLst>
        </pc:spChg>
        <pc:spChg chg="add del mod">
          <ac:chgData name="Tiger Cao" userId="2a595a02-fd99-43a1-a7e7-b80c8714806d" providerId="ADAL" clId="{52C167AC-76ED-4D31-B48B-260E9AEA20E7}" dt="2024-03-13T09:14:25.263" v="3127" actId="478"/>
          <ac:spMkLst>
            <pc:docMk/>
            <pc:sldMk cId="1472783521" sldId="432"/>
            <ac:spMk id="9" creationId="{A9A426B0-9597-C548-5483-A4A74259ACB2}"/>
          </ac:spMkLst>
        </pc:spChg>
        <pc:spChg chg="add del mod">
          <ac:chgData name="Tiger Cao" userId="2a595a02-fd99-43a1-a7e7-b80c8714806d" providerId="ADAL" clId="{52C167AC-76ED-4D31-B48B-260E9AEA20E7}" dt="2024-03-13T06:12:22.692" v="2804" actId="478"/>
          <ac:spMkLst>
            <pc:docMk/>
            <pc:sldMk cId="1472783521" sldId="432"/>
            <ac:spMk id="11" creationId="{800E43A0-C429-287D-BB51-357D504004F2}"/>
          </ac:spMkLst>
        </pc:spChg>
        <pc:spChg chg="add del mod">
          <ac:chgData name="Tiger Cao" userId="2a595a02-fd99-43a1-a7e7-b80c8714806d" providerId="ADAL" clId="{52C167AC-76ED-4D31-B48B-260E9AEA20E7}" dt="2024-03-14T02:34:32.022" v="4342"/>
          <ac:spMkLst>
            <pc:docMk/>
            <pc:sldMk cId="1472783521" sldId="432"/>
            <ac:spMk id="12" creationId="{11E59EF6-DB48-ED1F-2ACE-67C713C83487}"/>
          </ac:spMkLst>
        </pc:spChg>
        <pc:spChg chg="add mod">
          <ac:chgData name="Tiger Cao" userId="2a595a02-fd99-43a1-a7e7-b80c8714806d" providerId="ADAL" clId="{52C167AC-76ED-4D31-B48B-260E9AEA20E7}" dt="2024-03-13T09:24:41.667" v="3380" actId="20577"/>
          <ac:spMkLst>
            <pc:docMk/>
            <pc:sldMk cId="1472783521" sldId="432"/>
            <ac:spMk id="13" creationId="{1CBA3485-D0B8-BC6B-209E-0551CA6D15A2}"/>
          </ac:spMkLst>
        </pc:spChg>
        <pc:picChg chg="del">
          <ac:chgData name="Tiger Cao" userId="2a595a02-fd99-43a1-a7e7-b80c8714806d" providerId="ADAL" clId="{52C167AC-76ED-4D31-B48B-260E9AEA20E7}" dt="2024-03-13T03:35:48.238" v="2763" actId="478"/>
          <ac:picMkLst>
            <pc:docMk/>
            <pc:sldMk cId="1472783521" sldId="432"/>
            <ac:picMk id="19" creationId="{B1085EFE-2FD4-3EB1-0ECD-C4A5AFAD0C6F}"/>
          </ac:picMkLst>
        </pc:picChg>
        <pc:picChg chg="add mod">
          <ac:chgData name="Tiger Cao" userId="2a595a02-fd99-43a1-a7e7-b80c8714806d" providerId="ADAL" clId="{52C167AC-76ED-4D31-B48B-260E9AEA20E7}" dt="2024-03-15T09:40:33.936" v="7883" actId="14100"/>
          <ac:picMkLst>
            <pc:docMk/>
            <pc:sldMk cId="1472783521" sldId="432"/>
            <ac:picMk id="1026" creationId="{4C4CC852-9E82-6229-DB74-2574068F9BEF}"/>
          </ac:picMkLst>
        </pc:picChg>
      </pc:sldChg>
      <pc:sldChg chg="add del">
        <pc:chgData name="Tiger Cao" userId="2a595a02-fd99-43a1-a7e7-b80c8714806d" providerId="ADAL" clId="{52C167AC-76ED-4D31-B48B-260E9AEA20E7}" dt="2024-03-13T09:38:24.675" v="3498" actId="47"/>
        <pc:sldMkLst>
          <pc:docMk/>
          <pc:sldMk cId="403182163" sldId="433"/>
        </pc:sldMkLst>
      </pc:sldChg>
      <pc:sldChg chg="addSp delSp modSp add mod">
        <pc:chgData name="Tiger Cao" userId="2a595a02-fd99-43a1-a7e7-b80c8714806d" providerId="ADAL" clId="{52C167AC-76ED-4D31-B48B-260E9AEA20E7}" dt="2024-03-15T09:50:40.254" v="7898" actId="14100"/>
        <pc:sldMkLst>
          <pc:docMk/>
          <pc:sldMk cId="1293305328" sldId="434"/>
        </pc:sldMkLst>
        <pc:spChg chg="mod">
          <ac:chgData name="Tiger Cao" userId="2a595a02-fd99-43a1-a7e7-b80c8714806d" providerId="ADAL" clId="{52C167AC-76ED-4D31-B48B-260E9AEA20E7}" dt="2024-03-13T09:37:01.745" v="3468" actId="20577"/>
          <ac:spMkLst>
            <pc:docMk/>
            <pc:sldMk cId="1293305328" sldId="434"/>
            <ac:spMk id="2" creationId="{576E64E2-F737-93FF-43E1-1E69ECA48EB6}"/>
          </ac:spMkLst>
        </pc:spChg>
        <pc:spChg chg="mod">
          <ac:chgData name="Tiger Cao" userId="2a595a02-fd99-43a1-a7e7-b80c8714806d" providerId="ADAL" clId="{52C167AC-76ED-4D31-B48B-260E9AEA20E7}" dt="2024-03-14T09:26:29.279" v="6660"/>
          <ac:spMkLst>
            <pc:docMk/>
            <pc:sldMk cId="1293305328" sldId="434"/>
            <ac:spMk id="7" creationId="{29E0C092-AE0B-0448-668B-0D2D276D31C0}"/>
          </ac:spMkLst>
        </pc:spChg>
        <pc:spChg chg="add del">
          <ac:chgData name="Tiger Cao" userId="2a595a02-fd99-43a1-a7e7-b80c8714806d" providerId="ADAL" clId="{52C167AC-76ED-4D31-B48B-260E9AEA20E7}" dt="2024-03-14T02:49:03.611" v="4602" actId="22"/>
          <ac:spMkLst>
            <pc:docMk/>
            <pc:sldMk cId="1293305328" sldId="434"/>
            <ac:spMk id="8" creationId="{8FADE04B-08E7-D26C-1909-B3C4A7AB964C}"/>
          </ac:spMkLst>
        </pc:spChg>
        <pc:spChg chg="mod">
          <ac:chgData name="Tiger Cao" userId="2a595a02-fd99-43a1-a7e7-b80c8714806d" providerId="ADAL" clId="{52C167AC-76ED-4D31-B48B-260E9AEA20E7}" dt="2024-03-14T02:49:58.105" v="4611" actId="207"/>
          <ac:spMkLst>
            <pc:docMk/>
            <pc:sldMk cId="1293305328" sldId="434"/>
            <ac:spMk id="12" creationId="{11E59EF6-DB48-ED1F-2ACE-67C713C83487}"/>
          </ac:spMkLst>
        </pc:spChg>
        <pc:spChg chg="mod">
          <ac:chgData name="Tiger Cao" userId="2a595a02-fd99-43a1-a7e7-b80c8714806d" providerId="ADAL" clId="{52C167AC-76ED-4D31-B48B-260E9AEA20E7}" dt="2024-03-14T02:46:19.442" v="4561"/>
          <ac:spMkLst>
            <pc:docMk/>
            <pc:sldMk cId="1293305328" sldId="434"/>
            <ac:spMk id="13" creationId="{1CBA3485-D0B8-BC6B-209E-0551CA6D15A2}"/>
          </ac:spMkLst>
        </pc:spChg>
        <pc:picChg chg="add del mod ord">
          <ac:chgData name="Tiger Cao" userId="2a595a02-fd99-43a1-a7e7-b80c8714806d" providerId="ADAL" clId="{52C167AC-76ED-4D31-B48B-260E9AEA20E7}" dt="2024-03-14T02:48:57.723" v="4599" actId="22"/>
          <ac:picMkLst>
            <pc:docMk/>
            <pc:sldMk cId="1293305328" sldId="434"/>
            <ac:picMk id="4" creationId="{DC715456-A603-C564-E0CD-1C9FF146FF76}"/>
          </ac:picMkLst>
        </pc:picChg>
        <pc:picChg chg="add mod ord">
          <ac:chgData name="Tiger Cao" userId="2a595a02-fd99-43a1-a7e7-b80c8714806d" providerId="ADAL" clId="{52C167AC-76ED-4D31-B48B-260E9AEA20E7}" dt="2024-03-15T09:50:40.254" v="7898" actId="14100"/>
          <ac:picMkLst>
            <pc:docMk/>
            <pc:sldMk cId="1293305328" sldId="434"/>
            <ac:picMk id="10" creationId="{DAB5649D-7E6E-CEF8-0A7B-DFAA97138750}"/>
          </ac:picMkLst>
        </pc:picChg>
        <pc:picChg chg="del">
          <ac:chgData name="Tiger Cao" userId="2a595a02-fd99-43a1-a7e7-b80c8714806d" providerId="ADAL" clId="{52C167AC-76ED-4D31-B48B-260E9AEA20E7}" dt="2024-03-13T09:36:14.829" v="3423" actId="478"/>
          <ac:picMkLst>
            <pc:docMk/>
            <pc:sldMk cId="1293305328" sldId="434"/>
            <ac:picMk id="1026" creationId="{4C4CC852-9E82-6229-DB74-2574068F9BEF}"/>
          </ac:picMkLst>
        </pc:picChg>
      </pc:sldChg>
      <pc:sldChg chg="addSp delSp modSp add mod">
        <pc:chgData name="Tiger Cao" userId="2a595a02-fd99-43a1-a7e7-b80c8714806d" providerId="ADAL" clId="{52C167AC-76ED-4D31-B48B-260E9AEA20E7}" dt="2024-03-18T02:24:51.986" v="7921" actId="14100"/>
        <pc:sldMkLst>
          <pc:docMk/>
          <pc:sldMk cId="60024136" sldId="435"/>
        </pc:sldMkLst>
        <pc:spChg chg="mod">
          <ac:chgData name="Tiger Cao" userId="2a595a02-fd99-43a1-a7e7-b80c8714806d" providerId="ADAL" clId="{52C167AC-76ED-4D31-B48B-260E9AEA20E7}" dt="2024-03-14T04:10:23.117" v="6082" actId="20577"/>
          <ac:spMkLst>
            <pc:docMk/>
            <pc:sldMk cId="60024136" sldId="435"/>
            <ac:spMk id="2" creationId="{576E64E2-F737-93FF-43E1-1E69ECA48EB6}"/>
          </ac:spMkLst>
        </pc:spChg>
        <pc:spChg chg="mod">
          <ac:chgData name="Tiger Cao" userId="2a595a02-fd99-43a1-a7e7-b80c8714806d" providerId="ADAL" clId="{52C167AC-76ED-4D31-B48B-260E9AEA20E7}" dt="2024-03-14T09:27:46.747" v="6679" actId="20577"/>
          <ac:spMkLst>
            <pc:docMk/>
            <pc:sldMk cId="60024136" sldId="435"/>
            <ac:spMk id="7" creationId="{29E0C092-AE0B-0448-668B-0D2D276D31C0}"/>
          </ac:spMkLst>
        </pc:spChg>
        <pc:spChg chg="mod">
          <ac:chgData name="Tiger Cao" userId="2a595a02-fd99-43a1-a7e7-b80c8714806d" providerId="ADAL" clId="{52C167AC-76ED-4D31-B48B-260E9AEA20E7}" dt="2024-03-14T06:25:21.695" v="6224" actId="207"/>
          <ac:spMkLst>
            <pc:docMk/>
            <pc:sldMk cId="60024136" sldId="435"/>
            <ac:spMk id="12" creationId="{11E59EF6-DB48-ED1F-2ACE-67C713C83487}"/>
          </ac:spMkLst>
        </pc:spChg>
        <pc:spChg chg="mod">
          <ac:chgData name="Tiger Cao" userId="2a595a02-fd99-43a1-a7e7-b80c8714806d" providerId="ADAL" clId="{52C167AC-76ED-4D31-B48B-260E9AEA20E7}" dt="2024-03-14T04:16:07.522" v="6139" actId="20577"/>
          <ac:spMkLst>
            <pc:docMk/>
            <pc:sldMk cId="60024136" sldId="435"/>
            <ac:spMk id="13" creationId="{1CBA3485-D0B8-BC6B-209E-0551CA6D15A2}"/>
          </ac:spMkLst>
        </pc:spChg>
        <pc:picChg chg="add del mod">
          <ac:chgData name="Tiger Cao" userId="2a595a02-fd99-43a1-a7e7-b80c8714806d" providerId="ADAL" clId="{52C167AC-76ED-4D31-B48B-260E9AEA20E7}" dt="2024-03-14T07:28:06.459" v="6352" actId="478"/>
          <ac:picMkLst>
            <pc:docMk/>
            <pc:sldMk cId="60024136" sldId="435"/>
            <ac:picMk id="4" creationId="{CC0D317D-452E-F962-9403-B4EAEC72D567}"/>
          </ac:picMkLst>
        </pc:picChg>
        <pc:picChg chg="add mod">
          <ac:chgData name="Tiger Cao" userId="2a595a02-fd99-43a1-a7e7-b80c8714806d" providerId="ADAL" clId="{52C167AC-76ED-4D31-B48B-260E9AEA20E7}" dt="2024-03-18T02:24:51.986" v="7921" actId="14100"/>
          <ac:picMkLst>
            <pc:docMk/>
            <pc:sldMk cId="60024136" sldId="435"/>
            <ac:picMk id="8" creationId="{008E4776-AA97-F926-BC79-2A90807AEB3C}"/>
          </ac:picMkLst>
        </pc:picChg>
        <pc:picChg chg="add del mod">
          <ac:chgData name="Tiger Cao" userId="2a595a02-fd99-43a1-a7e7-b80c8714806d" providerId="ADAL" clId="{52C167AC-76ED-4D31-B48B-260E9AEA20E7}" dt="2024-03-14T07:28:08.883" v="6353" actId="478"/>
          <ac:picMkLst>
            <pc:docMk/>
            <pc:sldMk cId="60024136" sldId="435"/>
            <ac:picMk id="10" creationId="{E575394D-8060-9C37-A026-6E25B3573872}"/>
          </ac:picMkLst>
        </pc:picChg>
        <pc:picChg chg="add mod">
          <ac:chgData name="Tiger Cao" userId="2a595a02-fd99-43a1-a7e7-b80c8714806d" providerId="ADAL" clId="{52C167AC-76ED-4D31-B48B-260E9AEA20E7}" dt="2024-03-14T07:30:01.035" v="6369" actId="1076"/>
          <ac:picMkLst>
            <pc:docMk/>
            <pc:sldMk cId="60024136" sldId="435"/>
            <ac:picMk id="9218" creationId="{739FA115-C28F-EF64-574D-F145E90B00A0}"/>
          </ac:picMkLst>
        </pc:picChg>
      </pc:sldChg>
      <pc:sldChg chg="addSp modSp add mod">
        <pc:chgData name="Tiger Cao" userId="2a595a02-fd99-43a1-a7e7-b80c8714806d" providerId="ADAL" clId="{52C167AC-76ED-4D31-B48B-260E9AEA20E7}" dt="2024-03-14T09:27:09.946" v="6668"/>
        <pc:sldMkLst>
          <pc:docMk/>
          <pc:sldMk cId="3843151487" sldId="436"/>
        </pc:sldMkLst>
        <pc:spChg chg="mod">
          <ac:chgData name="Tiger Cao" userId="2a595a02-fd99-43a1-a7e7-b80c8714806d" providerId="ADAL" clId="{52C167AC-76ED-4D31-B48B-260E9AEA20E7}" dt="2024-03-14T03:40:27.326" v="5616" actId="20577"/>
          <ac:spMkLst>
            <pc:docMk/>
            <pc:sldMk cId="3843151487" sldId="436"/>
            <ac:spMk id="2" creationId="{576E64E2-F737-93FF-43E1-1E69ECA48EB6}"/>
          </ac:spMkLst>
        </pc:spChg>
        <pc:spChg chg="mod">
          <ac:chgData name="Tiger Cao" userId="2a595a02-fd99-43a1-a7e7-b80c8714806d" providerId="ADAL" clId="{52C167AC-76ED-4D31-B48B-260E9AEA20E7}" dt="2024-03-14T09:27:09.946" v="6668"/>
          <ac:spMkLst>
            <pc:docMk/>
            <pc:sldMk cId="3843151487" sldId="436"/>
            <ac:spMk id="7" creationId="{29E0C092-AE0B-0448-668B-0D2D276D31C0}"/>
          </ac:spMkLst>
        </pc:spChg>
        <pc:spChg chg="mod">
          <ac:chgData name="Tiger Cao" userId="2a595a02-fd99-43a1-a7e7-b80c8714806d" providerId="ADAL" clId="{52C167AC-76ED-4D31-B48B-260E9AEA20E7}" dt="2024-03-14T03:51:31.578" v="5813" actId="20577"/>
          <ac:spMkLst>
            <pc:docMk/>
            <pc:sldMk cId="3843151487" sldId="436"/>
            <ac:spMk id="12" creationId="{11E59EF6-DB48-ED1F-2ACE-67C713C83487}"/>
          </ac:spMkLst>
        </pc:spChg>
        <pc:spChg chg="mod">
          <ac:chgData name="Tiger Cao" userId="2a595a02-fd99-43a1-a7e7-b80c8714806d" providerId="ADAL" clId="{52C167AC-76ED-4D31-B48B-260E9AEA20E7}" dt="2024-03-14T03:52:19" v="5842" actId="20577"/>
          <ac:spMkLst>
            <pc:docMk/>
            <pc:sldMk cId="3843151487" sldId="436"/>
            <ac:spMk id="13" creationId="{1CBA3485-D0B8-BC6B-209E-0551CA6D15A2}"/>
          </ac:spMkLst>
        </pc:spChg>
        <pc:picChg chg="add mod">
          <ac:chgData name="Tiger Cao" userId="2a595a02-fd99-43a1-a7e7-b80c8714806d" providerId="ADAL" clId="{52C167AC-76ED-4D31-B48B-260E9AEA20E7}" dt="2024-03-14T03:45:42.758" v="5770" actId="1076"/>
          <ac:picMkLst>
            <pc:docMk/>
            <pc:sldMk cId="3843151487" sldId="436"/>
            <ac:picMk id="4" creationId="{84C2C506-B680-AA81-E13D-D434C6F2626F}"/>
          </ac:picMkLst>
        </pc:picChg>
      </pc:sldChg>
      <pc:sldChg chg="addSp modSp add mod">
        <pc:chgData name="Tiger Cao" userId="2a595a02-fd99-43a1-a7e7-b80c8714806d" providerId="ADAL" clId="{52C167AC-76ED-4D31-B48B-260E9AEA20E7}" dt="2024-03-15T09:38:40.809" v="7877" actId="207"/>
        <pc:sldMkLst>
          <pc:docMk/>
          <pc:sldMk cId="3234594241" sldId="437"/>
        </pc:sldMkLst>
        <pc:spChg chg="mod">
          <ac:chgData name="Tiger Cao" userId="2a595a02-fd99-43a1-a7e7-b80c8714806d" providerId="ADAL" clId="{52C167AC-76ED-4D31-B48B-260E9AEA20E7}" dt="2024-03-14T03:11:18.312" v="4709" actId="20577"/>
          <ac:spMkLst>
            <pc:docMk/>
            <pc:sldMk cId="3234594241" sldId="437"/>
            <ac:spMk id="2" creationId="{576E64E2-F737-93FF-43E1-1E69ECA48EB6}"/>
          </ac:spMkLst>
        </pc:spChg>
        <pc:spChg chg="mod">
          <ac:chgData name="Tiger Cao" userId="2a595a02-fd99-43a1-a7e7-b80c8714806d" providerId="ADAL" clId="{52C167AC-76ED-4D31-B48B-260E9AEA20E7}" dt="2024-03-14T09:26:49.507" v="6665"/>
          <ac:spMkLst>
            <pc:docMk/>
            <pc:sldMk cId="3234594241" sldId="437"/>
            <ac:spMk id="7" creationId="{29E0C092-AE0B-0448-668B-0D2D276D31C0}"/>
          </ac:spMkLst>
        </pc:spChg>
        <pc:spChg chg="mod">
          <ac:chgData name="Tiger Cao" userId="2a595a02-fd99-43a1-a7e7-b80c8714806d" providerId="ADAL" clId="{52C167AC-76ED-4D31-B48B-260E9AEA20E7}" dt="2024-03-15T09:38:40.809" v="7877" actId="207"/>
          <ac:spMkLst>
            <pc:docMk/>
            <pc:sldMk cId="3234594241" sldId="437"/>
            <ac:spMk id="12" creationId="{11E59EF6-DB48-ED1F-2ACE-67C713C83487}"/>
          </ac:spMkLst>
        </pc:spChg>
        <pc:spChg chg="mod">
          <ac:chgData name="Tiger Cao" userId="2a595a02-fd99-43a1-a7e7-b80c8714806d" providerId="ADAL" clId="{52C167AC-76ED-4D31-B48B-260E9AEA20E7}" dt="2024-03-14T03:18:55.779" v="4989" actId="20577"/>
          <ac:spMkLst>
            <pc:docMk/>
            <pc:sldMk cId="3234594241" sldId="437"/>
            <ac:spMk id="13" creationId="{1CBA3485-D0B8-BC6B-209E-0551CA6D15A2}"/>
          </ac:spMkLst>
        </pc:spChg>
        <pc:picChg chg="add mod">
          <ac:chgData name="Tiger Cao" userId="2a595a02-fd99-43a1-a7e7-b80c8714806d" providerId="ADAL" clId="{52C167AC-76ED-4D31-B48B-260E9AEA20E7}" dt="2024-03-14T03:21:19.213" v="5067" actId="1076"/>
          <ac:picMkLst>
            <pc:docMk/>
            <pc:sldMk cId="3234594241" sldId="437"/>
            <ac:picMk id="7170" creationId="{45566F80-930E-8E02-960B-3EDEE92BE269}"/>
          </ac:picMkLst>
        </pc:picChg>
        <pc:picChg chg="add mod">
          <ac:chgData name="Tiger Cao" userId="2a595a02-fd99-43a1-a7e7-b80c8714806d" providerId="ADAL" clId="{52C167AC-76ED-4D31-B48B-260E9AEA20E7}" dt="2024-03-14T03:21:21.037" v="5068" actId="1076"/>
          <ac:picMkLst>
            <pc:docMk/>
            <pc:sldMk cId="3234594241" sldId="437"/>
            <ac:picMk id="7172" creationId="{20598973-FC97-F551-90E8-04C57A8FD0A7}"/>
          </ac:picMkLst>
        </pc:picChg>
      </pc:sldChg>
      <pc:sldChg chg="addSp delSp modSp add del mod">
        <pc:chgData name="Tiger Cao" userId="2a595a02-fd99-43a1-a7e7-b80c8714806d" providerId="ADAL" clId="{52C167AC-76ED-4D31-B48B-260E9AEA20E7}" dt="2024-03-14T02:48:53.351" v="4596"/>
        <pc:sldMkLst>
          <pc:docMk/>
          <pc:sldMk cId="1994295420" sldId="438"/>
        </pc:sldMkLst>
        <pc:spChg chg="mod">
          <ac:chgData name="Tiger Cao" userId="2a595a02-fd99-43a1-a7e7-b80c8714806d" providerId="ADAL" clId="{52C167AC-76ED-4D31-B48B-260E9AEA20E7}" dt="2024-03-14T02:48:49.622" v="4594" actId="1076"/>
          <ac:spMkLst>
            <pc:docMk/>
            <pc:sldMk cId="1994295420" sldId="438"/>
            <ac:spMk id="12" creationId="{11E59EF6-DB48-ED1F-2ACE-67C713C83487}"/>
          </ac:spMkLst>
        </pc:spChg>
        <pc:picChg chg="add del">
          <ac:chgData name="Tiger Cao" userId="2a595a02-fd99-43a1-a7e7-b80c8714806d" providerId="ADAL" clId="{52C167AC-76ED-4D31-B48B-260E9AEA20E7}" dt="2024-03-14T02:48:50.900" v="4595" actId="478"/>
          <ac:picMkLst>
            <pc:docMk/>
            <pc:sldMk cId="1994295420" sldId="438"/>
            <ac:picMk id="4" creationId="{DC715456-A603-C564-E0CD-1C9FF146FF76}"/>
          </ac:picMkLst>
        </pc:picChg>
      </pc:sldChg>
      <pc:sldChg chg="addSp delSp modSp add mod">
        <pc:chgData name="Tiger Cao" userId="2a595a02-fd99-43a1-a7e7-b80c8714806d" providerId="ADAL" clId="{52C167AC-76ED-4D31-B48B-260E9AEA20E7}" dt="2024-03-15T09:41:12.938" v="7884" actId="14100"/>
        <pc:sldMkLst>
          <pc:docMk/>
          <pc:sldMk cId="4083023455" sldId="438"/>
        </pc:sldMkLst>
        <pc:spChg chg="mod">
          <ac:chgData name="Tiger Cao" userId="2a595a02-fd99-43a1-a7e7-b80c8714806d" providerId="ADAL" clId="{52C167AC-76ED-4D31-B48B-260E9AEA20E7}" dt="2024-03-14T09:26:40.223" v="6663"/>
          <ac:spMkLst>
            <pc:docMk/>
            <pc:sldMk cId="4083023455" sldId="438"/>
            <ac:spMk id="7" creationId="{29E0C092-AE0B-0448-668B-0D2D276D31C0}"/>
          </ac:spMkLst>
        </pc:spChg>
        <pc:spChg chg="mod">
          <ac:chgData name="Tiger Cao" userId="2a595a02-fd99-43a1-a7e7-b80c8714806d" providerId="ADAL" clId="{52C167AC-76ED-4D31-B48B-260E9AEA20E7}" dt="2024-03-14T02:50:06.913" v="4612" actId="207"/>
          <ac:spMkLst>
            <pc:docMk/>
            <pc:sldMk cId="4083023455" sldId="438"/>
            <ac:spMk id="12" creationId="{11E59EF6-DB48-ED1F-2ACE-67C713C83487}"/>
          </ac:spMkLst>
        </pc:spChg>
        <pc:picChg chg="add mod ord">
          <ac:chgData name="Tiger Cao" userId="2a595a02-fd99-43a1-a7e7-b80c8714806d" providerId="ADAL" clId="{52C167AC-76ED-4D31-B48B-260E9AEA20E7}" dt="2024-03-15T09:41:12.938" v="7884" actId="14100"/>
          <ac:picMkLst>
            <pc:docMk/>
            <pc:sldMk cId="4083023455" sldId="438"/>
            <ac:picMk id="4" creationId="{218324A9-B1D9-7FE6-1552-F3740DB2588D}"/>
          </ac:picMkLst>
        </pc:picChg>
        <pc:picChg chg="del">
          <ac:chgData name="Tiger Cao" userId="2a595a02-fd99-43a1-a7e7-b80c8714806d" providerId="ADAL" clId="{52C167AC-76ED-4D31-B48B-260E9AEA20E7}" dt="2024-03-14T02:50:27.953" v="4615" actId="478"/>
          <ac:picMkLst>
            <pc:docMk/>
            <pc:sldMk cId="4083023455" sldId="438"/>
            <ac:picMk id="10" creationId="{DAB5649D-7E6E-CEF8-0A7B-DFAA97138750}"/>
          </ac:picMkLst>
        </pc:picChg>
      </pc:sldChg>
      <pc:sldChg chg="addSp delSp modSp add mod">
        <pc:chgData name="Tiger Cao" userId="2a595a02-fd99-43a1-a7e7-b80c8714806d" providerId="ADAL" clId="{52C167AC-76ED-4D31-B48B-260E9AEA20E7}" dt="2024-03-14T09:26:45.341" v="6664"/>
        <pc:sldMkLst>
          <pc:docMk/>
          <pc:sldMk cId="1305108525" sldId="439"/>
        </pc:sldMkLst>
        <pc:spChg chg="mod">
          <ac:chgData name="Tiger Cao" userId="2a595a02-fd99-43a1-a7e7-b80c8714806d" providerId="ADAL" clId="{52C167AC-76ED-4D31-B48B-260E9AEA20E7}" dt="2024-03-14T09:26:45.341" v="6664"/>
          <ac:spMkLst>
            <pc:docMk/>
            <pc:sldMk cId="1305108525" sldId="439"/>
            <ac:spMk id="7" creationId="{29E0C092-AE0B-0448-668B-0D2D276D31C0}"/>
          </ac:spMkLst>
        </pc:spChg>
        <pc:spChg chg="mod">
          <ac:chgData name="Tiger Cao" userId="2a595a02-fd99-43a1-a7e7-b80c8714806d" providerId="ADAL" clId="{52C167AC-76ED-4D31-B48B-260E9AEA20E7}" dt="2024-03-14T02:50:18.067" v="4614" actId="207"/>
          <ac:spMkLst>
            <pc:docMk/>
            <pc:sldMk cId="1305108525" sldId="439"/>
            <ac:spMk id="12" creationId="{11E59EF6-DB48-ED1F-2ACE-67C713C83487}"/>
          </ac:spMkLst>
        </pc:spChg>
        <pc:picChg chg="add mod">
          <ac:chgData name="Tiger Cao" userId="2a595a02-fd99-43a1-a7e7-b80c8714806d" providerId="ADAL" clId="{52C167AC-76ED-4D31-B48B-260E9AEA20E7}" dt="2024-03-14T02:53:09.510" v="4633" actId="1076"/>
          <ac:picMkLst>
            <pc:docMk/>
            <pc:sldMk cId="1305108525" sldId="439"/>
            <ac:picMk id="4" creationId="{D743DB97-FC0C-60D7-D9C0-B252002C3B86}"/>
          </ac:picMkLst>
        </pc:picChg>
        <pc:picChg chg="add mod">
          <ac:chgData name="Tiger Cao" userId="2a595a02-fd99-43a1-a7e7-b80c8714806d" providerId="ADAL" clId="{52C167AC-76ED-4D31-B48B-260E9AEA20E7}" dt="2024-03-14T02:53:06.486" v="4632" actId="1076"/>
          <ac:picMkLst>
            <pc:docMk/>
            <pc:sldMk cId="1305108525" sldId="439"/>
            <ac:picMk id="8" creationId="{2421EF87-DAB3-9B13-6820-7F1A9D67D44E}"/>
          </ac:picMkLst>
        </pc:picChg>
        <pc:picChg chg="del">
          <ac:chgData name="Tiger Cao" userId="2a595a02-fd99-43a1-a7e7-b80c8714806d" providerId="ADAL" clId="{52C167AC-76ED-4D31-B48B-260E9AEA20E7}" dt="2024-03-14T02:52:32.950" v="4625" actId="478"/>
          <ac:picMkLst>
            <pc:docMk/>
            <pc:sldMk cId="1305108525" sldId="439"/>
            <ac:picMk id="10" creationId="{DAB5649D-7E6E-CEF8-0A7B-DFAA97138750}"/>
          </ac:picMkLst>
        </pc:picChg>
      </pc:sldChg>
      <pc:sldChg chg="add del">
        <pc:chgData name="Tiger Cao" userId="2a595a02-fd99-43a1-a7e7-b80c8714806d" providerId="ADAL" clId="{52C167AC-76ED-4D31-B48B-260E9AEA20E7}" dt="2024-03-14T06:08:27.038" v="6152" actId="47"/>
        <pc:sldMkLst>
          <pc:docMk/>
          <pc:sldMk cId="2125892149" sldId="440"/>
        </pc:sldMkLst>
      </pc:sldChg>
      <pc:sldChg chg="addSp delSp modSp add del mod">
        <pc:chgData name="Tiger Cao" userId="2a595a02-fd99-43a1-a7e7-b80c8714806d" providerId="ADAL" clId="{52C167AC-76ED-4D31-B48B-260E9AEA20E7}" dt="2024-03-15T09:34:14.464" v="7789" actId="47"/>
        <pc:sldMkLst>
          <pc:docMk/>
          <pc:sldMk cId="3208904995" sldId="441"/>
        </pc:sldMkLst>
        <pc:spChg chg="mod">
          <ac:chgData name="Tiger Cao" userId="2a595a02-fd99-43a1-a7e7-b80c8714806d" providerId="ADAL" clId="{52C167AC-76ED-4D31-B48B-260E9AEA20E7}" dt="2024-03-14T09:26:54.732" v="6666"/>
          <ac:spMkLst>
            <pc:docMk/>
            <pc:sldMk cId="3208904995" sldId="441"/>
            <ac:spMk id="7" creationId="{29E0C092-AE0B-0448-668B-0D2D276D31C0}"/>
          </ac:spMkLst>
        </pc:spChg>
        <pc:spChg chg="mod">
          <ac:chgData name="Tiger Cao" userId="2a595a02-fd99-43a1-a7e7-b80c8714806d" providerId="ADAL" clId="{52C167AC-76ED-4D31-B48B-260E9AEA20E7}" dt="2024-03-14T03:31:33.917" v="5414" actId="20577"/>
          <ac:spMkLst>
            <pc:docMk/>
            <pc:sldMk cId="3208904995" sldId="441"/>
            <ac:spMk id="12" creationId="{11E59EF6-DB48-ED1F-2ACE-67C713C83487}"/>
          </ac:spMkLst>
        </pc:spChg>
        <pc:picChg chg="add del mod">
          <ac:chgData name="Tiger Cao" userId="2a595a02-fd99-43a1-a7e7-b80c8714806d" providerId="ADAL" clId="{52C167AC-76ED-4D31-B48B-260E9AEA20E7}" dt="2024-03-14T06:04:39.240" v="6143" actId="478"/>
          <ac:picMkLst>
            <pc:docMk/>
            <pc:sldMk cId="3208904995" sldId="441"/>
            <ac:picMk id="4" creationId="{3FF13A95-2F14-3554-A5B2-AE259ADFE75C}"/>
          </ac:picMkLst>
        </pc:picChg>
        <pc:picChg chg="add del mod ord">
          <ac:chgData name="Tiger Cao" userId="2a595a02-fd99-43a1-a7e7-b80c8714806d" providerId="ADAL" clId="{52C167AC-76ED-4D31-B48B-260E9AEA20E7}" dt="2024-03-14T06:12:29.991" v="6154" actId="478"/>
          <ac:picMkLst>
            <pc:docMk/>
            <pc:sldMk cId="3208904995" sldId="441"/>
            <ac:picMk id="8" creationId="{0F2DDC4F-BA3C-AA56-4384-CBA5CDC737D6}"/>
          </ac:picMkLst>
        </pc:picChg>
        <pc:picChg chg="add mod">
          <ac:chgData name="Tiger Cao" userId="2a595a02-fd99-43a1-a7e7-b80c8714806d" providerId="ADAL" clId="{52C167AC-76ED-4D31-B48B-260E9AEA20E7}" dt="2024-03-14T06:12:41.917" v="6157" actId="14100"/>
          <ac:picMkLst>
            <pc:docMk/>
            <pc:sldMk cId="3208904995" sldId="441"/>
            <ac:picMk id="10" creationId="{23E2EF05-9A7D-4502-99D8-C98E8B248418}"/>
          </ac:picMkLst>
        </pc:picChg>
      </pc:sldChg>
      <pc:sldChg chg="addSp modSp add mod">
        <pc:chgData name="Tiger Cao" userId="2a595a02-fd99-43a1-a7e7-b80c8714806d" providerId="ADAL" clId="{52C167AC-76ED-4D31-B48B-260E9AEA20E7}" dt="2024-03-15T09:39:03.834" v="7879" actId="14100"/>
        <pc:sldMkLst>
          <pc:docMk/>
          <pc:sldMk cId="3900789542" sldId="442"/>
        </pc:sldMkLst>
        <pc:spChg chg="mod">
          <ac:chgData name="Tiger Cao" userId="2a595a02-fd99-43a1-a7e7-b80c8714806d" providerId="ADAL" clId="{52C167AC-76ED-4D31-B48B-260E9AEA20E7}" dt="2024-03-14T09:27:05.120" v="6667"/>
          <ac:spMkLst>
            <pc:docMk/>
            <pc:sldMk cId="3900789542" sldId="442"/>
            <ac:spMk id="7" creationId="{29E0C092-AE0B-0448-668B-0D2D276D31C0}"/>
          </ac:spMkLst>
        </pc:spChg>
        <pc:spChg chg="mod">
          <ac:chgData name="Tiger Cao" userId="2a595a02-fd99-43a1-a7e7-b80c8714806d" providerId="ADAL" clId="{52C167AC-76ED-4D31-B48B-260E9AEA20E7}" dt="2024-03-15T09:38:47.010" v="7878" actId="207"/>
          <ac:spMkLst>
            <pc:docMk/>
            <pc:sldMk cId="3900789542" sldId="442"/>
            <ac:spMk id="12" creationId="{11E59EF6-DB48-ED1F-2ACE-67C713C83487}"/>
          </ac:spMkLst>
        </pc:spChg>
        <pc:picChg chg="add mod">
          <ac:chgData name="Tiger Cao" userId="2a595a02-fd99-43a1-a7e7-b80c8714806d" providerId="ADAL" clId="{52C167AC-76ED-4D31-B48B-260E9AEA20E7}" dt="2024-03-15T09:39:03.834" v="7879" actId="14100"/>
          <ac:picMkLst>
            <pc:docMk/>
            <pc:sldMk cId="3900789542" sldId="442"/>
            <ac:picMk id="4" creationId="{30D48DA8-032C-38AE-DEF2-619AB36387B1}"/>
          </ac:picMkLst>
        </pc:picChg>
      </pc:sldChg>
      <pc:sldChg chg="addSp modSp add mod">
        <pc:chgData name="Tiger Cao" userId="2a595a02-fd99-43a1-a7e7-b80c8714806d" providerId="ADAL" clId="{52C167AC-76ED-4D31-B48B-260E9AEA20E7}" dt="2024-03-14T09:27:25.977" v="6673"/>
        <pc:sldMkLst>
          <pc:docMk/>
          <pc:sldMk cId="1239240705" sldId="443"/>
        </pc:sldMkLst>
        <pc:spChg chg="mod">
          <ac:chgData name="Tiger Cao" userId="2a595a02-fd99-43a1-a7e7-b80c8714806d" providerId="ADAL" clId="{52C167AC-76ED-4D31-B48B-260E9AEA20E7}" dt="2024-03-14T03:52:42.161" v="5849" actId="20577"/>
          <ac:spMkLst>
            <pc:docMk/>
            <pc:sldMk cId="1239240705" sldId="443"/>
            <ac:spMk id="2" creationId="{576E64E2-F737-93FF-43E1-1E69ECA48EB6}"/>
          </ac:spMkLst>
        </pc:spChg>
        <pc:spChg chg="mod">
          <ac:chgData name="Tiger Cao" userId="2a595a02-fd99-43a1-a7e7-b80c8714806d" providerId="ADAL" clId="{52C167AC-76ED-4D31-B48B-260E9AEA20E7}" dt="2024-03-14T09:27:25.977" v="6673"/>
          <ac:spMkLst>
            <pc:docMk/>
            <pc:sldMk cId="1239240705" sldId="443"/>
            <ac:spMk id="7" creationId="{29E0C092-AE0B-0448-668B-0D2D276D31C0}"/>
          </ac:spMkLst>
        </pc:spChg>
        <pc:spChg chg="mod">
          <ac:chgData name="Tiger Cao" userId="2a595a02-fd99-43a1-a7e7-b80c8714806d" providerId="ADAL" clId="{52C167AC-76ED-4D31-B48B-260E9AEA20E7}" dt="2024-03-14T03:58:45.471" v="6051" actId="207"/>
          <ac:spMkLst>
            <pc:docMk/>
            <pc:sldMk cId="1239240705" sldId="443"/>
            <ac:spMk id="12" creationId="{11E59EF6-DB48-ED1F-2ACE-67C713C83487}"/>
          </ac:spMkLst>
        </pc:spChg>
        <pc:spChg chg="mod">
          <ac:chgData name="Tiger Cao" userId="2a595a02-fd99-43a1-a7e7-b80c8714806d" providerId="ADAL" clId="{52C167AC-76ED-4D31-B48B-260E9AEA20E7}" dt="2024-03-14T03:56:12.142" v="5952" actId="20577"/>
          <ac:spMkLst>
            <pc:docMk/>
            <pc:sldMk cId="1239240705" sldId="443"/>
            <ac:spMk id="13" creationId="{1CBA3485-D0B8-BC6B-209E-0551CA6D15A2}"/>
          </ac:spMkLst>
        </pc:spChg>
        <pc:picChg chg="add mod">
          <ac:chgData name="Tiger Cao" userId="2a595a02-fd99-43a1-a7e7-b80c8714806d" providerId="ADAL" clId="{52C167AC-76ED-4D31-B48B-260E9AEA20E7}" dt="2024-03-14T04:03:09.413" v="6067" actId="14100"/>
          <ac:picMkLst>
            <pc:docMk/>
            <pc:sldMk cId="1239240705" sldId="443"/>
            <ac:picMk id="4" creationId="{4797FC0D-51AF-603A-F9A6-6FBEEA38624A}"/>
          </ac:picMkLst>
        </pc:picChg>
      </pc:sldChg>
      <pc:sldChg chg="add del">
        <pc:chgData name="Tiger Cao" userId="2a595a02-fd99-43a1-a7e7-b80c8714806d" providerId="ADAL" clId="{52C167AC-76ED-4D31-B48B-260E9AEA20E7}" dt="2024-03-14T03:59:05.758" v="6053" actId="47"/>
        <pc:sldMkLst>
          <pc:docMk/>
          <pc:sldMk cId="1811851322" sldId="444"/>
        </pc:sldMkLst>
      </pc:sldChg>
      <pc:sldChg chg="addSp modSp add mod">
        <pc:chgData name="Tiger Cao" userId="2a595a02-fd99-43a1-a7e7-b80c8714806d" providerId="ADAL" clId="{52C167AC-76ED-4D31-B48B-260E9AEA20E7}" dt="2024-03-14T09:27:19.769" v="6672" actId="20577"/>
        <pc:sldMkLst>
          <pc:docMk/>
          <pc:sldMk cId="3872612048" sldId="445"/>
        </pc:sldMkLst>
        <pc:spChg chg="add mod">
          <ac:chgData name="Tiger Cao" userId="2a595a02-fd99-43a1-a7e7-b80c8714806d" providerId="ADAL" clId="{52C167AC-76ED-4D31-B48B-260E9AEA20E7}" dt="2024-03-14T03:49:52.494" v="5798" actId="1076"/>
          <ac:spMkLst>
            <pc:docMk/>
            <pc:sldMk cId="3872612048" sldId="445"/>
            <ac:spMk id="4" creationId="{DFC57C3E-BAC5-5FBE-81C8-32762421A0EF}"/>
          </ac:spMkLst>
        </pc:spChg>
        <pc:spChg chg="mod">
          <ac:chgData name="Tiger Cao" userId="2a595a02-fd99-43a1-a7e7-b80c8714806d" providerId="ADAL" clId="{52C167AC-76ED-4D31-B48B-260E9AEA20E7}" dt="2024-03-14T09:27:19.769" v="6672" actId="20577"/>
          <ac:spMkLst>
            <pc:docMk/>
            <pc:sldMk cId="3872612048" sldId="445"/>
            <ac:spMk id="7" creationId="{29E0C092-AE0B-0448-668B-0D2D276D31C0}"/>
          </ac:spMkLst>
        </pc:spChg>
        <pc:spChg chg="mod">
          <ac:chgData name="Tiger Cao" userId="2a595a02-fd99-43a1-a7e7-b80c8714806d" providerId="ADAL" clId="{52C167AC-76ED-4D31-B48B-260E9AEA20E7}" dt="2024-03-14T03:51:38.576" v="5823" actId="20577"/>
          <ac:spMkLst>
            <pc:docMk/>
            <pc:sldMk cId="3872612048" sldId="445"/>
            <ac:spMk id="12" creationId="{11E59EF6-DB48-ED1F-2ACE-67C713C83487}"/>
          </ac:spMkLst>
        </pc:spChg>
        <pc:spChg chg="mod">
          <ac:chgData name="Tiger Cao" userId="2a595a02-fd99-43a1-a7e7-b80c8714806d" providerId="ADAL" clId="{52C167AC-76ED-4D31-B48B-260E9AEA20E7}" dt="2024-03-14T03:52:27.146" v="5843"/>
          <ac:spMkLst>
            <pc:docMk/>
            <pc:sldMk cId="3872612048" sldId="445"/>
            <ac:spMk id="13" creationId="{1CBA3485-D0B8-BC6B-209E-0551CA6D15A2}"/>
          </ac:spMkLst>
        </pc:spChg>
        <pc:picChg chg="add mod ord">
          <ac:chgData name="Tiger Cao" userId="2a595a02-fd99-43a1-a7e7-b80c8714806d" providerId="ADAL" clId="{52C167AC-76ED-4D31-B48B-260E9AEA20E7}" dt="2024-03-14T03:50:51.486" v="5803" actId="14100"/>
          <ac:picMkLst>
            <pc:docMk/>
            <pc:sldMk cId="3872612048" sldId="445"/>
            <ac:picMk id="8" creationId="{6A2FAB0E-0DFE-2E75-6A24-D8AA8C860BBA}"/>
          </ac:picMkLst>
        </pc:picChg>
      </pc:sldChg>
      <pc:sldChg chg="addSp modSp add mod">
        <pc:chgData name="Tiger Cao" userId="2a595a02-fd99-43a1-a7e7-b80c8714806d" providerId="ADAL" clId="{52C167AC-76ED-4D31-B48B-260E9AEA20E7}" dt="2024-03-14T09:27:30.687" v="6674"/>
        <pc:sldMkLst>
          <pc:docMk/>
          <pc:sldMk cId="1115346296" sldId="446"/>
        </pc:sldMkLst>
        <pc:spChg chg="mod">
          <ac:chgData name="Tiger Cao" userId="2a595a02-fd99-43a1-a7e7-b80c8714806d" providerId="ADAL" clId="{52C167AC-76ED-4D31-B48B-260E9AEA20E7}" dt="2024-03-14T09:27:30.687" v="6674"/>
          <ac:spMkLst>
            <pc:docMk/>
            <pc:sldMk cId="1115346296" sldId="446"/>
            <ac:spMk id="7" creationId="{29E0C092-AE0B-0448-668B-0D2D276D31C0}"/>
          </ac:spMkLst>
        </pc:spChg>
        <pc:spChg chg="mod">
          <ac:chgData name="Tiger Cao" userId="2a595a02-fd99-43a1-a7e7-b80c8714806d" providerId="ADAL" clId="{52C167AC-76ED-4D31-B48B-260E9AEA20E7}" dt="2024-03-14T03:58:57.198" v="6052" actId="207"/>
          <ac:spMkLst>
            <pc:docMk/>
            <pc:sldMk cId="1115346296" sldId="446"/>
            <ac:spMk id="12" creationId="{11E59EF6-DB48-ED1F-2ACE-67C713C83487}"/>
          </ac:spMkLst>
        </pc:spChg>
        <pc:picChg chg="add mod">
          <ac:chgData name="Tiger Cao" userId="2a595a02-fd99-43a1-a7e7-b80c8714806d" providerId="ADAL" clId="{52C167AC-76ED-4D31-B48B-260E9AEA20E7}" dt="2024-03-14T06:09:23.605" v="6153" actId="14100"/>
          <ac:picMkLst>
            <pc:docMk/>
            <pc:sldMk cId="1115346296" sldId="446"/>
            <ac:picMk id="4" creationId="{86C8E347-46EE-2EFE-958A-4EB69E9F307B}"/>
          </ac:picMkLst>
        </pc:picChg>
      </pc:sldChg>
      <pc:sldChg chg="add del">
        <pc:chgData name="Tiger Cao" userId="2a595a02-fd99-43a1-a7e7-b80c8714806d" providerId="ADAL" clId="{52C167AC-76ED-4D31-B48B-260E9AEA20E7}" dt="2024-03-14T06:21:33.138" v="6213" actId="47"/>
        <pc:sldMkLst>
          <pc:docMk/>
          <pc:sldMk cId="1710360563" sldId="447"/>
        </pc:sldMkLst>
      </pc:sldChg>
      <pc:sldChg chg="modSp add mod">
        <pc:chgData name="Tiger Cao" userId="2a595a02-fd99-43a1-a7e7-b80c8714806d" providerId="ADAL" clId="{52C167AC-76ED-4D31-B48B-260E9AEA20E7}" dt="2024-03-14T09:28:01.123" v="6682"/>
        <pc:sldMkLst>
          <pc:docMk/>
          <pc:sldMk cId="2040689616" sldId="447"/>
        </pc:sldMkLst>
        <pc:spChg chg="mod">
          <ac:chgData name="Tiger Cao" userId="2a595a02-fd99-43a1-a7e7-b80c8714806d" providerId="ADAL" clId="{52C167AC-76ED-4D31-B48B-260E9AEA20E7}" dt="2024-03-14T09:28:01.123" v="6682"/>
          <ac:spMkLst>
            <pc:docMk/>
            <pc:sldMk cId="2040689616" sldId="447"/>
            <ac:spMk id="7" creationId="{29E0C092-AE0B-0448-668B-0D2D276D31C0}"/>
          </ac:spMkLst>
        </pc:spChg>
        <pc:spChg chg="mod">
          <ac:chgData name="Tiger Cao" userId="2a595a02-fd99-43a1-a7e7-b80c8714806d" providerId="ADAL" clId="{52C167AC-76ED-4D31-B48B-260E9AEA20E7}" dt="2024-03-14T06:36:42.783" v="6225" actId="207"/>
          <ac:spMkLst>
            <pc:docMk/>
            <pc:sldMk cId="2040689616" sldId="447"/>
            <ac:spMk id="12" creationId="{11E59EF6-DB48-ED1F-2ACE-67C713C83487}"/>
          </ac:spMkLst>
        </pc:spChg>
      </pc:sldChg>
      <pc:sldChg chg="add del">
        <pc:chgData name="Tiger Cao" userId="2a595a02-fd99-43a1-a7e7-b80c8714806d" providerId="ADAL" clId="{52C167AC-76ED-4D31-B48B-260E9AEA20E7}" dt="2024-03-14T04:10:05.526" v="6069" actId="47"/>
        <pc:sldMkLst>
          <pc:docMk/>
          <pc:sldMk cId="3057539294" sldId="447"/>
        </pc:sldMkLst>
      </pc:sldChg>
      <pc:sldChg chg="add del">
        <pc:chgData name="Tiger Cao" userId="2a595a02-fd99-43a1-a7e7-b80c8714806d" providerId="ADAL" clId="{52C167AC-76ED-4D31-B48B-260E9AEA20E7}" dt="2024-03-14T06:36:49.734" v="6226" actId="47"/>
        <pc:sldMkLst>
          <pc:docMk/>
          <pc:sldMk cId="166166022" sldId="448"/>
        </pc:sldMkLst>
      </pc:sldChg>
      <pc:sldChg chg="add del">
        <pc:chgData name="Tiger Cao" userId="2a595a02-fd99-43a1-a7e7-b80c8714806d" providerId="ADAL" clId="{52C167AC-76ED-4D31-B48B-260E9AEA20E7}" dt="2024-03-14T06:21:36.028" v="6214" actId="47"/>
        <pc:sldMkLst>
          <pc:docMk/>
          <pc:sldMk cId="374565378" sldId="448"/>
        </pc:sldMkLst>
      </pc:sldChg>
      <pc:sldChg chg="add del">
        <pc:chgData name="Tiger Cao" userId="2a595a02-fd99-43a1-a7e7-b80c8714806d" providerId="ADAL" clId="{52C167AC-76ED-4D31-B48B-260E9AEA20E7}" dt="2024-03-14T06:21:37.266" v="6215" actId="47"/>
        <pc:sldMkLst>
          <pc:docMk/>
          <pc:sldMk cId="3720750008" sldId="449"/>
        </pc:sldMkLst>
      </pc:sldChg>
      <pc:sldChg chg="addSp modSp add mod ord">
        <pc:chgData name="Tiger Cao" userId="2a595a02-fd99-43a1-a7e7-b80c8714806d" providerId="ADAL" clId="{52C167AC-76ED-4D31-B48B-260E9AEA20E7}" dt="2024-03-14T09:27:35.557" v="6675"/>
        <pc:sldMkLst>
          <pc:docMk/>
          <pc:sldMk cId="4067718780" sldId="449"/>
        </pc:sldMkLst>
        <pc:spChg chg="mod">
          <ac:chgData name="Tiger Cao" userId="2a595a02-fd99-43a1-a7e7-b80c8714806d" providerId="ADAL" clId="{52C167AC-76ED-4D31-B48B-260E9AEA20E7}" dt="2024-03-14T09:27:35.557" v="6675"/>
          <ac:spMkLst>
            <pc:docMk/>
            <pc:sldMk cId="4067718780" sldId="449"/>
            <ac:spMk id="7" creationId="{29E0C092-AE0B-0448-668B-0D2D276D31C0}"/>
          </ac:spMkLst>
        </pc:spChg>
        <pc:spChg chg="mod">
          <ac:chgData name="Tiger Cao" userId="2a595a02-fd99-43a1-a7e7-b80c8714806d" providerId="ADAL" clId="{52C167AC-76ED-4D31-B48B-260E9AEA20E7}" dt="2024-03-14T06:23:33.720" v="6219" actId="207"/>
          <ac:spMkLst>
            <pc:docMk/>
            <pc:sldMk cId="4067718780" sldId="449"/>
            <ac:spMk id="12" creationId="{11E59EF6-DB48-ED1F-2ACE-67C713C83487}"/>
          </ac:spMkLst>
        </pc:spChg>
        <pc:picChg chg="add mod">
          <ac:chgData name="Tiger Cao" userId="2a595a02-fd99-43a1-a7e7-b80c8714806d" providerId="ADAL" clId="{52C167AC-76ED-4D31-B48B-260E9AEA20E7}" dt="2024-03-14T06:25:01.204" v="6221" actId="1076"/>
          <ac:picMkLst>
            <pc:docMk/>
            <pc:sldMk cId="4067718780" sldId="449"/>
            <ac:picMk id="4" creationId="{7DD6BAC8-81BE-80A7-1830-59882C071D43}"/>
          </ac:picMkLst>
        </pc:picChg>
      </pc:sldChg>
      <pc:sldChg chg="addSp delSp modSp add mod">
        <pc:chgData name="Tiger Cao" userId="2a595a02-fd99-43a1-a7e7-b80c8714806d" providerId="ADAL" clId="{52C167AC-76ED-4D31-B48B-260E9AEA20E7}" dt="2024-03-15T09:23:30.724" v="7729" actId="14100"/>
        <pc:sldMkLst>
          <pc:docMk/>
          <pc:sldMk cId="1984677193" sldId="450"/>
        </pc:sldMkLst>
        <pc:spChg chg="mod">
          <ac:chgData name="Tiger Cao" userId="2a595a02-fd99-43a1-a7e7-b80c8714806d" providerId="ADAL" clId="{52C167AC-76ED-4D31-B48B-260E9AEA20E7}" dt="2024-03-14T09:27:51.114" v="6680"/>
          <ac:spMkLst>
            <pc:docMk/>
            <pc:sldMk cId="1984677193" sldId="450"/>
            <ac:spMk id="7" creationId="{29E0C092-AE0B-0448-668B-0D2D276D31C0}"/>
          </ac:spMkLst>
        </pc:spChg>
        <pc:picChg chg="mod">
          <ac:chgData name="Tiger Cao" userId="2a595a02-fd99-43a1-a7e7-b80c8714806d" providerId="ADAL" clId="{52C167AC-76ED-4D31-B48B-260E9AEA20E7}" dt="2024-03-15T09:23:30.724" v="7729" actId="14100"/>
          <ac:picMkLst>
            <pc:docMk/>
            <pc:sldMk cId="1984677193" sldId="450"/>
            <ac:picMk id="4" creationId="{CC0D317D-452E-F962-9403-B4EAEC72D567}"/>
          </ac:picMkLst>
        </pc:picChg>
        <pc:picChg chg="del">
          <ac:chgData name="Tiger Cao" userId="2a595a02-fd99-43a1-a7e7-b80c8714806d" providerId="ADAL" clId="{52C167AC-76ED-4D31-B48B-260E9AEA20E7}" dt="2024-03-14T07:28:51.125" v="6360" actId="478"/>
          <ac:picMkLst>
            <pc:docMk/>
            <pc:sldMk cId="1984677193" sldId="450"/>
            <ac:picMk id="8" creationId="{008E4776-AA97-F926-BC79-2A90807AEB3C}"/>
          </ac:picMkLst>
        </pc:picChg>
        <pc:picChg chg="del">
          <ac:chgData name="Tiger Cao" userId="2a595a02-fd99-43a1-a7e7-b80c8714806d" providerId="ADAL" clId="{52C167AC-76ED-4D31-B48B-260E9AEA20E7}" dt="2024-03-14T07:28:57.362" v="6362" actId="478"/>
          <ac:picMkLst>
            <pc:docMk/>
            <pc:sldMk cId="1984677193" sldId="450"/>
            <ac:picMk id="10" creationId="{E575394D-8060-9C37-A026-6E25B3573872}"/>
          </ac:picMkLst>
        </pc:picChg>
        <pc:picChg chg="add mod">
          <ac:chgData name="Tiger Cao" userId="2a595a02-fd99-43a1-a7e7-b80c8714806d" providerId="ADAL" clId="{52C167AC-76ED-4D31-B48B-260E9AEA20E7}" dt="2024-03-15T02:38:17.568" v="6931" actId="14100"/>
          <ac:picMkLst>
            <pc:docMk/>
            <pc:sldMk cId="1984677193" sldId="450"/>
            <ac:picMk id="12290" creationId="{63120276-800C-C071-EF9D-1EE644766543}"/>
          </ac:picMkLst>
        </pc:picChg>
      </pc:sldChg>
      <pc:sldChg chg="addSp delSp modSp add mod">
        <pc:chgData name="Tiger Cao" userId="2a595a02-fd99-43a1-a7e7-b80c8714806d" providerId="ADAL" clId="{52C167AC-76ED-4D31-B48B-260E9AEA20E7}" dt="2024-03-14T09:27:56.345" v="6681"/>
        <pc:sldMkLst>
          <pc:docMk/>
          <pc:sldMk cId="3782861551" sldId="451"/>
        </pc:sldMkLst>
        <pc:spChg chg="mod">
          <ac:chgData name="Tiger Cao" userId="2a595a02-fd99-43a1-a7e7-b80c8714806d" providerId="ADAL" clId="{52C167AC-76ED-4D31-B48B-260E9AEA20E7}" dt="2024-03-14T09:27:56.345" v="6681"/>
          <ac:spMkLst>
            <pc:docMk/>
            <pc:sldMk cId="3782861551" sldId="451"/>
            <ac:spMk id="7" creationId="{29E0C092-AE0B-0448-668B-0D2D276D31C0}"/>
          </ac:spMkLst>
        </pc:spChg>
        <pc:spChg chg="add mod">
          <ac:chgData name="Tiger Cao" userId="2a595a02-fd99-43a1-a7e7-b80c8714806d" providerId="ADAL" clId="{52C167AC-76ED-4D31-B48B-260E9AEA20E7}" dt="2024-03-14T07:51:00.216" v="6405" actId="15"/>
          <ac:spMkLst>
            <pc:docMk/>
            <pc:sldMk cId="3782861551" sldId="451"/>
            <ac:spMk id="14" creationId="{27D150AA-1FBE-1A27-83A7-4BA7814B7881}"/>
          </ac:spMkLst>
        </pc:spChg>
        <pc:spChg chg="add mod">
          <ac:chgData name="Tiger Cao" userId="2a595a02-fd99-43a1-a7e7-b80c8714806d" providerId="ADAL" clId="{52C167AC-76ED-4D31-B48B-260E9AEA20E7}" dt="2024-03-14T07:55:10.755" v="6437" actId="1076"/>
          <ac:spMkLst>
            <pc:docMk/>
            <pc:sldMk cId="3782861551" sldId="451"/>
            <ac:spMk id="15" creationId="{3232C93E-2780-3C9C-E282-93298478710D}"/>
          </ac:spMkLst>
        </pc:spChg>
        <pc:picChg chg="del">
          <ac:chgData name="Tiger Cao" userId="2a595a02-fd99-43a1-a7e7-b80c8714806d" providerId="ADAL" clId="{52C167AC-76ED-4D31-B48B-260E9AEA20E7}" dt="2024-03-14T07:31:23.483" v="6375" actId="478"/>
          <ac:picMkLst>
            <pc:docMk/>
            <pc:sldMk cId="3782861551" sldId="451"/>
            <ac:picMk id="4" creationId="{CC0D317D-452E-F962-9403-B4EAEC72D567}"/>
          </ac:picMkLst>
        </pc:picChg>
        <pc:picChg chg="add del mod">
          <ac:chgData name="Tiger Cao" userId="2a595a02-fd99-43a1-a7e7-b80c8714806d" providerId="ADAL" clId="{52C167AC-76ED-4D31-B48B-260E9AEA20E7}" dt="2024-03-14T07:50:34.640" v="6400" actId="478"/>
          <ac:picMkLst>
            <pc:docMk/>
            <pc:sldMk cId="3782861551" sldId="451"/>
            <ac:picMk id="5" creationId="{6F40D934-8B1E-5CAD-94B4-85EC2893E48C}"/>
          </ac:picMkLst>
        </pc:picChg>
        <pc:picChg chg="del">
          <ac:chgData name="Tiger Cao" userId="2a595a02-fd99-43a1-a7e7-b80c8714806d" providerId="ADAL" clId="{52C167AC-76ED-4D31-B48B-260E9AEA20E7}" dt="2024-03-14T07:31:24.346" v="6376" actId="478"/>
          <ac:picMkLst>
            <pc:docMk/>
            <pc:sldMk cId="3782861551" sldId="451"/>
            <ac:picMk id="8" creationId="{008E4776-AA97-F926-BC79-2A90807AEB3C}"/>
          </ac:picMkLst>
        </pc:picChg>
        <pc:picChg chg="mod">
          <ac:chgData name="Tiger Cao" userId="2a595a02-fd99-43a1-a7e7-b80c8714806d" providerId="ADAL" clId="{52C167AC-76ED-4D31-B48B-260E9AEA20E7}" dt="2024-03-14T07:57:38.779" v="6438" actId="1076"/>
          <ac:picMkLst>
            <pc:docMk/>
            <pc:sldMk cId="3782861551" sldId="451"/>
            <ac:picMk id="10" creationId="{E575394D-8060-9C37-A026-6E25B3573872}"/>
          </ac:picMkLst>
        </pc:picChg>
        <pc:picChg chg="add del mod">
          <ac:chgData name="Tiger Cao" userId="2a595a02-fd99-43a1-a7e7-b80c8714806d" providerId="ADAL" clId="{52C167AC-76ED-4D31-B48B-260E9AEA20E7}" dt="2024-03-14T07:50:33.807" v="6399" actId="478"/>
          <ac:picMkLst>
            <pc:docMk/>
            <pc:sldMk cId="3782861551" sldId="451"/>
            <ac:picMk id="11" creationId="{8F8341E2-7DA2-68B3-85A6-3492E993FAA4}"/>
          </ac:picMkLst>
        </pc:picChg>
      </pc:sldChg>
      <pc:sldChg chg="addSp delSp modSp add del mod">
        <pc:chgData name="Tiger Cao" userId="2a595a02-fd99-43a1-a7e7-b80c8714806d" providerId="ADAL" clId="{52C167AC-76ED-4D31-B48B-260E9AEA20E7}" dt="2024-03-15T08:53:18.541" v="7246" actId="47"/>
        <pc:sldMkLst>
          <pc:docMk/>
          <pc:sldMk cId="4247277198" sldId="452"/>
        </pc:sldMkLst>
        <pc:spChg chg="mod">
          <ac:chgData name="Tiger Cao" userId="2a595a02-fd99-43a1-a7e7-b80c8714806d" providerId="ADAL" clId="{52C167AC-76ED-4D31-B48B-260E9AEA20E7}" dt="2024-03-14T10:06:01.876" v="6921" actId="20577"/>
          <ac:spMkLst>
            <pc:docMk/>
            <pc:sldMk cId="4247277198" sldId="452"/>
            <ac:spMk id="2" creationId="{576E64E2-F737-93FF-43E1-1E69ECA48EB6}"/>
          </ac:spMkLst>
        </pc:spChg>
        <pc:spChg chg="mod">
          <ac:chgData name="Tiger Cao" userId="2a595a02-fd99-43a1-a7e7-b80c8714806d" providerId="ADAL" clId="{52C167AC-76ED-4D31-B48B-260E9AEA20E7}" dt="2024-03-14T09:28:38.261" v="6716" actId="20577"/>
          <ac:spMkLst>
            <pc:docMk/>
            <pc:sldMk cId="4247277198" sldId="452"/>
            <ac:spMk id="7" creationId="{29E0C092-AE0B-0448-668B-0D2D276D31C0}"/>
          </ac:spMkLst>
        </pc:spChg>
        <pc:spChg chg="del mod">
          <ac:chgData name="Tiger Cao" userId="2a595a02-fd99-43a1-a7e7-b80c8714806d" providerId="ADAL" clId="{52C167AC-76ED-4D31-B48B-260E9AEA20E7}" dt="2024-03-14T09:39:38.594" v="6886" actId="478"/>
          <ac:spMkLst>
            <pc:docMk/>
            <pc:sldMk cId="4247277198" sldId="452"/>
            <ac:spMk id="12" creationId="{11E59EF6-DB48-ED1F-2ACE-67C713C83487}"/>
          </ac:spMkLst>
        </pc:spChg>
        <pc:spChg chg="mod">
          <ac:chgData name="Tiger Cao" userId="2a595a02-fd99-43a1-a7e7-b80c8714806d" providerId="ADAL" clId="{52C167AC-76ED-4D31-B48B-260E9AEA20E7}" dt="2024-03-14T09:28:45.931" v="6724" actId="20577"/>
          <ac:spMkLst>
            <pc:docMk/>
            <pc:sldMk cId="4247277198" sldId="452"/>
            <ac:spMk id="13" creationId="{1CBA3485-D0B8-BC6B-209E-0551CA6D15A2}"/>
          </ac:spMkLst>
        </pc:spChg>
        <pc:picChg chg="add del mod">
          <ac:chgData name="Tiger Cao" userId="2a595a02-fd99-43a1-a7e7-b80c8714806d" providerId="ADAL" clId="{52C167AC-76ED-4D31-B48B-260E9AEA20E7}" dt="2024-03-14T09:35:55.129" v="6771" actId="478"/>
          <ac:picMkLst>
            <pc:docMk/>
            <pc:sldMk cId="4247277198" sldId="452"/>
            <ac:picMk id="3" creationId="{2601EC0F-BA74-76D2-581D-CE61D45155D8}"/>
          </ac:picMkLst>
        </pc:picChg>
        <pc:picChg chg="add del mod">
          <ac:chgData name="Tiger Cao" userId="2a595a02-fd99-43a1-a7e7-b80c8714806d" providerId="ADAL" clId="{52C167AC-76ED-4D31-B48B-260E9AEA20E7}" dt="2024-03-14T10:02:49.806" v="6899" actId="478"/>
          <ac:picMkLst>
            <pc:docMk/>
            <pc:sldMk cId="4247277198" sldId="452"/>
            <ac:picMk id="5" creationId="{1BE1022B-F5D6-58A9-F543-6F66A224E8ED}"/>
          </ac:picMkLst>
        </pc:picChg>
        <pc:picChg chg="add del mod ord">
          <ac:chgData name="Tiger Cao" userId="2a595a02-fd99-43a1-a7e7-b80c8714806d" providerId="ADAL" clId="{52C167AC-76ED-4D31-B48B-260E9AEA20E7}" dt="2024-03-14T10:05:02.581" v="6905" actId="478"/>
          <ac:picMkLst>
            <pc:docMk/>
            <pc:sldMk cId="4247277198" sldId="452"/>
            <ac:picMk id="9" creationId="{5B89A774-DD70-F39D-59E8-83FB085E85EA}"/>
          </ac:picMkLst>
        </pc:picChg>
        <pc:picChg chg="add mod ord">
          <ac:chgData name="Tiger Cao" userId="2a595a02-fd99-43a1-a7e7-b80c8714806d" providerId="ADAL" clId="{52C167AC-76ED-4D31-B48B-260E9AEA20E7}" dt="2024-03-14T10:13:51.946" v="6926" actId="14100"/>
          <ac:picMkLst>
            <pc:docMk/>
            <pc:sldMk cId="4247277198" sldId="452"/>
            <ac:picMk id="11" creationId="{EF9852CC-7984-70D7-9D21-FD714EE17448}"/>
          </ac:picMkLst>
        </pc:picChg>
        <pc:picChg chg="add del mod">
          <ac:chgData name="Tiger Cao" userId="2a595a02-fd99-43a1-a7e7-b80c8714806d" providerId="ADAL" clId="{52C167AC-76ED-4D31-B48B-260E9AEA20E7}" dt="2024-03-14T10:13:45.633" v="6923" actId="478"/>
          <ac:picMkLst>
            <pc:docMk/>
            <pc:sldMk cId="4247277198" sldId="452"/>
            <ac:picMk id="15" creationId="{FEDDBF5D-C242-6A63-BEE8-049B62670240}"/>
          </ac:picMkLst>
        </pc:picChg>
      </pc:sldChg>
      <pc:sldChg chg="addSp delSp modSp add mod">
        <pc:chgData name="Tiger Cao" userId="2a595a02-fd99-43a1-a7e7-b80c8714806d" providerId="ADAL" clId="{52C167AC-76ED-4D31-B48B-260E9AEA20E7}" dt="2024-03-15T09:56:40.598" v="7920" actId="14100"/>
        <pc:sldMkLst>
          <pc:docMk/>
          <pc:sldMk cId="765508881" sldId="453"/>
        </pc:sldMkLst>
        <pc:spChg chg="add mod">
          <ac:chgData name="Tiger Cao" userId="2a595a02-fd99-43a1-a7e7-b80c8714806d" providerId="ADAL" clId="{52C167AC-76ED-4D31-B48B-260E9AEA20E7}" dt="2024-03-15T09:56:40.598" v="7920" actId="14100"/>
          <ac:spMkLst>
            <pc:docMk/>
            <pc:sldMk cId="765508881" sldId="453"/>
            <ac:spMk id="4" creationId="{69B5A0EC-C069-51D2-097D-735E35D6999B}"/>
          </ac:spMkLst>
        </pc:spChg>
        <pc:spChg chg="mod">
          <ac:chgData name="Tiger Cao" userId="2a595a02-fd99-43a1-a7e7-b80c8714806d" providerId="ADAL" clId="{52C167AC-76ED-4D31-B48B-260E9AEA20E7}" dt="2024-03-15T09:54:47.359" v="7908" actId="20577"/>
          <ac:spMkLst>
            <pc:docMk/>
            <pc:sldMk cId="765508881" sldId="453"/>
            <ac:spMk id="6" creationId="{F3E76246-A561-5017-E88E-7DD4D2BF4C7E}"/>
          </ac:spMkLst>
        </pc:spChg>
        <pc:picChg chg="add mod">
          <ac:chgData name="Tiger Cao" userId="2a595a02-fd99-43a1-a7e7-b80c8714806d" providerId="ADAL" clId="{52C167AC-76ED-4D31-B48B-260E9AEA20E7}" dt="2024-03-15T09:43:18.944" v="7886" actId="1076"/>
          <ac:picMkLst>
            <pc:docMk/>
            <pc:sldMk cId="765508881" sldId="453"/>
            <ac:picMk id="3" creationId="{EF87FE9C-3C71-A08A-E07E-30B13437EACE}"/>
          </ac:picMkLst>
        </pc:picChg>
        <pc:picChg chg="del">
          <ac:chgData name="Tiger Cao" userId="2a595a02-fd99-43a1-a7e7-b80c8714806d" providerId="ADAL" clId="{52C167AC-76ED-4D31-B48B-260E9AEA20E7}" dt="2024-03-15T02:19:31.662" v="6927" actId="478"/>
          <ac:picMkLst>
            <pc:docMk/>
            <pc:sldMk cId="765508881" sldId="453"/>
            <ac:picMk id="11" creationId="{EF9852CC-7984-70D7-9D21-FD714EE17448}"/>
          </ac:picMkLst>
        </pc:picChg>
        <pc:picChg chg="mod">
          <ac:chgData name="Tiger Cao" userId="2a595a02-fd99-43a1-a7e7-b80c8714806d" providerId="ADAL" clId="{52C167AC-76ED-4D31-B48B-260E9AEA20E7}" dt="2024-03-15T08:52:54.290" v="7242" actId="1076"/>
          <ac:picMkLst>
            <pc:docMk/>
            <pc:sldMk cId="765508881" sldId="453"/>
            <ac:picMk id="15" creationId="{FEDDBF5D-C242-6A63-BEE8-049B62670240}"/>
          </ac:picMkLst>
        </pc:picChg>
      </pc:sldChg>
      <pc:sldMasterChg chg="modSldLayout">
        <pc:chgData name="Tiger Cao" userId="2a595a02-fd99-43a1-a7e7-b80c8714806d" providerId="ADAL" clId="{52C167AC-76ED-4D31-B48B-260E9AEA20E7}" dt="2024-03-12T03:31:41.895" v="162"/>
        <pc:sldMasterMkLst>
          <pc:docMk/>
          <pc:sldMasterMk cId="810756184" sldId="2147483729"/>
        </pc:sldMasterMkLst>
        <pc:sldLayoutChg chg="setBg">
          <pc:chgData name="Tiger Cao" userId="2a595a02-fd99-43a1-a7e7-b80c8714806d" providerId="ADAL" clId="{52C167AC-76ED-4D31-B48B-260E9AEA20E7}" dt="2024-03-12T03:31:41.895" v="162"/>
          <pc:sldLayoutMkLst>
            <pc:docMk/>
            <pc:sldMasterMk cId="810756184" sldId="2147483729"/>
            <pc:sldLayoutMk cId="12182197" sldId="2147483730"/>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3182771255" sldId="2147483777"/>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1517151240" sldId="2147483778"/>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700882829" sldId="2147483800"/>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302092128" sldId="2147483813"/>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483327608" sldId="2147483834"/>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3774970046" sldId="2147483849"/>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469009661" sldId="2147483850"/>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899778361" sldId="2147483860"/>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3303957527" sldId="2147483861"/>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3492201074" sldId="2147483862"/>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1361396746" sldId="2147483877"/>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679857272" sldId="2147483878"/>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1399754844" sldId="2147483879"/>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603277334" sldId="2147483880"/>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2017856813" sldId="2147483881"/>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522472625" sldId="2147483882"/>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1702409581" sldId="2147483892"/>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703406594" sldId="2147483893"/>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2990522171" sldId="2147483894"/>
          </pc:sldLayoutMkLst>
        </pc:sldLayoutChg>
        <pc:sldLayoutChg chg="setBg">
          <pc:chgData name="Tiger Cao" userId="2a595a02-fd99-43a1-a7e7-b80c8714806d" providerId="ADAL" clId="{52C167AC-76ED-4D31-B48B-260E9AEA20E7}" dt="2024-03-12T03:31:41.895" v="162"/>
          <pc:sldLayoutMkLst>
            <pc:docMk/>
            <pc:sldMasterMk cId="810756184" sldId="2147483729"/>
            <pc:sldLayoutMk cId="4015011034" sldId="214748389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AE391-5090-4A20-BB83-AE7944D75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E0C791-4472-47EB-A5D1-40410E8609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83E989-3A32-4871-848D-A577D002F4D8}" type="datetimeFigureOut">
              <a:rPr lang="en-US" smtClean="0"/>
              <a:t>3/15/2024</a:t>
            </a:fld>
            <a:endParaRPr lang="en-US"/>
          </a:p>
        </p:txBody>
      </p:sp>
      <p:sp>
        <p:nvSpPr>
          <p:cNvPr id="4" name="Footer Placeholder 3">
            <a:extLst>
              <a:ext uri="{FF2B5EF4-FFF2-40B4-BE49-F238E27FC236}">
                <a16:creationId xmlns:a16="http://schemas.microsoft.com/office/drawing/2014/main" id="{24289C3D-9323-4256-B98A-37D9853EA9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71EE58-95EA-4121-8D8F-D9BF9D78CF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AC666C-E93D-47E9-A306-F95DA55A0DBF}" type="slidenum">
              <a:rPr lang="en-US" smtClean="0"/>
              <a:t>‹#›</a:t>
            </a:fld>
            <a:endParaRPr lang="en-US"/>
          </a:p>
        </p:txBody>
      </p:sp>
    </p:spTree>
    <p:extLst>
      <p:ext uri="{BB962C8B-B14F-4D97-AF65-F5344CB8AC3E}">
        <p14:creationId xmlns:p14="http://schemas.microsoft.com/office/powerpoint/2010/main" val="517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80DEF-0AD7-4BDB-840C-61DE4010FC3D}"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8A001-691D-41D9-91DC-B9507CB04C79}" type="slidenum">
              <a:rPr lang="en-US" smtClean="0"/>
              <a:t>‹#›</a:t>
            </a:fld>
            <a:endParaRPr lang="en-US"/>
          </a:p>
        </p:txBody>
      </p:sp>
    </p:spTree>
    <p:extLst>
      <p:ext uri="{BB962C8B-B14F-4D97-AF65-F5344CB8AC3E}">
        <p14:creationId xmlns:p14="http://schemas.microsoft.com/office/powerpoint/2010/main" val="220641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ay.weixin.qq.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hlinkClick r:id="rId3"/>
              </a:rPr>
              <a:t>微信支付 </a:t>
            </a:r>
            <a:r>
              <a:rPr lang="en-US" altLang="zh-CN" dirty="0">
                <a:hlinkClick r:id="rId3"/>
              </a:rPr>
              <a:t>- </a:t>
            </a:r>
            <a:r>
              <a:rPr lang="zh-CN" altLang="en-US" dirty="0">
                <a:hlinkClick r:id="rId3"/>
              </a:rPr>
              <a:t>中国领先的第三方支付平台 ｜ 微信支付提供安全快捷的支付方式 </a:t>
            </a:r>
            <a:r>
              <a:rPr lang="en-US" altLang="zh-CN" dirty="0">
                <a:hlinkClick r:id="rId3"/>
              </a:rPr>
              <a:t>(qq.com)</a:t>
            </a:r>
            <a:endParaRPr lang="en-US" dirty="0"/>
          </a:p>
        </p:txBody>
      </p:sp>
      <p:sp>
        <p:nvSpPr>
          <p:cNvPr id="4" name="Slide Number Placeholder 3"/>
          <p:cNvSpPr>
            <a:spLocks noGrp="1"/>
          </p:cNvSpPr>
          <p:nvPr>
            <p:ph type="sldNum" sz="quarter" idx="5"/>
          </p:nvPr>
        </p:nvSpPr>
        <p:spPr/>
        <p:txBody>
          <a:bodyPr/>
          <a:lstStyle/>
          <a:p>
            <a:fld id="{3F68A001-691D-41D9-91DC-B9507CB04C79}" type="slidenum">
              <a:rPr lang="en-US" smtClean="0"/>
              <a:t>1</a:t>
            </a:fld>
            <a:endParaRPr lang="en-US"/>
          </a:p>
        </p:txBody>
      </p:sp>
    </p:spTree>
    <p:extLst>
      <p:ext uri="{BB962C8B-B14F-4D97-AF65-F5344CB8AC3E}">
        <p14:creationId xmlns:p14="http://schemas.microsoft.com/office/powerpoint/2010/main" val="1543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68A001-691D-41D9-91DC-B9507CB04C79}" type="slidenum">
              <a:rPr lang="en-US" smtClean="0"/>
              <a:t>3</a:t>
            </a:fld>
            <a:endParaRPr lang="en-US"/>
          </a:p>
        </p:txBody>
      </p:sp>
    </p:spTree>
    <p:extLst>
      <p:ext uri="{BB962C8B-B14F-4D97-AF65-F5344CB8AC3E}">
        <p14:creationId xmlns:p14="http://schemas.microsoft.com/office/powerpoint/2010/main" val="403558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68A001-691D-41D9-91DC-B9507CB04C79}" type="slidenum">
              <a:rPr lang="en-US" smtClean="0"/>
              <a:t>10</a:t>
            </a:fld>
            <a:endParaRPr lang="en-US"/>
          </a:p>
        </p:txBody>
      </p:sp>
    </p:spTree>
    <p:extLst>
      <p:ext uri="{BB962C8B-B14F-4D97-AF65-F5344CB8AC3E}">
        <p14:creationId xmlns:p14="http://schemas.microsoft.com/office/powerpoint/2010/main" val="4013168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Im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2159C2A-0FC8-422F-92E4-B92935AAE5A0}"/>
              </a:ext>
            </a:extLst>
          </p:cNvPr>
          <p:cNvSpPr>
            <a:spLocks noGrp="1"/>
          </p:cNvSpPr>
          <p:nvPr>
            <p:ph type="body" sz="quarter" idx="10" hasCustomPrompt="1"/>
          </p:nvPr>
        </p:nvSpPr>
        <p:spPr>
          <a:xfrm>
            <a:off x="639074" y="1655821"/>
            <a:ext cx="8060366" cy="2103140"/>
          </a:xfrm>
          <a:prstGeom prst="rect">
            <a:avLst/>
          </a:prstGeom>
        </p:spPr>
        <p:txBody>
          <a:bodyPr wrap="square">
            <a:spAutoFit/>
          </a:bodyPr>
          <a:lstStyle>
            <a:lvl1pPr>
              <a:lnSpc>
                <a:spcPts val="8200"/>
              </a:lnSpc>
              <a:spcBef>
                <a:spcPts val="0"/>
              </a:spcBef>
              <a:defRPr sz="8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Presentation Cover with Longer Title</a:t>
            </a: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39074" y="4670399"/>
            <a:ext cx="10515600" cy="455381"/>
          </a:xfrm>
          <a:prstGeom prst="rect">
            <a:avLst/>
          </a:prstGeom>
        </p:spPr>
        <p:txBody>
          <a:bodyPr wrap="square">
            <a:spAutoFit/>
          </a:bodyPr>
          <a:lstStyle>
            <a:lvl1pPr>
              <a:lnSpc>
                <a:spcPct val="150000"/>
              </a:lnSpc>
              <a:spcBef>
                <a:spcPts val="0"/>
              </a:spcBef>
              <a:defRPr sz="22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639074" y="5393921"/>
            <a:ext cx="6489700" cy="200055"/>
          </a:xfrm>
          <a:prstGeom prst="rect">
            <a:avLst/>
          </a:prstGeom>
        </p:spPr>
        <p:txBody>
          <a:bodyPr>
            <a:spAutoFit/>
          </a:bodyPr>
          <a:lstStyle>
            <a:lvl1pPr>
              <a:lnSpc>
                <a:spcPct val="100000"/>
              </a:lnSpc>
              <a:spcBef>
                <a:spcPts val="0"/>
              </a:spcBef>
              <a:defRPr sz="1300" b="1" i="0" spc="400" baseline="0">
                <a:solidFill>
                  <a:schemeClr val="accent2"/>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2" name="Footer Placeholder 5">
            <a:extLst>
              <a:ext uri="{FF2B5EF4-FFF2-40B4-BE49-F238E27FC236}">
                <a16:creationId xmlns:a16="http://schemas.microsoft.com/office/drawing/2014/main" id="{88D4788E-EE52-507E-7D71-0F24A4DBD2C0}"/>
              </a:ext>
            </a:extLst>
          </p:cNvPr>
          <p:cNvSpPr>
            <a:spLocks noGrp="1"/>
          </p:cNvSpPr>
          <p:nvPr>
            <p:ph type="ftr" sz="quarter" idx="3"/>
          </p:nvPr>
        </p:nvSpPr>
        <p:spPr>
          <a:xfrm>
            <a:off x="639074" y="6403340"/>
            <a:ext cx="1645920" cy="226060"/>
          </a:xfrm>
          <a:prstGeom prst="rect">
            <a:avLst/>
          </a:prstGeom>
        </p:spPr>
        <p:txBody>
          <a:bodyPr vert="horz" lIns="0" tIns="0" rIns="0" bIns="0" rtlCol="0" anchor="ctr"/>
          <a:lstStyle>
            <a:lvl1pPr algn="l">
              <a:defRPr kumimoji="0" lang="en-US" sz="600" b="0" i="0" u="none" strike="noStrike" cap="none" spc="0" normalizeH="0" baseline="0" dirty="0" smtClean="0">
                <a:ln>
                  <a:noFill/>
                </a:ln>
                <a:solidFill>
                  <a:schemeClr val="tx1"/>
                </a:solidFill>
                <a:effectLst/>
                <a:uLnTx/>
                <a:uFillTx/>
                <a:ea typeface="Calibri" panose="020F0502020204030204" pitchFamily="34" charset="0"/>
                <a:cs typeface="Calibri" panose="020F0502020204030204" pitchFamily="34" charset="0"/>
              </a:defRPr>
            </a:lvl1pPr>
          </a:lstStyle>
          <a:p>
            <a:r>
              <a:rPr lang="en-US"/>
              <a:t>EPAM Proprietary &amp; Confidential.</a:t>
            </a:r>
          </a:p>
        </p:txBody>
      </p:sp>
      <p:sp>
        <p:nvSpPr>
          <p:cNvPr id="6" name="Picture Placeholder 5">
            <a:extLst>
              <a:ext uri="{FF2B5EF4-FFF2-40B4-BE49-F238E27FC236}">
                <a16:creationId xmlns:a16="http://schemas.microsoft.com/office/drawing/2014/main" id="{0374159C-7297-E470-BBCD-D20C41E7AF68}"/>
              </a:ext>
            </a:extLst>
          </p:cNvPr>
          <p:cNvSpPr>
            <a:spLocks noGrp="1"/>
          </p:cNvSpPr>
          <p:nvPr>
            <p:ph type="pic" sz="quarter" idx="13"/>
          </p:nvPr>
        </p:nvSpPr>
        <p:spPr>
          <a:xfrm>
            <a:off x="0" y="0"/>
            <a:ext cx="12192000" cy="6858000"/>
          </a:xfrm>
          <a:prstGeom prst="rect">
            <a:avLst/>
          </a:prstGeom>
        </p:spPr>
        <p:txBody>
          <a:bodyPr/>
          <a:lstStyle/>
          <a:p>
            <a:endParaRPr lang="en-US"/>
          </a:p>
        </p:txBody>
      </p:sp>
      <p:pic>
        <p:nvPicPr>
          <p:cNvPr id="4" name="Picture 3">
            <a:extLst>
              <a:ext uri="{FF2B5EF4-FFF2-40B4-BE49-F238E27FC236}">
                <a16:creationId xmlns:a16="http://schemas.microsoft.com/office/drawing/2014/main" id="{7B9BE64C-8C5D-6F41-B4B2-4AE5FC1F4D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spTree>
    <p:extLst>
      <p:ext uri="{BB962C8B-B14F-4D97-AF65-F5344CB8AC3E}">
        <p14:creationId xmlns:p14="http://schemas.microsoft.com/office/powerpoint/2010/main" val="121821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_Header_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39074" y="1793240"/>
            <a:ext cx="5640805" cy="923330"/>
          </a:xfrm>
          <a:prstGeom prst="rect">
            <a:avLst/>
          </a:prstGeom>
        </p:spPr>
        <p:txBody>
          <a:bodyPr wrap="square">
            <a:spAutoFit/>
          </a:bodyPr>
          <a:lstStyle>
            <a:lvl1pPr>
              <a:defRPr sz="6000" b="0" i="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4">
            <a:extLst>
              <a:ext uri="{FF2B5EF4-FFF2-40B4-BE49-F238E27FC236}">
                <a16:creationId xmlns:a16="http://schemas.microsoft.com/office/drawing/2014/main" id="{00F545EE-05C3-C60B-A33C-54CA3165B80C}"/>
              </a:ext>
            </a:extLst>
          </p:cNvPr>
          <p:cNvSpPr>
            <a:spLocks noGrp="1"/>
          </p:cNvSpPr>
          <p:nvPr>
            <p:ph type="body" sz="quarter" idx="10" hasCustomPrompt="1"/>
          </p:nvPr>
        </p:nvSpPr>
        <p:spPr>
          <a:xfrm>
            <a:off x="639074" y="1336040"/>
            <a:ext cx="498928" cy="307777"/>
          </a:xfrm>
          <a:prstGeom prst="rect">
            <a:avLst/>
          </a:prstGeom>
        </p:spPr>
        <p:txBody>
          <a:bodyPr wrap="square" anchor="t" anchorCtr="0">
            <a:spAutoFit/>
          </a:bodyPr>
          <a:lstStyle>
            <a:lvl1pPr algn="l">
              <a:defRPr lang="en-US" sz="2000" b="1" i="0" kern="1200" dirty="0">
                <a:solidFill>
                  <a:schemeClr val="accent2"/>
                </a:solidFill>
                <a:latin typeface="Calibri"/>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01</a:t>
            </a:r>
          </a:p>
        </p:txBody>
      </p:sp>
      <p:sp>
        <p:nvSpPr>
          <p:cNvPr id="26" name="Text Placeholder 4">
            <a:extLst>
              <a:ext uri="{FF2B5EF4-FFF2-40B4-BE49-F238E27FC236}">
                <a16:creationId xmlns:a16="http://schemas.microsoft.com/office/drawing/2014/main" id="{041C214B-0929-47F1-0881-0584DE92D4E2}"/>
              </a:ext>
            </a:extLst>
          </p:cNvPr>
          <p:cNvSpPr>
            <a:spLocks noGrp="1"/>
          </p:cNvSpPr>
          <p:nvPr>
            <p:ph type="body" sz="quarter" idx="16" hasCustomPrompt="1"/>
          </p:nvPr>
        </p:nvSpPr>
        <p:spPr>
          <a:xfrm>
            <a:off x="639074" y="3126991"/>
            <a:ext cx="4554537" cy="276999"/>
          </a:xfrm>
          <a:prstGeom prst="rect">
            <a:avLst/>
          </a:prstGeom>
        </p:spPr>
        <p:txBody>
          <a:bodyPr wrap="square" anchor="t" anchorCtr="0">
            <a:spAutoFit/>
          </a:bodyPr>
          <a:lstStyle>
            <a:lvl1pPr>
              <a:defRPr sz="1800" b="0" i="0">
                <a:latin typeface="Calibri Light" panose="020F0302020204030204" pitchFamily="34" charset="0"/>
                <a:cs typeface="Calibri Light" panose="020F0302020204030204" pitchFamily="34" charset="0"/>
              </a:defRPr>
            </a:lvl1pPr>
          </a:lstStyle>
          <a:p>
            <a:pPr lvl="0"/>
            <a:r>
              <a:rPr lang="en-US"/>
              <a:t>Section description</a:t>
            </a:r>
          </a:p>
        </p:txBody>
      </p:sp>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7202904" y="0"/>
            <a:ext cx="4989095" cy="6858000"/>
          </a:xfrm>
          <a:prstGeom prst="rect">
            <a:avLst/>
          </a:prstGeom>
        </p:spPr>
        <p:txBody>
          <a:bodyPr/>
          <a:lstStyle/>
          <a:p>
            <a:endParaRPr lang="en-US"/>
          </a:p>
        </p:txBody>
      </p:sp>
    </p:spTree>
    <p:extLst>
      <p:ext uri="{BB962C8B-B14F-4D97-AF65-F5344CB8AC3E}">
        <p14:creationId xmlns:p14="http://schemas.microsoft.com/office/powerpoint/2010/main" val="33612841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x_Section_Header_Coo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69851-6AAB-66EC-0A76-12B276F29DA9}"/>
              </a:ext>
            </a:extLst>
          </p:cNvPr>
          <p:cNvSpPr/>
          <p:nvPr userDrawn="1"/>
        </p:nvSpPr>
        <p:spPr bwMode="auto">
          <a:xfrm>
            <a:off x="627063" y="647700"/>
            <a:ext cx="10929937" cy="5562600"/>
          </a:xfrm>
          <a:prstGeom prst="rect">
            <a:avLst/>
          </a:prstGeom>
          <a:gradFill flip="none" rotWithShape="1">
            <a:gsLst>
              <a:gs pos="45000">
                <a:schemeClr val="accent2">
                  <a:alpha val="36000"/>
                </a:schemeClr>
              </a:gs>
              <a:gs pos="100000">
                <a:srgbClr val="00F6FF"/>
              </a:gs>
              <a:gs pos="0">
                <a:schemeClr val="accent2">
                  <a:alpha val="56000"/>
                </a:schemeClr>
              </a:gs>
            </a:gsLst>
            <a:path path="circle">
              <a:fillToRect l="100000" t="100000"/>
            </a:path>
            <a:tileRect r="-100000" b="-100000"/>
          </a:gradFill>
          <a:ln>
            <a:noFill/>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err="1">
              <a:ln>
                <a:noFill/>
              </a:ln>
              <a:solidFill>
                <a:srgbClr val="FFFFFF"/>
              </a:solidFill>
              <a:effectLst/>
              <a:uLnTx/>
              <a:uFillTx/>
              <a:latin typeface="Calibri Light" panose="020F0302020204030204" pitchFamily="34" charset="0"/>
              <a:ea typeface="Human Sans ExtraLight" charset="0"/>
              <a:cs typeface="Human Sans ExtraLight" charset="0"/>
            </a:endParaRPr>
          </a:p>
        </p:txBody>
      </p:sp>
      <p:sp>
        <p:nvSpPr>
          <p:cNvPr id="14" name="Text Placeholder 7">
            <a:extLst>
              <a:ext uri="{FF2B5EF4-FFF2-40B4-BE49-F238E27FC236}">
                <a16:creationId xmlns:a16="http://schemas.microsoft.com/office/drawing/2014/main" id="{D7C6CED2-55A2-F179-4321-9EC646B482E0}"/>
              </a:ext>
            </a:extLst>
          </p:cNvPr>
          <p:cNvSpPr>
            <a:spLocks noGrp="1"/>
          </p:cNvSpPr>
          <p:nvPr>
            <p:ph type="body" sz="quarter" idx="10" hasCustomPrompt="1"/>
          </p:nvPr>
        </p:nvSpPr>
        <p:spPr>
          <a:xfrm>
            <a:off x="1295400" y="2977260"/>
            <a:ext cx="8686800" cy="2692020"/>
          </a:xfrm>
          <a:prstGeom prst="rect">
            <a:avLst/>
          </a:prstGeom>
        </p:spPr>
        <p:txBody>
          <a:bodyPr/>
          <a:lstStyle>
            <a:lvl1pPr>
              <a:defRPr sz="1800" b="0" i="0">
                <a:solidFill>
                  <a:srgbClr val="000000"/>
                </a:solidFill>
                <a:latin typeface="Calibri Light" panose="020F0302020204030204" pitchFamily="34" charset="0"/>
                <a:cs typeface="Calibri Light" panose="020F0302020204030204" pitchFamily="34" charset="0"/>
              </a:defRPr>
            </a:lvl1pPr>
          </a:lstStyle>
          <a:p>
            <a:pPr lvl="0"/>
            <a:r>
              <a:rPr lang="en-US">
                <a:effectLst/>
              </a:rPr>
              <a:t>Section description</a:t>
            </a:r>
            <a:endParaRPr lang="en-US"/>
          </a:p>
        </p:txBody>
      </p:sp>
      <p:sp>
        <p:nvSpPr>
          <p:cNvPr id="15" name="Title 8">
            <a:extLst>
              <a:ext uri="{FF2B5EF4-FFF2-40B4-BE49-F238E27FC236}">
                <a16:creationId xmlns:a16="http://schemas.microsoft.com/office/drawing/2014/main" id="{64E2BBBC-80DF-5104-E076-20FB99B4648C}"/>
              </a:ext>
            </a:extLst>
          </p:cNvPr>
          <p:cNvSpPr>
            <a:spLocks noGrp="1"/>
          </p:cNvSpPr>
          <p:nvPr>
            <p:ph type="title" hasCustomPrompt="1"/>
          </p:nvPr>
        </p:nvSpPr>
        <p:spPr>
          <a:xfrm>
            <a:off x="1285240" y="1723225"/>
            <a:ext cx="9601200" cy="1212018"/>
          </a:xfrm>
          <a:prstGeom prst="rect">
            <a:avLst/>
          </a:prstGeom>
        </p:spPr>
        <p:txBody>
          <a:bodyPr/>
          <a:lstStyle>
            <a:lvl1pPr>
              <a:defRPr sz="6000">
                <a:solidFill>
                  <a:srgbClr val="000000"/>
                </a:solidFill>
              </a:defRPr>
            </a:lvl1pPr>
          </a:lstStyle>
          <a:p>
            <a:r>
              <a:rPr lang="en-US"/>
              <a:t>Section Header</a:t>
            </a:r>
          </a:p>
        </p:txBody>
      </p:sp>
      <p:sp>
        <p:nvSpPr>
          <p:cNvPr id="16" name="Text Placeholder 4">
            <a:extLst>
              <a:ext uri="{FF2B5EF4-FFF2-40B4-BE49-F238E27FC236}">
                <a16:creationId xmlns:a16="http://schemas.microsoft.com/office/drawing/2014/main" id="{12E0E19A-C3CC-AE13-1EF9-7E889ADFCBFE}"/>
              </a:ext>
            </a:extLst>
          </p:cNvPr>
          <p:cNvSpPr>
            <a:spLocks noGrp="1"/>
          </p:cNvSpPr>
          <p:nvPr>
            <p:ph type="body" sz="quarter" idx="11" hasCustomPrompt="1"/>
          </p:nvPr>
        </p:nvSpPr>
        <p:spPr>
          <a:xfrm>
            <a:off x="1295400" y="1328420"/>
            <a:ext cx="498928" cy="307777"/>
          </a:xfrm>
          <a:prstGeom prst="rect">
            <a:avLst/>
          </a:prstGeom>
        </p:spPr>
        <p:txBody>
          <a:bodyPr wrap="square" anchor="t" anchorCtr="0">
            <a:spAutoFit/>
          </a:bodyPr>
          <a:lstStyle>
            <a:lvl1pPr algn="l">
              <a:defRPr sz="2000" b="1">
                <a:solidFill>
                  <a:srgbClr val="000000"/>
                </a:solidFill>
              </a:defRPr>
            </a:lvl1pPr>
          </a:lstStyle>
          <a:p>
            <a:pPr lvl="0"/>
            <a:r>
              <a:rPr lang="en-US"/>
              <a:t>01</a:t>
            </a:r>
          </a:p>
        </p:txBody>
      </p:sp>
      <p:sp>
        <p:nvSpPr>
          <p:cNvPr id="3" name="TextBox 2">
            <a:extLst>
              <a:ext uri="{FF2B5EF4-FFF2-40B4-BE49-F238E27FC236}">
                <a16:creationId xmlns:a16="http://schemas.microsoft.com/office/drawing/2014/main" id="{11CD4D7A-E1F5-9D4D-D7A8-763291C906C5}"/>
              </a:ext>
            </a:extLst>
          </p:cNvPr>
          <p:cNvSpPr txBox="1"/>
          <p:nvPr userDrawn="1"/>
        </p:nvSpPr>
        <p:spPr>
          <a:xfrm>
            <a:off x="1066800" y="98552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Tree>
    <p:extLst>
      <p:ext uri="{BB962C8B-B14F-4D97-AF65-F5344CB8AC3E}">
        <p14:creationId xmlns:p14="http://schemas.microsoft.com/office/powerpoint/2010/main" val="1702409581"/>
      </p:ext>
    </p:extLst>
  </p:cSld>
  <p:clrMapOvr>
    <a:masterClrMapping/>
  </p:clrMapOvr>
  <p:extLst>
    <p:ext uri="{DCECCB84-F9BA-43D5-87BE-67443E8EF086}">
      <p15:sldGuideLst xmlns:p15="http://schemas.microsoft.com/office/powerpoint/2012/main">
        <p15:guide id="1" orient="horz" pos="408" userDrawn="1">
          <p15:clr>
            <a:srgbClr val="FBAE40"/>
          </p15:clr>
        </p15:guide>
        <p15:guide id="2" pos="3840" userDrawn="1">
          <p15:clr>
            <a:srgbClr val="FBAE40"/>
          </p15:clr>
        </p15:guide>
        <p15:guide id="4" orient="horz" pos="41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x_Section_Header_Cool">
    <p:spTree>
      <p:nvGrpSpPr>
        <p:cNvPr id="1" name=""/>
        <p:cNvGrpSpPr/>
        <p:nvPr/>
      </p:nvGrpSpPr>
      <p:grpSpPr>
        <a:xfrm>
          <a:off x="0" y="0"/>
          <a:ext cx="0" cy="0"/>
          <a:chOff x="0" y="0"/>
          <a:chExt cx="0" cy="0"/>
        </a:xfrm>
      </p:grpSpPr>
      <p:sp>
        <p:nvSpPr>
          <p:cNvPr id="14" name="Text Placeholder 7">
            <a:extLst>
              <a:ext uri="{FF2B5EF4-FFF2-40B4-BE49-F238E27FC236}">
                <a16:creationId xmlns:a16="http://schemas.microsoft.com/office/drawing/2014/main" id="{D7C6CED2-55A2-F179-4321-9EC646B482E0}"/>
              </a:ext>
            </a:extLst>
          </p:cNvPr>
          <p:cNvSpPr>
            <a:spLocks noGrp="1"/>
          </p:cNvSpPr>
          <p:nvPr>
            <p:ph type="body" sz="quarter" idx="10" hasCustomPrompt="1"/>
          </p:nvPr>
        </p:nvSpPr>
        <p:spPr>
          <a:xfrm>
            <a:off x="1295400" y="2977260"/>
            <a:ext cx="8686800" cy="2692020"/>
          </a:xfrm>
          <a:prstGeom prst="rect">
            <a:avLst/>
          </a:prstGeom>
        </p:spPr>
        <p:txBody>
          <a:bodyPr/>
          <a:lstStyle>
            <a:lvl1pPr>
              <a:defRPr sz="1800" b="0" i="0">
                <a:solidFill>
                  <a:srgbClr val="000000"/>
                </a:solidFill>
                <a:latin typeface="Calibri Light" panose="020F0302020204030204" pitchFamily="34" charset="0"/>
                <a:cs typeface="Calibri Light" panose="020F0302020204030204" pitchFamily="34" charset="0"/>
              </a:defRPr>
            </a:lvl1pPr>
          </a:lstStyle>
          <a:p>
            <a:pPr lvl="0"/>
            <a:r>
              <a:rPr lang="en-US">
                <a:effectLst/>
              </a:rPr>
              <a:t>Section description</a:t>
            </a:r>
            <a:endParaRPr lang="en-US"/>
          </a:p>
        </p:txBody>
      </p:sp>
      <p:sp>
        <p:nvSpPr>
          <p:cNvPr id="15" name="Title 8">
            <a:extLst>
              <a:ext uri="{FF2B5EF4-FFF2-40B4-BE49-F238E27FC236}">
                <a16:creationId xmlns:a16="http://schemas.microsoft.com/office/drawing/2014/main" id="{64E2BBBC-80DF-5104-E076-20FB99B4648C}"/>
              </a:ext>
            </a:extLst>
          </p:cNvPr>
          <p:cNvSpPr>
            <a:spLocks noGrp="1"/>
          </p:cNvSpPr>
          <p:nvPr>
            <p:ph type="title" hasCustomPrompt="1"/>
          </p:nvPr>
        </p:nvSpPr>
        <p:spPr>
          <a:xfrm>
            <a:off x="1285240" y="1723225"/>
            <a:ext cx="9601200" cy="1212018"/>
          </a:xfrm>
          <a:prstGeom prst="rect">
            <a:avLst/>
          </a:prstGeom>
        </p:spPr>
        <p:txBody>
          <a:bodyPr/>
          <a:lstStyle>
            <a:lvl1pPr>
              <a:defRPr sz="6000">
                <a:solidFill>
                  <a:srgbClr val="000000"/>
                </a:solidFill>
              </a:defRPr>
            </a:lvl1pPr>
          </a:lstStyle>
          <a:p>
            <a:r>
              <a:rPr lang="en-US"/>
              <a:t>Section Header</a:t>
            </a:r>
          </a:p>
        </p:txBody>
      </p:sp>
      <p:sp>
        <p:nvSpPr>
          <p:cNvPr id="16" name="Text Placeholder 4">
            <a:extLst>
              <a:ext uri="{FF2B5EF4-FFF2-40B4-BE49-F238E27FC236}">
                <a16:creationId xmlns:a16="http://schemas.microsoft.com/office/drawing/2014/main" id="{12E0E19A-C3CC-AE13-1EF9-7E889ADFCBFE}"/>
              </a:ext>
            </a:extLst>
          </p:cNvPr>
          <p:cNvSpPr>
            <a:spLocks noGrp="1"/>
          </p:cNvSpPr>
          <p:nvPr>
            <p:ph type="body" sz="quarter" idx="11" hasCustomPrompt="1"/>
          </p:nvPr>
        </p:nvSpPr>
        <p:spPr>
          <a:xfrm>
            <a:off x="1295400" y="1328420"/>
            <a:ext cx="498928" cy="307777"/>
          </a:xfrm>
          <a:prstGeom prst="rect">
            <a:avLst/>
          </a:prstGeom>
        </p:spPr>
        <p:txBody>
          <a:bodyPr wrap="square" anchor="t" anchorCtr="0">
            <a:spAutoFit/>
          </a:bodyPr>
          <a:lstStyle>
            <a:lvl1pPr algn="l">
              <a:defRPr sz="2000" b="1">
                <a:solidFill>
                  <a:srgbClr val="000000"/>
                </a:solidFill>
              </a:defRPr>
            </a:lvl1pPr>
          </a:lstStyle>
          <a:p>
            <a:pPr lvl="0"/>
            <a:r>
              <a:rPr lang="en-US"/>
              <a:t>01</a:t>
            </a:r>
          </a:p>
        </p:txBody>
      </p:sp>
      <p:sp>
        <p:nvSpPr>
          <p:cNvPr id="3" name="TextBox 2">
            <a:extLst>
              <a:ext uri="{FF2B5EF4-FFF2-40B4-BE49-F238E27FC236}">
                <a16:creationId xmlns:a16="http://schemas.microsoft.com/office/drawing/2014/main" id="{11CD4D7A-E1F5-9D4D-D7A8-763291C906C5}"/>
              </a:ext>
            </a:extLst>
          </p:cNvPr>
          <p:cNvSpPr txBox="1"/>
          <p:nvPr userDrawn="1"/>
        </p:nvSpPr>
        <p:spPr>
          <a:xfrm>
            <a:off x="1066800" y="98552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Tree>
    <p:extLst>
      <p:ext uri="{BB962C8B-B14F-4D97-AF65-F5344CB8AC3E}">
        <p14:creationId xmlns:p14="http://schemas.microsoft.com/office/powerpoint/2010/main" val="3182771255"/>
      </p:ext>
    </p:extLst>
  </p:cSld>
  <p:clrMapOvr>
    <a:masterClrMapping/>
  </p:clrMapOvr>
  <p:extLst>
    <p:ext uri="{DCECCB84-F9BA-43D5-87BE-67443E8EF086}">
      <p15:sldGuideLst xmlns:p15="http://schemas.microsoft.com/office/powerpoint/2012/main">
        <p15:guide id="1" orient="horz" pos="408" userDrawn="1">
          <p15:clr>
            <a:srgbClr val="FBAE40"/>
          </p15:clr>
        </p15:guide>
        <p15:guide id="2" pos="3840" userDrawn="1">
          <p15:clr>
            <a:srgbClr val="FBAE40"/>
          </p15:clr>
        </p15:guide>
        <p15:guide id="3" pos="408" userDrawn="1">
          <p15:clr>
            <a:srgbClr val="FBAE40"/>
          </p15:clr>
        </p15:guide>
        <p15:guide id="4" orient="horz" pos="412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67323A-6698-B4F8-D2C4-A0336BD7AE08}"/>
              </a:ext>
            </a:extLst>
          </p:cNvPr>
          <p:cNvSpPr>
            <a:spLocks noGrp="1"/>
          </p:cNvSpPr>
          <p:nvPr>
            <p:ph type="title" hasCustomPrompt="1"/>
          </p:nvPr>
        </p:nvSpPr>
        <p:spPr>
          <a:xfrm>
            <a:off x="627063" y="722843"/>
            <a:ext cx="1092993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5" name="Text Placeholder 10">
            <a:extLst>
              <a:ext uri="{FF2B5EF4-FFF2-40B4-BE49-F238E27FC236}">
                <a16:creationId xmlns:a16="http://schemas.microsoft.com/office/drawing/2014/main" id="{E4BE38F8-DEB6-5998-7EB6-840C179B2EC8}"/>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425744481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1F547D-7378-E8AC-FDF8-369B9279159F}"/>
              </a:ext>
            </a:extLst>
          </p:cNvPr>
          <p:cNvSpPr>
            <a:spLocks noGrp="1"/>
          </p:cNvSpPr>
          <p:nvPr>
            <p:ph type="title" hasCustomPrompt="1"/>
          </p:nvPr>
        </p:nvSpPr>
        <p:spPr>
          <a:xfrm>
            <a:off x="627063" y="722843"/>
            <a:ext cx="1092993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8" name="Text Placeholder 10">
            <a:extLst>
              <a:ext uri="{FF2B5EF4-FFF2-40B4-BE49-F238E27FC236}">
                <a16:creationId xmlns:a16="http://schemas.microsoft.com/office/drawing/2014/main" id="{DBE70E68-FEAC-ABA3-6547-64F0048E25D1}"/>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
        <p:nvSpPr>
          <p:cNvPr id="9" name="Text Placeholder 8">
            <a:extLst>
              <a:ext uri="{FF2B5EF4-FFF2-40B4-BE49-F238E27FC236}">
                <a16:creationId xmlns:a16="http://schemas.microsoft.com/office/drawing/2014/main" id="{2DD31E73-37D8-3F34-976E-F45C7FEB4817}"/>
              </a:ext>
            </a:extLst>
          </p:cNvPr>
          <p:cNvSpPr>
            <a:spLocks noGrp="1"/>
          </p:cNvSpPr>
          <p:nvPr>
            <p:ph type="body" sz="quarter" idx="11" hasCustomPrompt="1"/>
          </p:nvPr>
        </p:nvSpPr>
        <p:spPr>
          <a:xfrm>
            <a:off x="627063" y="1211252"/>
            <a:ext cx="10929937" cy="480060"/>
          </a:xfrm>
          <a:prstGeom prst="rect">
            <a:avLst/>
          </a:prstGeom>
        </p:spPr>
        <p:txBody>
          <a:bodyPr wrap="square" lIns="0" tIns="0" rIns="0" bIns="0" anchor="t" anchorCtr="0">
            <a:norm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lang="en-US" sz="1400" b="0" i="0" kern="120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Tree>
    <p:extLst>
      <p:ext uri="{BB962C8B-B14F-4D97-AF65-F5344CB8AC3E}">
        <p14:creationId xmlns:p14="http://schemas.microsoft.com/office/powerpoint/2010/main" val="65822577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26389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_Divider">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39074" y="1968918"/>
            <a:ext cx="10917926" cy="2031325"/>
          </a:xfrm>
          <a:prstGeom prst="rect">
            <a:avLst/>
          </a:prstGeom>
        </p:spPr>
        <p:txBody>
          <a:bodyPr wrap="square">
            <a:spAutoFit/>
          </a:bodyPr>
          <a:lstStyle>
            <a:lvl1pPr>
              <a:defRPr sz="6600" b="0" i="0">
                <a:solidFill>
                  <a:schemeClr val="tx1"/>
                </a:solidFill>
                <a:latin typeface="Calibri Light" panose="020F0302020204030204" pitchFamily="34" charset="0"/>
                <a:cs typeface="Calibri Light" panose="020F0302020204030204" pitchFamily="34" charset="0"/>
              </a:defRPr>
            </a:lvl1pPr>
          </a:lstStyle>
          <a:p>
            <a:r>
              <a:rPr lang="en-US"/>
              <a:t>Sometimes You Want to Use a </a:t>
            </a:r>
            <a:br>
              <a:rPr lang="en-US"/>
            </a:br>
            <a:r>
              <a:rPr lang="en-US"/>
              <a:t>Subsection Divider</a:t>
            </a:r>
          </a:p>
        </p:txBody>
      </p:sp>
      <p:sp>
        <p:nvSpPr>
          <p:cNvPr id="26" name="Text Placeholder 4">
            <a:extLst>
              <a:ext uri="{FF2B5EF4-FFF2-40B4-BE49-F238E27FC236}">
                <a16:creationId xmlns:a16="http://schemas.microsoft.com/office/drawing/2014/main" id="{041C214B-0929-47F1-0881-0584DE92D4E2}"/>
              </a:ext>
            </a:extLst>
          </p:cNvPr>
          <p:cNvSpPr>
            <a:spLocks noGrp="1"/>
          </p:cNvSpPr>
          <p:nvPr>
            <p:ph type="body" sz="quarter" idx="16" hasCustomPrompt="1"/>
          </p:nvPr>
        </p:nvSpPr>
        <p:spPr>
          <a:xfrm>
            <a:off x="639074" y="4784228"/>
            <a:ext cx="4757677" cy="492443"/>
          </a:xfrm>
          <a:prstGeom prst="rect">
            <a:avLst/>
          </a:prstGeom>
        </p:spPr>
        <p:txBody>
          <a:bodyPr wrap="square" anchor="t" anchorCtr="0">
            <a:spAutoFit/>
          </a:bodyPr>
          <a:lstStyle>
            <a:lvl1pPr>
              <a:defRPr sz="1600" b="0" i="0">
                <a:latin typeface="Calibri Light" panose="020F0302020204030204" pitchFamily="34" charset="0"/>
                <a:cs typeface="Calibri Light" panose="020F0302020204030204" pitchFamily="34" charset="0"/>
              </a:defRPr>
            </a:lvl1pPr>
          </a:lstStyle>
          <a:p>
            <a:pPr lvl="0"/>
            <a:r>
              <a:rPr lang="en-US"/>
              <a:t>This slide can serve you well. It even has a space for a little something under the title.</a:t>
            </a:r>
          </a:p>
        </p:txBody>
      </p:sp>
      <p:sp>
        <p:nvSpPr>
          <p:cNvPr id="10" name="Text Placeholder 4">
            <a:extLst>
              <a:ext uri="{FF2B5EF4-FFF2-40B4-BE49-F238E27FC236}">
                <a16:creationId xmlns:a16="http://schemas.microsoft.com/office/drawing/2014/main" id="{00F545EE-05C3-C60B-A33C-54CA3165B80C}"/>
              </a:ext>
            </a:extLst>
          </p:cNvPr>
          <p:cNvSpPr>
            <a:spLocks noGrp="1"/>
          </p:cNvSpPr>
          <p:nvPr>
            <p:ph type="body" sz="quarter" idx="10" hasCustomPrompt="1"/>
          </p:nvPr>
        </p:nvSpPr>
        <p:spPr>
          <a:xfrm>
            <a:off x="639074" y="1071880"/>
            <a:ext cx="498928" cy="307777"/>
          </a:xfrm>
          <a:prstGeom prst="rect">
            <a:avLst/>
          </a:prstGeom>
        </p:spPr>
        <p:txBody>
          <a:bodyPr wrap="square" anchor="t" anchorCtr="0">
            <a:spAutoFit/>
          </a:bodyPr>
          <a:lstStyle>
            <a:lvl1pPr algn="l">
              <a:defRPr sz="2000" b="1">
                <a:solidFill>
                  <a:schemeClr val="accent2"/>
                </a:solidFill>
              </a:defRPr>
            </a:lvl1pPr>
          </a:lstStyle>
          <a:p>
            <a:pPr lvl="0"/>
            <a:r>
              <a:rPr lang="en-US"/>
              <a:t>01</a:t>
            </a:r>
          </a:p>
        </p:txBody>
      </p:sp>
      <p:sp>
        <p:nvSpPr>
          <p:cNvPr id="2" name="Text Placeholder 4">
            <a:extLst>
              <a:ext uri="{FF2B5EF4-FFF2-40B4-BE49-F238E27FC236}">
                <a16:creationId xmlns:a16="http://schemas.microsoft.com/office/drawing/2014/main" id="{38048DD2-9EC2-D0E6-390B-D6FEF7F7E08B}"/>
              </a:ext>
            </a:extLst>
          </p:cNvPr>
          <p:cNvSpPr>
            <a:spLocks noGrp="1"/>
          </p:cNvSpPr>
          <p:nvPr>
            <p:ph type="body" sz="quarter" idx="11" hasCustomPrompt="1"/>
          </p:nvPr>
        </p:nvSpPr>
        <p:spPr>
          <a:xfrm>
            <a:off x="639074" y="1563803"/>
            <a:ext cx="3732914" cy="153888"/>
          </a:xfrm>
          <a:prstGeom prst="rect">
            <a:avLst/>
          </a:prstGeom>
        </p:spPr>
        <p:txBody>
          <a:bodyPr wrap="square">
            <a:spAutoFit/>
          </a:bodyPr>
          <a:lstStyle>
            <a:lvl1pPr>
              <a:lnSpc>
                <a:spcPct val="100000"/>
              </a:lnSpc>
              <a:spcBef>
                <a:spcPts val="0"/>
              </a:spcBef>
              <a:defRPr sz="1000" b="1" i="0" spc="30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spTree>
    <p:extLst>
      <p:ext uri="{BB962C8B-B14F-4D97-AF65-F5344CB8AC3E}">
        <p14:creationId xmlns:p14="http://schemas.microsoft.com/office/powerpoint/2010/main" val="378257309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llout_Text_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B310E8-6618-FE08-E6DC-00BA11F812CC}"/>
              </a:ext>
            </a:extLst>
          </p:cNvPr>
          <p:cNvSpPr/>
          <p:nvPr userDrawn="1"/>
        </p:nvSpPr>
        <p:spPr bwMode="auto">
          <a:xfrm>
            <a:off x="6096000" y="0"/>
            <a:ext cx="6096000" cy="6858000"/>
          </a:xfrm>
          <a:prstGeom prst="rect">
            <a:avLst/>
          </a:prstGeom>
          <a:solidFill>
            <a:srgbClr val="FBFAFA"/>
          </a:solidFill>
          <a:ln>
            <a:noFill/>
          </a:ln>
          <a:effectLst/>
        </p:spPr>
        <p:txBody>
          <a:bodyPr wrap="none" rtlCol="0" anchor="ctr"/>
          <a:lstStyle/>
          <a:p>
            <a:pPr algn="ctr"/>
            <a:endParaRPr lang="en-US" sz="2400" err="1">
              <a:solidFill>
                <a:srgbClr val="FBFAFA"/>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27063" y="1739153"/>
            <a:ext cx="5333999" cy="2769989"/>
          </a:xfrm>
          <a:prstGeom prst="rect">
            <a:avLst/>
          </a:prstGeom>
        </p:spPr>
        <p:txBody>
          <a:bodyPr wrap="square">
            <a:spAutoFit/>
          </a:bodyPr>
          <a:lstStyle>
            <a:lvl1pPr>
              <a:defRPr sz="6000" b="0" i="0">
                <a:solidFill>
                  <a:schemeClr val="tx1"/>
                </a:solidFill>
                <a:latin typeface="Calibri Light" panose="020F0302020204030204" pitchFamily="34" charset="0"/>
                <a:cs typeface="Calibri Light" panose="020F0302020204030204" pitchFamily="34" charset="0"/>
              </a:defRPr>
            </a:lvl1pPr>
          </a:lstStyle>
          <a:p>
            <a:r>
              <a:rPr lang="en-US"/>
              <a:t>When You Have a Big Thought That is Paired…</a:t>
            </a:r>
          </a:p>
        </p:txBody>
      </p:sp>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942827" y="1981200"/>
            <a:ext cx="4610100" cy="2439386"/>
          </a:xfrm>
          <a:prstGeom prst="rect">
            <a:avLst/>
          </a:prstGeom>
        </p:spPr>
        <p:txBody>
          <a:bodyPr wrap="square" anchor="t" anchorCtr="0">
            <a:spAutoFit/>
          </a:bodyPr>
          <a:lstStyle>
            <a:lvl1pPr>
              <a:lnSpc>
                <a:spcPts val="2400"/>
              </a:lnSpc>
              <a:defRPr sz="1600" b="0" i="0">
                <a:solidFill>
                  <a:srgbClr val="000000"/>
                </a:solidFill>
                <a:latin typeface="Calibri Light" panose="020F0302020204030204" pitchFamily="34" charset="0"/>
                <a:cs typeface="Calibri Light" panose="020F0302020204030204" pitchFamily="34" charset="0"/>
              </a:defRPr>
            </a:lvl1pPr>
          </a:lstStyle>
          <a:p>
            <a:pPr lvl="0"/>
            <a:r>
              <a:rPr lang="en-US"/>
              <a:t>With a lot of supporting details.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autem vel </a:t>
            </a:r>
            <a:r>
              <a:rPr lang="en-US" err="1"/>
              <a:t>eum</a:t>
            </a:r>
            <a:r>
              <a:rPr lang="en-US"/>
              <a:t> </a:t>
            </a:r>
            <a:r>
              <a:rPr lang="en-US" err="1"/>
              <a:t>iriure</a:t>
            </a:r>
            <a:r>
              <a:rPr lang="en-US"/>
              <a:t> dolor in </a:t>
            </a:r>
            <a:r>
              <a:rPr lang="en-US" err="1"/>
              <a:t>hendrerit</a:t>
            </a:r>
            <a:r>
              <a:rPr lang="en-US"/>
              <a:t> in </a:t>
            </a:r>
            <a:r>
              <a:rPr lang="en-US" err="1"/>
              <a:t>vulputate</a:t>
            </a:r>
            <a:r>
              <a:rPr lang="en-US"/>
              <a:t> </a:t>
            </a:r>
            <a:r>
              <a:rPr lang="en-US" err="1"/>
              <a:t>velit</a:t>
            </a:r>
            <a:r>
              <a:rPr lang="en-US"/>
              <a:t> </a:t>
            </a:r>
            <a:r>
              <a:rPr lang="en-US" err="1"/>
              <a:t>esse</a:t>
            </a:r>
            <a:r>
              <a:rPr lang="en-US"/>
              <a:t> </a:t>
            </a:r>
            <a:r>
              <a:rPr lang="en-US" err="1"/>
              <a:t>molestie</a:t>
            </a:r>
            <a:r>
              <a:rPr lang="en-US"/>
              <a:t> </a:t>
            </a:r>
            <a:r>
              <a:rPr lang="en-US" err="1"/>
              <a:t>consequat</a:t>
            </a:r>
            <a:r>
              <a:rPr lang="en-US"/>
              <a:t>.</a:t>
            </a:r>
          </a:p>
        </p:txBody>
      </p:sp>
      <p:sp>
        <p:nvSpPr>
          <p:cNvPr id="7" name="TextBox 6">
            <a:extLst>
              <a:ext uri="{FF2B5EF4-FFF2-40B4-BE49-F238E27FC236}">
                <a16:creationId xmlns:a16="http://schemas.microsoft.com/office/drawing/2014/main" id="{01AAFA1B-F90B-A268-2F9C-CA4B17339CD9}"/>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9" name="Text Placeholder 3">
            <a:extLst>
              <a:ext uri="{FF2B5EF4-FFF2-40B4-BE49-F238E27FC236}">
                <a16:creationId xmlns:a16="http://schemas.microsoft.com/office/drawing/2014/main" id="{881C1502-7D00-6809-E064-3AD5F4B76491}"/>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sp>
        <p:nvSpPr>
          <p:cNvPr id="16" name="Text Placeholder 10">
            <a:extLst>
              <a:ext uri="{FF2B5EF4-FFF2-40B4-BE49-F238E27FC236}">
                <a16:creationId xmlns:a16="http://schemas.microsoft.com/office/drawing/2014/main" id="{746B66AD-D607-C8A3-57EC-E66339B963F6}"/>
              </a:ext>
            </a:extLst>
          </p:cNvPr>
          <p:cNvSpPr>
            <a:spLocks noGrp="1"/>
          </p:cNvSpPr>
          <p:nvPr>
            <p:ph type="body" sz="quarter" idx="28" hasCustomPrompt="1"/>
          </p:nvPr>
        </p:nvSpPr>
        <p:spPr>
          <a:xfrm>
            <a:off x="627063" y="419100"/>
            <a:ext cx="3725862" cy="225706"/>
          </a:xfrm>
          <a:prstGeom prst="rect">
            <a:avLst/>
          </a:prstGeom>
        </p:spPr>
        <p:txBody>
          <a:bodyPr/>
          <a:lstStyle>
            <a:lvl1pPr>
              <a:spcBef>
                <a:spcPts val="0"/>
              </a:spcBef>
              <a:defRPr lang="en-US" sz="1000" b="1" i="0" kern="1200" cap="all" spc="300" baseline="0" dirty="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
        <p:nvSpPr>
          <p:cNvPr id="21" name="Text Placeholder 4">
            <a:extLst>
              <a:ext uri="{FF2B5EF4-FFF2-40B4-BE49-F238E27FC236}">
                <a16:creationId xmlns:a16="http://schemas.microsoft.com/office/drawing/2014/main" id="{A7C0DA62-EC5A-3013-921C-9A16F87EFE3E}"/>
              </a:ext>
            </a:extLst>
          </p:cNvPr>
          <p:cNvSpPr>
            <a:spLocks noGrp="1"/>
          </p:cNvSpPr>
          <p:nvPr>
            <p:ph type="body" sz="quarter" idx="25" hasCustomPrompt="1"/>
          </p:nvPr>
        </p:nvSpPr>
        <p:spPr>
          <a:xfrm>
            <a:off x="627063" y="722843"/>
            <a:ext cx="3725863" cy="338554"/>
          </a:xfrm>
          <a:prstGeom prst="rect">
            <a:avLst/>
          </a:prstGeom>
        </p:spPr>
        <p:txBody>
          <a:bodyPr lIns="0" tIns="0" rIns="0" bIns="0">
            <a:noAutofit/>
          </a:bodyPr>
          <a:lstStyle>
            <a:lvl1pPr>
              <a:defRPr lang="en-US" sz="2200" b="1" spc="0">
                <a:solidFill>
                  <a:schemeClr val="tx1"/>
                </a:solidFill>
                <a:effectLst/>
                <a:latin typeface="Calibri" panose="020F0502020204030204" pitchFamily="34" charset="0"/>
              </a:defRPr>
            </a:lvl1pPr>
          </a:lstStyle>
          <a:p>
            <a:pPr lvl="0">
              <a:spcBef>
                <a:spcPts val="0"/>
              </a:spcBef>
            </a:pPr>
            <a:r>
              <a:rPr lang="en-US">
                <a:effectLst/>
              </a:rPr>
              <a:t>Title with Big and Little Type</a:t>
            </a:r>
            <a:endParaRPr lang="en-US"/>
          </a:p>
        </p:txBody>
      </p:sp>
    </p:spTree>
    <p:extLst>
      <p:ext uri="{BB962C8B-B14F-4D97-AF65-F5344CB8AC3E}">
        <p14:creationId xmlns:p14="http://schemas.microsoft.com/office/powerpoint/2010/main" val="239533527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llout_Text_B">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3295A6AC-FD32-C87C-6A0D-33F65D81BFC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27063" y="1739153"/>
            <a:ext cx="5333999" cy="2769989"/>
          </a:xfrm>
          <a:prstGeom prst="rect">
            <a:avLst/>
          </a:prstGeom>
        </p:spPr>
        <p:txBody>
          <a:bodyPr wrap="square">
            <a:spAutoFit/>
          </a:bodyPr>
          <a:lstStyle>
            <a:lvl1pPr>
              <a:defRPr sz="6000" b="0" i="0">
                <a:solidFill>
                  <a:srgbClr val="000000"/>
                </a:solidFill>
                <a:latin typeface="Calibri" panose="020F0502020204030204" pitchFamily="34" charset="0"/>
                <a:cs typeface="Calibri" panose="020F0502020204030204" pitchFamily="34" charset="0"/>
              </a:defRPr>
            </a:lvl1pPr>
          </a:lstStyle>
          <a:p>
            <a:r>
              <a:rPr lang="en-US"/>
              <a:t>When You Have a Big Thought That is Paired…</a:t>
            </a:r>
          </a:p>
        </p:txBody>
      </p:sp>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942827" y="1981200"/>
            <a:ext cx="4610100" cy="2439386"/>
          </a:xfrm>
          <a:prstGeom prst="rect">
            <a:avLst/>
          </a:prstGeom>
        </p:spPr>
        <p:txBody>
          <a:bodyPr wrap="square" anchor="t" anchorCtr="0">
            <a:spAutoFit/>
          </a:bodyPr>
          <a:lstStyle>
            <a:lvl1pPr>
              <a:lnSpc>
                <a:spcPts val="2400"/>
              </a:lnSpc>
              <a:defRPr sz="1600" b="0" i="0">
                <a:solidFill>
                  <a:schemeClr val="tx1"/>
                </a:solidFill>
                <a:latin typeface="Calibri Light" panose="020F0302020204030204" pitchFamily="34" charset="0"/>
                <a:cs typeface="Calibri Light" panose="020F0302020204030204" pitchFamily="34" charset="0"/>
              </a:defRPr>
            </a:lvl1pPr>
          </a:lstStyle>
          <a:p>
            <a:pPr lvl="0"/>
            <a:r>
              <a:rPr lang="en-US"/>
              <a:t>With a lot of supporting details.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autem vel </a:t>
            </a:r>
            <a:r>
              <a:rPr lang="en-US" err="1"/>
              <a:t>eum</a:t>
            </a:r>
            <a:r>
              <a:rPr lang="en-US"/>
              <a:t> </a:t>
            </a:r>
            <a:r>
              <a:rPr lang="en-US" err="1"/>
              <a:t>iriure</a:t>
            </a:r>
            <a:r>
              <a:rPr lang="en-US"/>
              <a:t> dolor in </a:t>
            </a:r>
            <a:r>
              <a:rPr lang="en-US" err="1"/>
              <a:t>hendrerit</a:t>
            </a:r>
            <a:r>
              <a:rPr lang="en-US"/>
              <a:t> in </a:t>
            </a:r>
            <a:r>
              <a:rPr lang="en-US" err="1"/>
              <a:t>vulputate</a:t>
            </a:r>
            <a:r>
              <a:rPr lang="en-US"/>
              <a:t> </a:t>
            </a:r>
            <a:r>
              <a:rPr lang="en-US" err="1"/>
              <a:t>velit</a:t>
            </a:r>
            <a:r>
              <a:rPr lang="en-US"/>
              <a:t> </a:t>
            </a:r>
            <a:r>
              <a:rPr lang="en-US" err="1"/>
              <a:t>esse</a:t>
            </a:r>
            <a:r>
              <a:rPr lang="en-US"/>
              <a:t> </a:t>
            </a:r>
            <a:r>
              <a:rPr lang="en-US" err="1"/>
              <a:t>molestie</a:t>
            </a:r>
            <a:r>
              <a:rPr lang="en-US"/>
              <a:t> </a:t>
            </a:r>
            <a:r>
              <a:rPr lang="en-US" err="1"/>
              <a:t>consequat</a:t>
            </a:r>
            <a:r>
              <a:rPr lang="en-US"/>
              <a:t>.</a:t>
            </a:r>
          </a:p>
        </p:txBody>
      </p:sp>
      <p:pic>
        <p:nvPicPr>
          <p:cNvPr id="2" name="Picture 1">
            <a:extLst>
              <a:ext uri="{FF2B5EF4-FFF2-40B4-BE49-F238E27FC236}">
                <a16:creationId xmlns:a16="http://schemas.microsoft.com/office/drawing/2014/main" id="{A95209EB-D467-51AD-6222-93834EA8BF6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7" name="Text Placeholder 10">
            <a:extLst>
              <a:ext uri="{FF2B5EF4-FFF2-40B4-BE49-F238E27FC236}">
                <a16:creationId xmlns:a16="http://schemas.microsoft.com/office/drawing/2014/main" id="{E75B6454-79A2-2746-023E-0F34DF153473}"/>
              </a:ext>
            </a:extLst>
          </p:cNvPr>
          <p:cNvSpPr>
            <a:spLocks noGrp="1"/>
          </p:cNvSpPr>
          <p:nvPr>
            <p:ph type="body" sz="quarter" idx="28" hasCustomPrompt="1"/>
          </p:nvPr>
        </p:nvSpPr>
        <p:spPr>
          <a:xfrm>
            <a:off x="627063" y="419100"/>
            <a:ext cx="3725862" cy="225706"/>
          </a:xfrm>
          <a:prstGeom prst="rect">
            <a:avLst/>
          </a:prstGeom>
        </p:spPr>
        <p:txBody>
          <a:bodyPr/>
          <a:lstStyle>
            <a:lvl1pPr>
              <a:spcBef>
                <a:spcPts val="0"/>
              </a:spcBef>
              <a:defRPr lang="en-US" sz="1000" b="1" i="0" kern="1200" cap="all" spc="300" baseline="0"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
        <p:nvSpPr>
          <p:cNvPr id="11" name="Text Placeholder 4">
            <a:extLst>
              <a:ext uri="{FF2B5EF4-FFF2-40B4-BE49-F238E27FC236}">
                <a16:creationId xmlns:a16="http://schemas.microsoft.com/office/drawing/2014/main" id="{09294A11-D525-F9FD-CBCE-E94EB50BD92B}"/>
              </a:ext>
            </a:extLst>
          </p:cNvPr>
          <p:cNvSpPr>
            <a:spLocks noGrp="1"/>
          </p:cNvSpPr>
          <p:nvPr>
            <p:ph type="body" sz="quarter" idx="25" hasCustomPrompt="1"/>
          </p:nvPr>
        </p:nvSpPr>
        <p:spPr>
          <a:xfrm>
            <a:off x="627063" y="722843"/>
            <a:ext cx="3725863" cy="338554"/>
          </a:xfrm>
          <a:prstGeom prst="rect">
            <a:avLst/>
          </a:prstGeom>
        </p:spPr>
        <p:txBody>
          <a:bodyPr wrap="square">
            <a:spAutoFit/>
          </a:bodyPr>
          <a:lstStyle>
            <a:lvl1pPr>
              <a:lnSpc>
                <a:spcPct val="100000"/>
              </a:lnSpc>
              <a:spcBef>
                <a:spcPts val="0"/>
              </a:spcBef>
              <a:defRPr sz="2200" b="1" i="0" spc="0">
                <a:solidFill>
                  <a:schemeClr val="accent1"/>
                </a:solidFill>
                <a:latin typeface="Calibri" panose="020F0502020204030204" pitchFamily="34" charset="0"/>
                <a:cs typeface="Calibri" panose="020F0502020204030204" pitchFamily="34" charset="0"/>
              </a:defRPr>
            </a:lvl1pPr>
            <a:lvl2pPr>
              <a:buNone/>
              <a:defRPr/>
            </a:lvl2pPr>
          </a:lstStyle>
          <a:p>
            <a:pPr lvl="0"/>
            <a:r>
              <a:rPr lang="en-US">
                <a:effectLst/>
              </a:rPr>
              <a:t>Title with Big and Little Type</a:t>
            </a:r>
            <a:endParaRPr lang="en-US"/>
          </a:p>
        </p:txBody>
      </p:sp>
    </p:spTree>
    <p:extLst>
      <p:ext uri="{BB962C8B-B14F-4D97-AF65-F5344CB8AC3E}">
        <p14:creationId xmlns:p14="http://schemas.microsoft.com/office/powerpoint/2010/main" val="352331377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ype+2_photo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B310E8-6618-FE08-E6DC-00BA11F812CC}"/>
              </a:ext>
            </a:extLst>
          </p:cNvPr>
          <p:cNvSpPr/>
          <p:nvPr userDrawn="1"/>
        </p:nvSpPr>
        <p:spPr bwMode="auto">
          <a:xfrm>
            <a:off x="4383741" y="0"/>
            <a:ext cx="7808259" cy="6858000"/>
          </a:xfrm>
          <a:prstGeom prst="rect">
            <a:avLst/>
          </a:prstGeom>
          <a:solidFill>
            <a:srgbClr val="FBFAFA"/>
          </a:solidFill>
          <a:ln>
            <a:noFill/>
          </a:ln>
          <a:effectLst/>
        </p:spPr>
        <p:txBody>
          <a:bodyPr wrap="none" rtlCol="0" anchor="ctr"/>
          <a:lstStyle/>
          <a:p>
            <a:pPr algn="ctr"/>
            <a:endParaRPr lang="en-US" sz="2400" err="1">
              <a:solidFill>
                <a:srgbClr val="FBFAFA"/>
              </a:solidFill>
              <a:latin typeface="Calibri Light" panose="020F0302020204030204" pitchFamily="34" charset="0"/>
              <a:ea typeface="Human Sans ExtraLight" charset="0"/>
              <a:cs typeface="Human Sans ExtraLight" charset="0"/>
            </a:endParaRPr>
          </a:p>
        </p:txBody>
      </p:sp>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27063" y="1981200"/>
            <a:ext cx="3346076" cy="496226"/>
          </a:xfrm>
          <a:prstGeom prst="rect">
            <a:avLst/>
          </a:prstGeom>
        </p:spPr>
        <p:txBody>
          <a:bodyPr wrap="square" anchor="t" anchorCtr="0">
            <a:spAutoFit/>
          </a:bodyPr>
          <a:lstStyle>
            <a:lvl1pPr>
              <a:lnSpc>
                <a:spcPts val="2000"/>
              </a:lnSpc>
              <a:defRPr sz="1400" b="0" i="0">
                <a:solidFill>
                  <a:schemeClr val="tx1"/>
                </a:solidFill>
                <a:latin typeface="Calibri Light" panose="020F0302020204030204" pitchFamily="34" charset="0"/>
                <a:cs typeface="Calibri Light" panose="020F0302020204030204" pitchFamily="34" charset="0"/>
              </a:defRPr>
            </a:lvl1pPr>
          </a:lstStyle>
          <a:p>
            <a:r>
              <a:rPr lang="en-US"/>
              <a:t>When you just have a few sentences of type and supporting photos. </a:t>
            </a:r>
          </a:p>
        </p:txBody>
      </p:sp>
      <p:pic>
        <p:nvPicPr>
          <p:cNvPr id="5" name="Picture Placeholder 7">
            <a:extLst>
              <a:ext uri="{FF2B5EF4-FFF2-40B4-BE49-F238E27FC236}">
                <a16:creationId xmlns:a16="http://schemas.microsoft.com/office/drawing/2014/main" id="{47D220DB-753D-9009-E3B2-968BCB12601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48600" y="948209"/>
            <a:ext cx="3695700" cy="4678080"/>
          </a:xfrm>
          <a:prstGeom prst="rect">
            <a:avLst/>
          </a:prstGeom>
        </p:spPr>
      </p:pic>
      <p:pic>
        <p:nvPicPr>
          <p:cNvPr id="6" name="Picture Placeholder 8">
            <a:extLst>
              <a:ext uri="{FF2B5EF4-FFF2-40B4-BE49-F238E27FC236}">
                <a16:creationId xmlns:a16="http://schemas.microsoft.com/office/drawing/2014/main" id="{93BAF3BA-506C-CEDE-31A8-0E2F7E862A0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860594" y="948210"/>
            <a:ext cx="2705674" cy="2175164"/>
          </a:xfrm>
          <a:prstGeom prst="rect">
            <a:avLst/>
          </a:prstGeom>
        </p:spPr>
      </p:pic>
      <p:sp>
        <p:nvSpPr>
          <p:cNvPr id="8" name="TextBox 7">
            <a:extLst>
              <a:ext uri="{FF2B5EF4-FFF2-40B4-BE49-F238E27FC236}">
                <a16:creationId xmlns:a16="http://schemas.microsoft.com/office/drawing/2014/main" id="{F8263655-ECC2-257F-AD6E-E4540DE158C5}"/>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0" name="Text Placeholder 3">
            <a:extLst>
              <a:ext uri="{FF2B5EF4-FFF2-40B4-BE49-F238E27FC236}">
                <a16:creationId xmlns:a16="http://schemas.microsoft.com/office/drawing/2014/main" id="{7AC0358C-9119-8176-0FAF-2D0F448E696A}"/>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sp>
        <p:nvSpPr>
          <p:cNvPr id="2" name="Title 1">
            <a:extLst>
              <a:ext uri="{FF2B5EF4-FFF2-40B4-BE49-F238E27FC236}">
                <a16:creationId xmlns:a16="http://schemas.microsoft.com/office/drawing/2014/main" id="{1EE8E6BB-7FFB-90B2-6C94-3C04A7140267}"/>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4" name="Text Placeholder 10">
            <a:extLst>
              <a:ext uri="{FF2B5EF4-FFF2-40B4-BE49-F238E27FC236}">
                <a16:creationId xmlns:a16="http://schemas.microsoft.com/office/drawing/2014/main" id="{8FD4FCF7-37B3-4B6E-CA97-E77D60596E1F}"/>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428329911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Light_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B3BCBD-094A-89F2-36B2-991FE93DA7AB}"/>
              </a:ext>
            </a:extLst>
          </p:cNvPr>
          <p:cNvSpPr/>
          <p:nvPr userDrawn="1"/>
        </p:nvSpPr>
        <p:spPr bwMode="auto">
          <a:xfrm>
            <a:off x="0" y="0"/>
            <a:ext cx="12191999" cy="6858000"/>
          </a:xfrm>
          <a:prstGeom prst="rect">
            <a:avLst/>
          </a:prstGeom>
          <a:gradFill flip="none" rotWithShape="1">
            <a:gsLst>
              <a:gs pos="100000">
                <a:schemeClr val="bg1">
                  <a:alpha val="0"/>
                </a:schemeClr>
              </a:gs>
              <a:gs pos="45000">
                <a:schemeClr val="bg1"/>
              </a:gs>
            </a:gsLst>
            <a:lin ang="0" scaled="0"/>
            <a:tileRect/>
          </a:gra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Picture Placeholder 5">
            <a:extLst>
              <a:ext uri="{FF2B5EF4-FFF2-40B4-BE49-F238E27FC236}">
                <a16:creationId xmlns:a16="http://schemas.microsoft.com/office/drawing/2014/main" id="{0AA22CD8-EFF5-B4F0-9996-5D1D7528FAA5}"/>
              </a:ext>
            </a:extLst>
          </p:cNvPr>
          <p:cNvSpPr>
            <a:spLocks noGrp="1"/>
          </p:cNvSpPr>
          <p:nvPr>
            <p:ph type="pic" sz="quarter" idx="13"/>
          </p:nvPr>
        </p:nvSpPr>
        <p:spPr>
          <a:xfrm>
            <a:off x="0" y="0"/>
            <a:ext cx="12192000" cy="6858000"/>
          </a:xfrm>
          <a:prstGeom prst="rect">
            <a:avLst/>
          </a:prstGeom>
        </p:spPr>
        <p:txBody>
          <a:bodyPr/>
          <a:lstStyle/>
          <a:p>
            <a:endParaRPr lang="en-US"/>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39074" y="4670399"/>
            <a:ext cx="7068944" cy="455381"/>
          </a:xfrm>
          <a:prstGeom prst="rect">
            <a:avLst/>
          </a:prstGeom>
        </p:spPr>
        <p:txBody>
          <a:bodyPr wrap="square">
            <a:spAutoFit/>
          </a:bodyPr>
          <a:lstStyle>
            <a:lvl1pPr>
              <a:lnSpc>
                <a:spcPct val="150000"/>
              </a:lnSpc>
              <a:spcBef>
                <a:spcPts val="0"/>
              </a:spcBef>
              <a:defRPr sz="22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639074" y="5393921"/>
            <a:ext cx="6489700" cy="200055"/>
          </a:xfrm>
          <a:prstGeom prst="rect">
            <a:avLst/>
          </a:prstGeom>
        </p:spPr>
        <p:txBody>
          <a:bodyPr>
            <a:spAutoFit/>
          </a:bodyPr>
          <a:lstStyle>
            <a:lvl1pPr>
              <a:lnSpc>
                <a:spcPct val="100000"/>
              </a:lnSpc>
              <a:spcBef>
                <a:spcPts val="0"/>
              </a:spcBef>
              <a:defRPr sz="1300" b="1" i="0" spc="400" baseline="0">
                <a:solidFill>
                  <a:schemeClr val="accent2"/>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2" name="Footer Placeholder 5">
            <a:extLst>
              <a:ext uri="{FF2B5EF4-FFF2-40B4-BE49-F238E27FC236}">
                <a16:creationId xmlns:a16="http://schemas.microsoft.com/office/drawing/2014/main" id="{88D4788E-EE52-507E-7D71-0F24A4DBD2C0}"/>
              </a:ext>
            </a:extLst>
          </p:cNvPr>
          <p:cNvSpPr>
            <a:spLocks noGrp="1"/>
          </p:cNvSpPr>
          <p:nvPr>
            <p:ph type="ftr" sz="quarter" idx="3"/>
          </p:nvPr>
        </p:nvSpPr>
        <p:spPr>
          <a:xfrm>
            <a:off x="639074" y="6403340"/>
            <a:ext cx="1645920" cy="226060"/>
          </a:xfrm>
          <a:prstGeom prst="rect">
            <a:avLst/>
          </a:prstGeom>
        </p:spPr>
        <p:txBody>
          <a:bodyPr vert="horz" lIns="0" tIns="0" rIns="0" bIns="0" rtlCol="0" anchor="ctr"/>
          <a:lstStyle>
            <a:lvl1pPr algn="l">
              <a:defRPr kumimoji="0" lang="en-US" sz="600" b="0" i="0" u="none" strike="noStrike" cap="none" spc="0" normalizeH="0" baseline="0" dirty="0" smtClean="0">
                <a:ln>
                  <a:noFill/>
                </a:ln>
                <a:solidFill>
                  <a:schemeClr val="tx2"/>
                </a:solidFill>
                <a:effectLst/>
                <a:uLnTx/>
                <a:uFillTx/>
                <a:ea typeface="Calibri" panose="020F0502020204030204" pitchFamily="34" charset="0"/>
                <a:cs typeface="Calibri" panose="020F0502020204030204" pitchFamily="34" charset="0"/>
              </a:defRPr>
            </a:lvl1pPr>
          </a:lstStyle>
          <a:p>
            <a:r>
              <a:rPr lang="en-US"/>
              <a:t>EPAM Proprietary &amp; Confidential.</a:t>
            </a:r>
          </a:p>
        </p:txBody>
      </p:sp>
      <p:sp>
        <p:nvSpPr>
          <p:cNvPr id="8" name="Text Placeholder 4">
            <a:extLst>
              <a:ext uri="{FF2B5EF4-FFF2-40B4-BE49-F238E27FC236}">
                <a16:creationId xmlns:a16="http://schemas.microsoft.com/office/drawing/2014/main" id="{DF86B7FC-77D7-4734-103B-B7BEE343FE4C}"/>
              </a:ext>
            </a:extLst>
          </p:cNvPr>
          <p:cNvSpPr>
            <a:spLocks noGrp="1"/>
          </p:cNvSpPr>
          <p:nvPr>
            <p:ph type="body" sz="quarter" idx="10" hasCustomPrompt="1"/>
          </p:nvPr>
        </p:nvSpPr>
        <p:spPr>
          <a:xfrm>
            <a:off x="639074" y="1653938"/>
            <a:ext cx="8060366" cy="2103140"/>
          </a:xfrm>
          <a:prstGeom prst="rect">
            <a:avLst/>
          </a:prstGeom>
        </p:spPr>
        <p:txBody>
          <a:bodyPr wrap="square">
            <a:spAutoFit/>
          </a:bodyPr>
          <a:lstStyle>
            <a:lvl1pPr>
              <a:lnSpc>
                <a:spcPts val="8200"/>
              </a:lnSpc>
              <a:spcBef>
                <a:spcPts val="0"/>
              </a:spcBef>
              <a:defRPr sz="8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Presentation Cover with Longer Title</a:t>
            </a:r>
          </a:p>
        </p:txBody>
      </p:sp>
      <p:pic>
        <p:nvPicPr>
          <p:cNvPr id="5" name="Picture 4">
            <a:extLst>
              <a:ext uri="{FF2B5EF4-FFF2-40B4-BE49-F238E27FC236}">
                <a16:creationId xmlns:a16="http://schemas.microsoft.com/office/drawing/2014/main" id="{4B2CBA10-B1F8-6997-AD70-9626FD79743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spTree>
    <p:extLst>
      <p:ext uri="{BB962C8B-B14F-4D97-AF65-F5344CB8AC3E}">
        <p14:creationId xmlns:p14="http://schemas.microsoft.com/office/powerpoint/2010/main" val="70340659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ype+2_photos_Black">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27063" y="1981200"/>
            <a:ext cx="3346076" cy="496226"/>
          </a:xfrm>
          <a:prstGeom prst="rect">
            <a:avLst/>
          </a:prstGeom>
        </p:spPr>
        <p:txBody>
          <a:bodyPr wrap="square" anchor="t" anchorCtr="0">
            <a:spAutoFit/>
          </a:bodyPr>
          <a:lstStyle>
            <a:lvl1pPr>
              <a:lnSpc>
                <a:spcPts val="2000"/>
              </a:lnSpc>
              <a:defRPr sz="1400" b="0" i="0">
                <a:solidFill>
                  <a:schemeClr val="tx1"/>
                </a:solidFill>
                <a:latin typeface="Calibri Light" panose="020F0302020204030204" pitchFamily="34" charset="0"/>
                <a:cs typeface="Calibri Light" panose="020F0302020204030204" pitchFamily="34" charset="0"/>
              </a:defRPr>
            </a:lvl1pPr>
          </a:lstStyle>
          <a:p>
            <a:r>
              <a:rPr lang="en-US"/>
              <a:t>When you just have a few sentences of type and supporting photos. </a:t>
            </a:r>
          </a:p>
        </p:txBody>
      </p:sp>
      <p:pic>
        <p:nvPicPr>
          <p:cNvPr id="5" name="Picture Placeholder 7">
            <a:extLst>
              <a:ext uri="{FF2B5EF4-FFF2-40B4-BE49-F238E27FC236}">
                <a16:creationId xmlns:a16="http://schemas.microsoft.com/office/drawing/2014/main" id="{47D220DB-753D-9009-E3B2-968BCB12601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48600" y="948209"/>
            <a:ext cx="3695700" cy="4678080"/>
          </a:xfrm>
          <a:prstGeom prst="rect">
            <a:avLst/>
          </a:prstGeom>
        </p:spPr>
      </p:pic>
      <p:pic>
        <p:nvPicPr>
          <p:cNvPr id="6" name="Picture Placeholder 8">
            <a:extLst>
              <a:ext uri="{FF2B5EF4-FFF2-40B4-BE49-F238E27FC236}">
                <a16:creationId xmlns:a16="http://schemas.microsoft.com/office/drawing/2014/main" id="{93BAF3BA-506C-CEDE-31A8-0E2F7E862A0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860594" y="948210"/>
            <a:ext cx="2705674" cy="2175164"/>
          </a:xfrm>
          <a:prstGeom prst="rect">
            <a:avLst/>
          </a:prstGeom>
        </p:spPr>
      </p:pic>
      <p:sp>
        <p:nvSpPr>
          <p:cNvPr id="2" name="Title 1">
            <a:extLst>
              <a:ext uri="{FF2B5EF4-FFF2-40B4-BE49-F238E27FC236}">
                <a16:creationId xmlns:a16="http://schemas.microsoft.com/office/drawing/2014/main" id="{E6643DA5-5C9F-C799-B890-61FDCC674F7A}"/>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4" name="Text Placeholder 10">
            <a:extLst>
              <a:ext uri="{FF2B5EF4-FFF2-40B4-BE49-F238E27FC236}">
                <a16:creationId xmlns:a16="http://schemas.microsoft.com/office/drawing/2014/main" id="{FB2AFD80-10E1-6FE8-0BA3-7DB5BD0EF372}"/>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355294541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ype+1_photo">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953C0E95-F19E-0ED7-FE2B-237DA02AA1B9}"/>
              </a:ext>
            </a:extLst>
          </p:cNvPr>
          <p:cNvSpPr>
            <a:spLocks noGrp="1"/>
          </p:cNvSpPr>
          <p:nvPr>
            <p:ph type="body" sz="quarter" idx="16" hasCustomPrompt="1"/>
          </p:nvPr>
        </p:nvSpPr>
        <p:spPr>
          <a:xfrm>
            <a:off x="627063" y="1981200"/>
            <a:ext cx="3346076" cy="496226"/>
          </a:xfrm>
          <a:prstGeom prst="rect">
            <a:avLst/>
          </a:prstGeom>
        </p:spPr>
        <p:txBody>
          <a:bodyPr wrap="square" anchor="t" anchorCtr="0">
            <a:spAutoFit/>
          </a:bodyPr>
          <a:lstStyle>
            <a:lvl1pPr>
              <a:lnSpc>
                <a:spcPts val="2000"/>
              </a:lnSpc>
              <a:defRPr sz="1400" b="0" i="0">
                <a:solidFill>
                  <a:schemeClr val="tx1"/>
                </a:solidFill>
                <a:latin typeface="Calibri Light" panose="020F0302020204030204" pitchFamily="34" charset="0"/>
                <a:cs typeface="Calibri Light" panose="020F0302020204030204" pitchFamily="34" charset="0"/>
              </a:defRPr>
            </a:lvl1pPr>
          </a:lstStyle>
          <a:p>
            <a:r>
              <a:rPr lang="en-US"/>
              <a:t>When you just have a few sentences of type and supporting photos. </a:t>
            </a:r>
          </a:p>
        </p:txBody>
      </p:sp>
      <p:sp>
        <p:nvSpPr>
          <p:cNvPr id="3" name="Picture Placeholder 8">
            <a:extLst>
              <a:ext uri="{FF2B5EF4-FFF2-40B4-BE49-F238E27FC236}">
                <a16:creationId xmlns:a16="http://schemas.microsoft.com/office/drawing/2014/main" id="{96A70B9E-D366-36CB-4835-845ACD985BF4}"/>
              </a:ext>
            </a:extLst>
          </p:cNvPr>
          <p:cNvSpPr>
            <a:spLocks noGrp="1"/>
          </p:cNvSpPr>
          <p:nvPr>
            <p:ph type="pic" sz="quarter" idx="26"/>
          </p:nvPr>
        </p:nvSpPr>
        <p:spPr>
          <a:xfrm>
            <a:off x="5067300" y="922229"/>
            <a:ext cx="6477000" cy="4710475"/>
          </a:xfrm>
          <a:prstGeom prst="rect">
            <a:avLst/>
          </a:prstGeom>
        </p:spPr>
        <p:txBody>
          <a:bodyPr/>
          <a:lstStyle/>
          <a:p>
            <a:endParaRPr lang="en-US"/>
          </a:p>
        </p:txBody>
      </p:sp>
      <p:sp>
        <p:nvSpPr>
          <p:cNvPr id="2" name="Title 1">
            <a:extLst>
              <a:ext uri="{FF2B5EF4-FFF2-40B4-BE49-F238E27FC236}">
                <a16:creationId xmlns:a16="http://schemas.microsoft.com/office/drawing/2014/main" id="{5C505165-68F7-9306-9E47-08C7A533D28B}"/>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4" name="Text Placeholder 10">
            <a:extLst>
              <a:ext uri="{FF2B5EF4-FFF2-40B4-BE49-F238E27FC236}">
                <a16:creationId xmlns:a16="http://schemas.microsoft.com/office/drawing/2014/main" id="{1D5A6C40-BA77-05F7-4448-95E3A5B80515}"/>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342779472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ype+1_Photo_Blur">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953C0E95-F19E-0ED7-FE2B-237DA02AA1B9}"/>
              </a:ext>
            </a:extLst>
          </p:cNvPr>
          <p:cNvSpPr>
            <a:spLocks noGrp="1"/>
          </p:cNvSpPr>
          <p:nvPr>
            <p:ph type="body" sz="quarter" idx="16" hasCustomPrompt="1"/>
          </p:nvPr>
        </p:nvSpPr>
        <p:spPr>
          <a:xfrm>
            <a:off x="627063" y="1981200"/>
            <a:ext cx="3346076" cy="496226"/>
          </a:xfrm>
          <a:prstGeom prst="rect">
            <a:avLst/>
          </a:prstGeom>
        </p:spPr>
        <p:txBody>
          <a:bodyPr wrap="square" anchor="t" anchorCtr="0">
            <a:spAutoFit/>
          </a:bodyPr>
          <a:lstStyle>
            <a:lvl1pPr>
              <a:lnSpc>
                <a:spcPts val="2000"/>
              </a:lnSpc>
              <a:defRPr sz="1400" b="0" i="0">
                <a:solidFill>
                  <a:schemeClr val="tx1"/>
                </a:solidFill>
                <a:latin typeface="Calibri Light" panose="020F0302020204030204" pitchFamily="34" charset="0"/>
                <a:cs typeface="Calibri Light" panose="020F0302020204030204" pitchFamily="34" charset="0"/>
              </a:defRPr>
            </a:lvl1pPr>
          </a:lstStyle>
          <a:p>
            <a:r>
              <a:rPr lang="en-US"/>
              <a:t>When you just have a few sentences of type and supporting photos</a:t>
            </a:r>
          </a:p>
        </p:txBody>
      </p:sp>
      <p:sp>
        <p:nvSpPr>
          <p:cNvPr id="3" name="Picture Placeholder 8">
            <a:extLst>
              <a:ext uri="{FF2B5EF4-FFF2-40B4-BE49-F238E27FC236}">
                <a16:creationId xmlns:a16="http://schemas.microsoft.com/office/drawing/2014/main" id="{96A70B9E-D366-36CB-4835-845ACD985BF4}"/>
              </a:ext>
            </a:extLst>
          </p:cNvPr>
          <p:cNvSpPr>
            <a:spLocks noGrp="1"/>
          </p:cNvSpPr>
          <p:nvPr>
            <p:ph type="pic" sz="quarter" idx="26"/>
          </p:nvPr>
        </p:nvSpPr>
        <p:spPr>
          <a:xfrm>
            <a:off x="5029200" y="922229"/>
            <a:ext cx="6527800" cy="4710475"/>
          </a:xfrm>
          <a:prstGeom prst="rect">
            <a:avLst/>
          </a:prstGeom>
        </p:spPr>
        <p:txBody>
          <a:bodyPr/>
          <a:lstStyle/>
          <a:p>
            <a:endParaRPr lang="en-US"/>
          </a:p>
        </p:txBody>
      </p:sp>
      <p:sp>
        <p:nvSpPr>
          <p:cNvPr id="2" name="Title 1">
            <a:extLst>
              <a:ext uri="{FF2B5EF4-FFF2-40B4-BE49-F238E27FC236}">
                <a16:creationId xmlns:a16="http://schemas.microsoft.com/office/drawing/2014/main" id="{B1B3F49A-017D-C885-C56A-C3FBB74B0129}"/>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4" name="Text Placeholder 10">
            <a:extLst>
              <a:ext uri="{FF2B5EF4-FFF2-40B4-BE49-F238E27FC236}">
                <a16:creationId xmlns:a16="http://schemas.microsoft.com/office/drawing/2014/main" id="{20B97B73-9848-B399-89CA-F3A8272EAD7D}"/>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73554035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A4A0CF84-1941-A496-4DFE-6EDA7D9D7651}"/>
              </a:ext>
            </a:extLst>
          </p:cNvPr>
          <p:cNvSpPr>
            <a:spLocks noGrp="1"/>
          </p:cNvSpPr>
          <p:nvPr>
            <p:ph type="title" hasCustomPrompt="1"/>
          </p:nvPr>
        </p:nvSpPr>
        <p:spPr>
          <a:xfrm>
            <a:off x="1123949" y="1762728"/>
            <a:ext cx="10434623" cy="1846659"/>
          </a:xfrm>
          <a:prstGeom prst="rect">
            <a:avLst/>
          </a:prstGeom>
        </p:spPr>
        <p:txBody>
          <a:bodyPr wrap="square">
            <a:spAutoFit/>
          </a:bodyPr>
          <a:lstStyle>
            <a:lvl1pPr>
              <a:defRPr sz="6000" b="1" i="0">
                <a:solidFill>
                  <a:schemeClr val="tx1"/>
                </a:solidFill>
                <a:latin typeface="Calibri" panose="020F0502020204030204" pitchFamily="34" charset="0"/>
                <a:cs typeface="Calibri" panose="020F0502020204030204" pitchFamily="34" charset="0"/>
              </a:defRPr>
            </a:lvl1pPr>
          </a:lstStyle>
          <a:p>
            <a:r>
              <a:rPr lang="en-US"/>
              <a:t>Sometimes you need to add a meaningful yet concise quote.”</a:t>
            </a:r>
          </a:p>
        </p:txBody>
      </p:sp>
      <p:sp>
        <p:nvSpPr>
          <p:cNvPr id="6" name="Text Placeholder 4">
            <a:extLst>
              <a:ext uri="{FF2B5EF4-FFF2-40B4-BE49-F238E27FC236}">
                <a16:creationId xmlns:a16="http://schemas.microsoft.com/office/drawing/2014/main" id="{DF2F86F6-216C-D721-7244-AE3BBA0609AA}"/>
              </a:ext>
            </a:extLst>
          </p:cNvPr>
          <p:cNvSpPr>
            <a:spLocks noGrp="1"/>
          </p:cNvSpPr>
          <p:nvPr>
            <p:ph type="body" sz="quarter" idx="16" hasCustomPrompt="1"/>
          </p:nvPr>
        </p:nvSpPr>
        <p:spPr>
          <a:xfrm>
            <a:off x="1123950" y="4231608"/>
            <a:ext cx="4554537" cy="507831"/>
          </a:xfrm>
          <a:prstGeom prst="rect">
            <a:avLst/>
          </a:prstGeom>
        </p:spPr>
        <p:txBody>
          <a:bodyPr wrap="square" anchor="t" anchorCtr="0">
            <a:spAutoFit/>
          </a:bodyPr>
          <a:lstStyle>
            <a:lvl1pPr>
              <a:defRPr sz="1400" b="1" i="0">
                <a:solidFill>
                  <a:schemeClr val="tx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9" name="Title 2">
            <a:extLst>
              <a:ext uri="{FF2B5EF4-FFF2-40B4-BE49-F238E27FC236}">
                <a16:creationId xmlns:a16="http://schemas.microsoft.com/office/drawing/2014/main" id="{636A723C-C15E-DD81-7189-CFA5D70243A9}"/>
              </a:ext>
            </a:extLst>
          </p:cNvPr>
          <p:cNvSpPr txBox="1">
            <a:spLocks/>
          </p:cNvSpPr>
          <p:nvPr userDrawn="1"/>
        </p:nvSpPr>
        <p:spPr>
          <a:xfrm>
            <a:off x="647700" y="1762728"/>
            <a:ext cx="450695" cy="923330"/>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6000" b="1" i="0" kern="1200">
                <a:solidFill>
                  <a:schemeClr val="tx1"/>
                </a:solidFill>
                <a:latin typeface="Calibri" panose="020F0502020204030204" pitchFamily="34" charset="0"/>
                <a:ea typeface="Calibri Light" panose="020F0302020204030204" pitchFamily="34" charset="0"/>
                <a:cs typeface="Calibri" panose="020F0502020204030204" pitchFamily="34" charset="0"/>
              </a:defRPr>
            </a:lvl1pPr>
          </a:lstStyle>
          <a:p>
            <a:r>
              <a:rPr lang="en-US"/>
              <a:t>“</a:t>
            </a:r>
          </a:p>
        </p:txBody>
      </p:sp>
      <p:sp>
        <p:nvSpPr>
          <p:cNvPr id="8" name="TextBox 7">
            <a:extLst>
              <a:ext uri="{FF2B5EF4-FFF2-40B4-BE49-F238E27FC236}">
                <a16:creationId xmlns:a16="http://schemas.microsoft.com/office/drawing/2014/main" id="{92AC0EDD-AC36-F914-366E-69D6F90EE13C}"/>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0" name="Text Placeholder 3">
            <a:extLst>
              <a:ext uri="{FF2B5EF4-FFF2-40B4-BE49-F238E27FC236}">
                <a16:creationId xmlns:a16="http://schemas.microsoft.com/office/drawing/2014/main" id="{C23E1B07-F9BB-2FA8-4DF6-A285A2B35D36}"/>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pic>
        <p:nvPicPr>
          <p:cNvPr id="11" name="Picture 10">
            <a:extLst>
              <a:ext uri="{FF2B5EF4-FFF2-40B4-BE49-F238E27FC236}">
                <a16:creationId xmlns:a16="http://schemas.microsoft.com/office/drawing/2014/main" id="{3D1BB2CD-DBED-9BF2-22EE-06847388DA7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15" name="Text Placeholder 10">
            <a:extLst>
              <a:ext uri="{FF2B5EF4-FFF2-40B4-BE49-F238E27FC236}">
                <a16:creationId xmlns:a16="http://schemas.microsoft.com/office/drawing/2014/main" id="{E7FCFF33-D049-FF15-5CC0-4097F2EF3BB3}"/>
              </a:ext>
            </a:extLst>
          </p:cNvPr>
          <p:cNvSpPr>
            <a:spLocks noGrp="1"/>
          </p:cNvSpPr>
          <p:nvPr>
            <p:ph type="body" sz="quarter" idx="28"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30209212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ur_People_1_Person">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881F8F-A8EB-2813-47A6-219B2122F63E}"/>
              </a:ext>
            </a:extLst>
          </p:cNvPr>
          <p:cNvSpPr>
            <a:spLocks noGrp="1"/>
          </p:cNvSpPr>
          <p:nvPr>
            <p:ph type="body" sz="quarter" idx="25" hasCustomPrompt="1"/>
          </p:nvPr>
        </p:nvSpPr>
        <p:spPr>
          <a:xfrm>
            <a:off x="627063" y="948837"/>
            <a:ext cx="3467100" cy="1181285"/>
          </a:xfrm>
          <a:prstGeom prst="rect">
            <a:avLst/>
          </a:prstGeom>
        </p:spPr>
        <p:txBody>
          <a:bodyPr wrap="square">
            <a:spAutoFit/>
          </a:bodyPr>
          <a:lstStyle>
            <a:lvl1pPr>
              <a:lnSpc>
                <a:spcPts val="4600"/>
              </a:lnSpc>
              <a:spcBef>
                <a:spcPts val="0"/>
              </a:spcBef>
              <a:defRPr sz="4400" b="0"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a:t>
            </a:r>
          </a:p>
          <a:p>
            <a:pPr lvl="0"/>
            <a:r>
              <a:rPr lang="en-US" err="1">
                <a:effectLst/>
              </a:rPr>
              <a:t>Lastname</a:t>
            </a:r>
            <a:endParaRPr lang="en-US"/>
          </a:p>
        </p:txBody>
      </p:sp>
      <p:sp>
        <p:nvSpPr>
          <p:cNvPr id="8" name="Text Placeholder 4">
            <a:extLst>
              <a:ext uri="{FF2B5EF4-FFF2-40B4-BE49-F238E27FC236}">
                <a16:creationId xmlns:a16="http://schemas.microsoft.com/office/drawing/2014/main" id="{10CE64FB-25EE-A414-B066-FC99784E85DB}"/>
              </a:ext>
            </a:extLst>
          </p:cNvPr>
          <p:cNvSpPr>
            <a:spLocks noGrp="1"/>
          </p:cNvSpPr>
          <p:nvPr>
            <p:ph type="body" sz="quarter" idx="16" hasCustomPrompt="1"/>
          </p:nvPr>
        </p:nvSpPr>
        <p:spPr>
          <a:xfrm>
            <a:off x="627063" y="2916936"/>
            <a:ext cx="4648200" cy="2548070"/>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p>
        </p:txBody>
      </p:sp>
      <p:sp>
        <p:nvSpPr>
          <p:cNvPr id="10" name="Text Placeholder 4">
            <a:extLst>
              <a:ext uri="{FF2B5EF4-FFF2-40B4-BE49-F238E27FC236}">
                <a16:creationId xmlns:a16="http://schemas.microsoft.com/office/drawing/2014/main" id="{52343B4A-3451-DAED-5CA3-845DCEF785DA}"/>
              </a:ext>
            </a:extLst>
          </p:cNvPr>
          <p:cNvSpPr>
            <a:spLocks noGrp="1"/>
          </p:cNvSpPr>
          <p:nvPr>
            <p:ph type="body" sz="quarter" idx="26" hasCustomPrompt="1"/>
          </p:nvPr>
        </p:nvSpPr>
        <p:spPr>
          <a:xfrm>
            <a:off x="627063" y="2406797"/>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2" name="Picture Placeholder 11">
            <a:extLst>
              <a:ext uri="{FF2B5EF4-FFF2-40B4-BE49-F238E27FC236}">
                <a16:creationId xmlns:a16="http://schemas.microsoft.com/office/drawing/2014/main" id="{113F3B94-3699-B384-69C0-18FFCB0A6F02}"/>
              </a:ext>
            </a:extLst>
          </p:cNvPr>
          <p:cNvSpPr>
            <a:spLocks noGrp="1"/>
          </p:cNvSpPr>
          <p:nvPr>
            <p:ph type="pic" sz="quarter" idx="27"/>
          </p:nvPr>
        </p:nvSpPr>
        <p:spPr>
          <a:xfrm>
            <a:off x="6092952" y="0"/>
            <a:ext cx="6099048" cy="6858000"/>
          </a:xfrm>
          <a:prstGeom prst="rect">
            <a:avLst/>
          </a:prstGeom>
        </p:spPr>
        <p:txBody>
          <a:bodyPr/>
          <a:lstStyle/>
          <a:p>
            <a:endParaRPr lang="en-US"/>
          </a:p>
        </p:txBody>
      </p:sp>
      <p:sp>
        <p:nvSpPr>
          <p:cNvPr id="6" name="TextBox 5">
            <a:extLst>
              <a:ext uri="{FF2B5EF4-FFF2-40B4-BE49-F238E27FC236}">
                <a16:creationId xmlns:a16="http://schemas.microsoft.com/office/drawing/2014/main" id="{50024673-46D9-F66F-D8AA-1868CFC21AC5}"/>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9" name="Text Placeholder 3">
            <a:extLst>
              <a:ext uri="{FF2B5EF4-FFF2-40B4-BE49-F238E27FC236}">
                <a16:creationId xmlns:a16="http://schemas.microsoft.com/office/drawing/2014/main" id="{2560B1A1-7081-6436-518E-306A74CAA7C5}"/>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pic>
        <p:nvPicPr>
          <p:cNvPr id="11" name="Picture 10">
            <a:extLst>
              <a:ext uri="{FF2B5EF4-FFF2-40B4-BE49-F238E27FC236}">
                <a16:creationId xmlns:a16="http://schemas.microsoft.com/office/drawing/2014/main" id="{77BAD15E-B7C3-EF9C-7FB3-73E703417CE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14" name="Text Placeholder 10">
            <a:extLst>
              <a:ext uri="{FF2B5EF4-FFF2-40B4-BE49-F238E27FC236}">
                <a16:creationId xmlns:a16="http://schemas.microsoft.com/office/drawing/2014/main" id="{E833662F-D4EC-7E5B-F24F-AC7D0C84BFBD}"/>
              </a:ext>
            </a:extLst>
          </p:cNvPr>
          <p:cNvSpPr>
            <a:spLocks noGrp="1"/>
          </p:cNvSpPr>
          <p:nvPr>
            <p:ph type="body" sz="quarter" idx="28"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136139674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_People_1_Person_White">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10CE64FB-25EE-A414-B066-FC99784E85DB}"/>
              </a:ext>
            </a:extLst>
          </p:cNvPr>
          <p:cNvSpPr>
            <a:spLocks noGrp="1"/>
          </p:cNvSpPr>
          <p:nvPr>
            <p:ph type="body" sz="quarter" idx="16" hasCustomPrompt="1"/>
          </p:nvPr>
        </p:nvSpPr>
        <p:spPr>
          <a:xfrm>
            <a:off x="627063" y="2916936"/>
            <a:ext cx="4648200" cy="2548070"/>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p>
        </p:txBody>
      </p:sp>
      <p:sp>
        <p:nvSpPr>
          <p:cNvPr id="12" name="Picture Placeholder 11">
            <a:extLst>
              <a:ext uri="{FF2B5EF4-FFF2-40B4-BE49-F238E27FC236}">
                <a16:creationId xmlns:a16="http://schemas.microsoft.com/office/drawing/2014/main" id="{113F3B94-3699-B384-69C0-18FFCB0A6F02}"/>
              </a:ext>
            </a:extLst>
          </p:cNvPr>
          <p:cNvSpPr>
            <a:spLocks noGrp="1"/>
          </p:cNvSpPr>
          <p:nvPr>
            <p:ph type="pic" sz="quarter" idx="27"/>
          </p:nvPr>
        </p:nvSpPr>
        <p:spPr>
          <a:xfrm>
            <a:off x="6092952" y="0"/>
            <a:ext cx="6099048" cy="6858000"/>
          </a:xfrm>
          <a:prstGeom prst="rect">
            <a:avLst/>
          </a:prstGeom>
        </p:spPr>
        <p:txBody>
          <a:bodyPr/>
          <a:lstStyle/>
          <a:p>
            <a:endParaRPr lang="en-US"/>
          </a:p>
        </p:txBody>
      </p:sp>
      <p:sp>
        <p:nvSpPr>
          <p:cNvPr id="2" name="Text Placeholder 4">
            <a:extLst>
              <a:ext uri="{FF2B5EF4-FFF2-40B4-BE49-F238E27FC236}">
                <a16:creationId xmlns:a16="http://schemas.microsoft.com/office/drawing/2014/main" id="{4F33CF80-FFEB-A0A3-96C3-70C36A76E510}"/>
              </a:ext>
            </a:extLst>
          </p:cNvPr>
          <p:cNvSpPr>
            <a:spLocks noGrp="1"/>
          </p:cNvSpPr>
          <p:nvPr>
            <p:ph type="body" sz="quarter" idx="25" hasCustomPrompt="1"/>
          </p:nvPr>
        </p:nvSpPr>
        <p:spPr>
          <a:xfrm>
            <a:off x="627063" y="948837"/>
            <a:ext cx="3467100" cy="1181285"/>
          </a:xfrm>
          <a:prstGeom prst="rect">
            <a:avLst/>
          </a:prstGeom>
        </p:spPr>
        <p:txBody>
          <a:bodyPr wrap="square">
            <a:spAutoFit/>
          </a:bodyPr>
          <a:lstStyle>
            <a:lvl1pPr>
              <a:lnSpc>
                <a:spcPts val="4600"/>
              </a:lnSpc>
              <a:spcBef>
                <a:spcPts val="0"/>
              </a:spcBef>
              <a:defRPr sz="4400" b="0" i="0" spc="0">
                <a:gradFill>
                  <a:gsLst>
                    <a:gs pos="0">
                      <a:schemeClr val="accent4"/>
                    </a:gs>
                    <a:gs pos="69000">
                      <a:schemeClr val="accent5"/>
                    </a:gs>
                    <a:gs pos="99000">
                      <a:schemeClr val="accent3"/>
                    </a:gs>
                  </a:gsLst>
                  <a:lin ang="0" scaled="0"/>
                </a:gradFill>
                <a:latin typeface="Calibri" panose="020F0502020204030204" pitchFamily="34" charset="0"/>
                <a:cs typeface="Calibri" panose="020F0502020204030204" pitchFamily="34" charset="0"/>
              </a:defRPr>
            </a:lvl1pPr>
            <a:lvl2pPr>
              <a:buNone/>
              <a:defRPr/>
            </a:lvl2pPr>
          </a:lstStyle>
          <a:p>
            <a:pPr lvl="0"/>
            <a:r>
              <a:rPr lang="en-US">
                <a:effectLst/>
              </a:rPr>
              <a:t>Name</a:t>
            </a:r>
          </a:p>
          <a:p>
            <a:pPr lvl="0"/>
            <a:r>
              <a:rPr lang="en-US" err="1">
                <a:effectLst/>
              </a:rPr>
              <a:t>Lastname</a:t>
            </a:r>
            <a:endParaRPr lang="en-US"/>
          </a:p>
        </p:txBody>
      </p:sp>
      <p:sp>
        <p:nvSpPr>
          <p:cNvPr id="4" name="Text Placeholder 4">
            <a:extLst>
              <a:ext uri="{FF2B5EF4-FFF2-40B4-BE49-F238E27FC236}">
                <a16:creationId xmlns:a16="http://schemas.microsoft.com/office/drawing/2014/main" id="{3A8993B1-0A80-3A00-9ABA-D943C84F9489}"/>
              </a:ext>
            </a:extLst>
          </p:cNvPr>
          <p:cNvSpPr>
            <a:spLocks noGrp="1"/>
          </p:cNvSpPr>
          <p:nvPr>
            <p:ph type="body" sz="quarter" idx="26" hasCustomPrompt="1"/>
          </p:nvPr>
        </p:nvSpPr>
        <p:spPr>
          <a:xfrm>
            <a:off x="627063" y="2406797"/>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9" name="TextBox 8">
            <a:extLst>
              <a:ext uri="{FF2B5EF4-FFF2-40B4-BE49-F238E27FC236}">
                <a16:creationId xmlns:a16="http://schemas.microsoft.com/office/drawing/2014/main" id="{9D0E8781-CC1D-4C98-DC9D-E92211A0FF40}"/>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0" name="Text Placeholder 3">
            <a:extLst>
              <a:ext uri="{FF2B5EF4-FFF2-40B4-BE49-F238E27FC236}">
                <a16:creationId xmlns:a16="http://schemas.microsoft.com/office/drawing/2014/main" id="{0EB90660-EDDB-AFF8-F760-00811B862BF3}"/>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pic>
        <p:nvPicPr>
          <p:cNvPr id="11" name="Picture 10">
            <a:extLst>
              <a:ext uri="{FF2B5EF4-FFF2-40B4-BE49-F238E27FC236}">
                <a16:creationId xmlns:a16="http://schemas.microsoft.com/office/drawing/2014/main" id="{1F6D463D-6B94-0B73-6941-3200405EB1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14" name="Text Placeholder 10">
            <a:extLst>
              <a:ext uri="{FF2B5EF4-FFF2-40B4-BE49-F238E27FC236}">
                <a16:creationId xmlns:a16="http://schemas.microsoft.com/office/drawing/2014/main" id="{CFB280B8-B919-4994-C32C-9E2358C40D0F}"/>
              </a:ext>
            </a:extLst>
          </p:cNvPr>
          <p:cNvSpPr>
            <a:spLocks noGrp="1"/>
          </p:cNvSpPr>
          <p:nvPr>
            <p:ph type="body" sz="quarter" idx="28"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67985727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ur_People_2_People">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881F8F-A8EB-2813-47A6-219B2122F63E}"/>
              </a:ext>
            </a:extLst>
          </p:cNvPr>
          <p:cNvSpPr>
            <a:spLocks noGrp="1"/>
          </p:cNvSpPr>
          <p:nvPr>
            <p:ph type="body" sz="quarter" idx="25" hasCustomPrompt="1"/>
          </p:nvPr>
        </p:nvSpPr>
        <p:spPr>
          <a:xfrm>
            <a:off x="639074" y="3881872"/>
            <a:ext cx="3467100" cy="564322"/>
          </a:xfrm>
          <a:prstGeom prst="rect">
            <a:avLst/>
          </a:prstGeom>
        </p:spPr>
        <p:txBody>
          <a:bodyPr wrap="square">
            <a:spAutoFit/>
          </a:bodyPr>
          <a:lstStyle>
            <a:lvl1pPr>
              <a:lnSpc>
                <a:spcPts val="4600"/>
              </a:lnSpc>
              <a:spcBef>
                <a:spcPts val="0"/>
              </a:spcBef>
              <a:defRPr sz="3600" b="0"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8" name="Text Placeholder 4">
            <a:extLst>
              <a:ext uri="{FF2B5EF4-FFF2-40B4-BE49-F238E27FC236}">
                <a16:creationId xmlns:a16="http://schemas.microsoft.com/office/drawing/2014/main" id="{10CE64FB-25EE-A414-B066-FC99784E85DB}"/>
              </a:ext>
            </a:extLst>
          </p:cNvPr>
          <p:cNvSpPr>
            <a:spLocks noGrp="1"/>
          </p:cNvSpPr>
          <p:nvPr>
            <p:ph type="body" sz="quarter" idx="16" hasCustomPrompt="1"/>
          </p:nvPr>
        </p:nvSpPr>
        <p:spPr>
          <a:xfrm>
            <a:off x="639074"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10" name="Text Placeholder 4">
            <a:extLst>
              <a:ext uri="{FF2B5EF4-FFF2-40B4-BE49-F238E27FC236}">
                <a16:creationId xmlns:a16="http://schemas.microsoft.com/office/drawing/2014/main" id="{52343B4A-3451-DAED-5CA3-845DCEF785DA}"/>
              </a:ext>
            </a:extLst>
          </p:cNvPr>
          <p:cNvSpPr>
            <a:spLocks noGrp="1"/>
          </p:cNvSpPr>
          <p:nvPr>
            <p:ph type="body" sz="quarter" idx="26" hasCustomPrompt="1"/>
          </p:nvPr>
        </p:nvSpPr>
        <p:spPr>
          <a:xfrm>
            <a:off x="639074" y="4533715"/>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0" y="0"/>
            <a:ext cx="6099048" cy="3657600"/>
          </a:xfrm>
          <a:prstGeom prst="rect">
            <a:avLst/>
          </a:prstGeom>
        </p:spPr>
        <p:txBody>
          <a:bodyPr/>
          <a:lstStyle/>
          <a:p>
            <a:endParaRPr lang="en-US"/>
          </a:p>
        </p:txBody>
      </p:sp>
      <p:sp>
        <p:nvSpPr>
          <p:cNvPr id="4" name="Text Placeholder 4">
            <a:extLst>
              <a:ext uri="{FF2B5EF4-FFF2-40B4-BE49-F238E27FC236}">
                <a16:creationId xmlns:a16="http://schemas.microsoft.com/office/drawing/2014/main" id="{0C498510-4A43-03CD-36C1-2A8353B4C50E}"/>
              </a:ext>
            </a:extLst>
          </p:cNvPr>
          <p:cNvSpPr>
            <a:spLocks noGrp="1"/>
          </p:cNvSpPr>
          <p:nvPr>
            <p:ph type="body" sz="quarter" idx="29" hasCustomPrompt="1"/>
          </p:nvPr>
        </p:nvSpPr>
        <p:spPr>
          <a:xfrm>
            <a:off x="6743700" y="3881872"/>
            <a:ext cx="3467100" cy="564322"/>
          </a:xfrm>
          <a:prstGeom prst="rect">
            <a:avLst/>
          </a:prstGeom>
        </p:spPr>
        <p:txBody>
          <a:bodyPr wrap="square">
            <a:spAutoFit/>
          </a:bodyPr>
          <a:lstStyle>
            <a:lvl1pPr>
              <a:lnSpc>
                <a:spcPts val="4600"/>
              </a:lnSpc>
              <a:spcBef>
                <a:spcPts val="0"/>
              </a:spcBef>
              <a:defRPr sz="3600" b="0"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6" name="Text Placeholder 4">
            <a:extLst>
              <a:ext uri="{FF2B5EF4-FFF2-40B4-BE49-F238E27FC236}">
                <a16:creationId xmlns:a16="http://schemas.microsoft.com/office/drawing/2014/main" id="{BA836C28-DF9E-9EF6-F137-8474B6C0845A}"/>
              </a:ext>
            </a:extLst>
          </p:cNvPr>
          <p:cNvSpPr>
            <a:spLocks noGrp="1"/>
          </p:cNvSpPr>
          <p:nvPr>
            <p:ph type="body" sz="quarter" idx="30" hasCustomPrompt="1"/>
          </p:nvPr>
        </p:nvSpPr>
        <p:spPr>
          <a:xfrm>
            <a:off x="6743700"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9" name="Text Placeholder 4">
            <a:extLst>
              <a:ext uri="{FF2B5EF4-FFF2-40B4-BE49-F238E27FC236}">
                <a16:creationId xmlns:a16="http://schemas.microsoft.com/office/drawing/2014/main" id="{FA7FE39D-9B2F-3A82-4481-DEBB420622E7}"/>
              </a:ext>
            </a:extLst>
          </p:cNvPr>
          <p:cNvSpPr>
            <a:spLocks noGrp="1"/>
          </p:cNvSpPr>
          <p:nvPr>
            <p:ph type="body" sz="quarter" idx="31" hasCustomPrompt="1"/>
          </p:nvPr>
        </p:nvSpPr>
        <p:spPr>
          <a:xfrm>
            <a:off x="6743700" y="4533715"/>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1" name="Picture Placeholder 11">
            <a:extLst>
              <a:ext uri="{FF2B5EF4-FFF2-40B4-BE49-F238E27FC236}">
                <a16:creationId xmlns:a16="http://schemas.microsoft.com/office/drawing/2014/main" id="{8A42E0B9-1EB1-1EAF-142C-C1A8686CF7F0}"/>
              </a:ext>
            </a:extLst>
          </p:cNvPr>
          <p:cNvSpPr>
            <a:spLocks noGrp="1"/>
          </p:cNvSpPr>
          <p:nvPr>
            <p:ph type="pic" sz="quarter" idx="32"/>
          </p:nvPr>
        </p:nvSpPr>
        <p:spPr>
          <a:xfrm>
            <a:off x="6096000" y="0"/>
            <a:ext cx="6099048" cy="3657600"/>
          </a:xfrm>
          <a:prstGeom prst="rect">
            <a:avLst/>
          </a:prstGeom>
        </p:spPr>
        <p:txBody>
          <a:bodyPr/>
          <a:lstStyle/>
          <a:p>
            <a:endParaRPr lang="en-US"/>
          </a:p>
        </p:txBody>
      </p:sp>
      <p:sp>
        <p:nvSpPr>
          <p:cNvPr id="13" name="TextBox 12">
            <a:extLst>
              <a:ext uri="{FF2B5EF4-FFF2-40B4-BE49-F238E27FC236}">
                <a16:creationId xmlns:a16="http://schemas.microsoft.com/office/drawing/2014/main" id="{95B1168C-27E6-70A9-36C3-AE546E841C2A}"/>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4" name="Text Placeholder 3">
            <a:extLst>
              <a:ext uri="{FF2B5EF4-FFF2-40B4-BE49-F238E27FC236}">
                <a16:creationId xmlns:a16="http://schemas.microsoft.com/office/drawing/2014/main" id="{9D8F7163-12E6-F27D-EEBA-98BF26708D37}"/>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pic>
        <p:nvPicPr>
          <p:cNvPr id="15" name="Picture 14">
            <a:extLst>
              <a:ext uri="{FF2B5EF4-FFF2-40B4-BE49-F238E27FC236}">
                <a16:creationId xmlns:a16="http://schemas.microsoft.com/office/drawing/2014/main" id="{01A8FDC3-1268-C24A-5234-3DDF83EB1B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Tree>
    <p:extLst>
      <p:ext uri="{BB962C8B-B14F-4D97-AF65-F5344CB8AC3E}">
        <p14:creationId xmlns:p14="http://schemas.microsoft.com/office/powerpoint/2010/main" val="139975484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ur_People_2_People_White">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10CE64FB-25EE-A414-B066-FC99784E85DB}"/>
              </a:ext>
            </a:extLst>
          </p:cNvPr>
          <p:cNvSpPr>
            <a:spLocks noGrp="1"/>
          </p:cNvSpPr>
          <p:nvPr>
            <p:ph type="body" sz="quarter" idx="16" hasCustomPrompt="1"/>
          </p:nvPr>
        </p:nvSpPr>
        <p:spPr>
          <a:xfrm>
            <a:off x="639074"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0" y="0"/>
            <a:ext cx="6099048" cy="3657600"/>
          </a:xfrm>
          <a:prstGeom prst="rect">
            <a:avLst/>
          </a:prstGeom>
        </p:spPr>
        <p:txBody>
          <a:bodyPr/>
          <a:lstStyle/>
          <a:p>
            <a:endParaRPr lang="en-US"/>
          </a:p>
        </p:txBody>
      </p:sp>
      <p:sp>
        <p:nvSpPr>
          <p:cNvPr id="6" name="Text Placeholder 4">
            <a:extLst>
              <a:ext uri="{FF2B5EF4-FFF2-40B4-BE49-F238E27FC236}">
                <a16:creationId xmlns:a16="http://schemas.microsoft.com/office/drawing/2014/main" id="{BA836C28-DF9E-9EF6-F137-8474B6C0845A}"/>
              </a:ext>
            </a:extLst>
          </p:cNvPr>
          <p:cNvSpPr>
            <a:spLocks noGrp="1"/>
          </p:cNvSpPr>
          <p:nvPr>
            <p:ph type="body" sz="quarter" idx="30" hasCustomPrompt="1"/>
          </p:nvPr>
        </p:nvSpPr>
        <p:spPr>
          <a:xfrm>
            <a:off x="6743700"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11" name="Picture Placeholder 11">
            <a:extLst>
              <a:ext uri="{FF2B5EF4-FFF2-40B4-BE49-F238E27FC236}">
                <a16:creationId xmlns:a16="http://schemas.microsoft.com/office/drawing/2014/main" id="{8A42E0B9-1EB1-1EAF-142C-C1A8686CF7F0}"/>
              </a:ext>
            </a:extLst>
          </p:cNvPr>
          <p:cNvSpPr>
            <a:spLocks noGrp="1"/>
          </p:cNvSpPr>
          <p:nvPr>
            <p:ph type="pic" sz="quarter" idx="32"/>
          </p:nvPr>
        </p:nvSpPr>
        <p:spPr>
          <a:xfrm>
            <a:off x="6096000" y="0"/>
            <a:ext cx="6099048" cy="3657600"/>
          </a:xfrm>
          <a:prstGeom prst="rect">
            <a:avLst/>
          </a:prstGeom>
        </p:spPr>
        <p:txBody>
          <a:bodyPr/>
          <a:lstStyle/>
          <a:p>
            <a:endParaRPr lang="en-US"/>
          </a:p>
        </p:txBody>
      </p:sp>
      <p:sp>
        <p:nvSpPr>
          <p:cNvPr id="3" name="Text Placeholder 4">
            <a:extLst>
              <a:ext uri="{FF2B5EF4-FFF2-40B4-BE49-F238E27FC236}">
                <a16:creationId xmlns:a16="http://schemas.microsoft.com/office/drawing/2014/main" id="{65AE9A1E-2209-0966-CD00-6DBDADBB1957}"/>
              </a:ext>
            </a:extLst>
          </p:cNvPr>
          <p:cNvSpPr>
            <a:spLocks noGrp="1"/>
          </p:cNvSpPr>
          <p:nvPr>
            <p:ph type="body" sz="quarter" idx="25" hasCustomPrompt="1"/>
          </p:nvPr>
        </p:nvSpPr>
        <p:spPr>
          <a:xfrm>
            <a:off x="639074" y="3869172"/>
            <a:ext cx="3467100" cy="564322"/>
          </a:xfrm>
          <a:prstGeom prst="rect">
            <a:avLst/>
          </a:prstGeom>
        </p:spPr>
        <p:txBody>
          <a:bodyPr wrap="square">
            <a:spAutoFit/>
          </a:bodyPr>
          <a:lstStyle>
            <a:lvl1pPr>
              <a:lnSpc>
                <a:spcPts val="4600"/>
              </a:lnSpc>
              <a:spcBef>
                <a:spcPts val="0"/>
              </a:spcBef>
              <a:defRPr sz="3600" b="0" i="0" spc="0">
                <a:gradFill>
                  <a:gsLst>
                    <a:gs pos="0">
                      <a:srgbClr val="0078C2"/>
                    </a:gs>
                    <a:gs pos="58000">
                      <a:srgbClr val="0047FF"/>
                    </a:gs>
                    <a:gs pos="91000">
                      <a:srgbClr val="8453D2"/>
                    </a:gs>
                  </a:gsLst>
                  <a:lin ang="0" scaled="0"/>
                </a:gra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2" name="Text Placeholder 4">
            <a:extLst>
              <a:ext uri="{FF2B5EF4-FFF2-40B4-BE49-F238E27FC236}">
                <a16:creationId xmlns:a16="http://schemas.microsoft.com/office/drawing/2014/main" id="{970C6AC1-AA2F-89B9-2D44-315F60323832}"/>
              </a:ext>
            </a:extLst>
          </p:cNvPr>
          <p:cNvSpPr>
            <a:spLocks noGrp="1"/>
          </p:cNvSpPr>
          <p:nvPr>
            <p:ph type="body" sz="quarter" idx="26" hasCustomPrompt="1"/>
          </p:nvPr>
        </p:nvSpPr>
        <p:spPr>
          <a:xfrm>
            <a:off x="639074" y="4521015"/>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3" name="Text Placeholder 4">
            <a:extLst>
              <a:ext uri="{FF2B5EF4-FFF2-40B4-BE49-F238E27FC236}">
                <a16:creationId xmlns:a16="http://schemas.microsoft.com/office/drawing/2014/main" id="{129FB170-8BDC-CF05-AC75-D03AEB22285B}"/>
              </a:ext>
            </a:extLst>
          </p:cNvPr>
          <p:cNvSpPr>
            <a:spLocks noGrp="1"/>
          </p:cNvSpPr>
          <p:nvPr>
            <p:ph type="body" sz="quarter" idx="29" hasCustomPrompt="1"/>
          </p:nvPr>
        </p:nvSpPr>
        <p:spPr>
          <a:xfrm>
            <a:off x="6743700" y="3869172"/>
            <a:ext cx="3467100" cy="564322"/>
          </a:xfrm>
          <a:prstGeom prst="rect">
            <a:avLst/>
          </a:prstGeom>
        </p:spPr>
        <p:txBody>
          <a:bodyPr wrap="square">
            <a:spAutoFit/>
          </a:bodyPr>
          <a:lstStyle>
            <a:lvl1pPr>
              <a:lnSpc>
                <a:spcPts val="4600"/>
              </a:lnSpc>
              <a:spcBef>
                <a:spcPts val="0"/>
              </a:spcBef>
              <a:defRPr sz="3600" b="0" i="0" spc="0">
                <a:gradFill>
                  <a:gsLst>
                    <a:gs pos="0">
                      <a:srgbClr val="0078C2"/>
                    </a:gs>
                    <a:gs pos="58000">
                      <a:srgbClr val="0047FF"/>
                    </a:gs>
                    <a:gs pos="91000">
                      <a:srgbClr val="8453D2"/>
                    </a:gs>
                  </a:gsLst>
                  <a:lin ang="0" scaled="0"/>
                </a:gra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4" name="Text Placeholder 4">
            <a:extLst>
              <a:ext uri="{FF2B5EF4-FFF2-40B4-BE49-F238E27FC236}">
                <a16:creationId xmlns:a16="http://schemas.microsoft.com/office/drawing/2014/main" id="{BA3F46C9-B563-1ABE-3DDB-DDB91319FFB6}"/>
              </a:ext>
            </a:extLst>
          </p:cNvPr>
          <p:cNvSpPr>
            <a:spLocks noGrp="1"/>
          </p:cNvSpPr>
          <p:nvPr>
            <p:ph type="body" sz="quarter" idx="31" hasCustomPrompt="1"/>
          </p:nvPr>
        </p:nvSpPr>
        <p:spPr>
          <a:xfrm>
            <a:off x="6743700" y="4521015"/>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9" name="TextBox 8">
            <a:extLst>
              <a:ext uri="{FF2B5EF4-FFF2-40B4-BE49-F238E27FC236}">
                <a16:creationId xmlns:a16="http://schemas.microsoft.com/office/drawing/2014/main" id="{A03E0F55-2297-4649-F757-CAFDD1ABDBB0}"/>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0" name="Text Placeholder 3">
            <a:extLst>
              <a:ext uri="{FF2B5EF4-FFF2-40B4-BE49-F238E27FC236}">
                <a16:creationId xmlns:a16="http://schemas.microsoft.com/office/drawing/2014/main" id="{E5D602B7-0154-AEB7-239F-256AAF330C1E}"/>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pic>
        <p:nvPicPr>
          <p:cNvPr id="15" name="Picture 14">
            <a:extLst>
              <a:ext uri="{FF2B5EF4-FFF2-40B4-BE49-F238E27FC236}">
                <a16:creationId xmlns:a16="http://schemas.microsoft.com/office/drawing/2014/main" id="{B020D3FD-5BB0-B0D6-A198-2CC86E6DA98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Tree>
    <p:extLst>
      <p:ext uri="{BB962C8B-B14F-4D97-AF65-F5344CB8AC3E}">
        <p14:creationId xmlns:p14="http://schemas.microsoft.com/office/powerpoint/2010/main" val="60327733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ur_People_3_People">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881F8F-A8EB-2813-47A6-219B2122F63E}"/>
              </a:ext>
            </a:extLst>
          </p:cNvPr>
          <p:cNvSpPr>
            <a:spLocks noGrp="1"/>
          </p:cNvSpPr>
          <p:nvPr>
            <p:ph type="body" sz="quarter" idx="25" hasCustomPrompt="1"/>
          </p:nvPr>
        </p:nvSpPr>
        <p:spPr>
          <a:xfrm>
            <a:off x="627063" y="2916672"/>
            <a:ext cx="3467100" cy="537198"/>
          </a:xfrm>
          <a:prstGeom prst="rect">
            <a:avLst/>
          </a:prstGeom>
        </p:spPr>
        <p:txBody>
          <a:bodyPr wrap="square">
            <a:spAutoFit/>
          </a:bodyPr>
          <a:lstStyle>
            <a:lvl1pPr>
              <a:lnSpc>
                <a:spcPts val="4600"/>
              </a:lnSpc>
              <a:spcBef>
                <a:spcPts val="0"/>
              </a:spcBef>
              <a:defRPr sz="2800" b="0"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0" name="Text Placeholder 4">
            <a:extLst>
              <a:ext uri="{FF2B5EF4-FFF2-40B4-BE49-F238E27FC236}">
                <a16:creationId xmlns:a16="http://schemas.microsoft.com/office/drawing/2014/main" id="{52343B4A-3451-DAED-5CA3-845DCEF785DA}"/>
              </a:ext>
            </a:extLst>
          </p:cNvPr>
          <p:cNvSpPr>
            <a:spLocks noGrp="1"/>
          </p:cNvSpPr>
          <p:nvPr>
            <p:ph type="body" sz="quarter" idx="26" hasCustomPrompt="1"/>
          </p:nvPr>
        </p:nvSpPr>
        <p:spPr>
          <a:xfrm>
            <a:off x="627063" y="35685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627063" y="795020"/>
            <a:ext cx="1866900" cy="1981200"/>
          </a:xfrm>
          <a:prstGeom prst="rect">
            <a:avLst/>
          </a:prstGeom>
        </p:spPr>
        <p:txBody>
          <a:bodyPr/>
          <a:lstStyle/>
          <a:p>
            <a:endParaRPr lang="en-US"/>
          </a:p>
        </p:txBody>
      </p:sp>
      <p:sp>
        <p:nvSpPr>
          <p:cNvPr id="3" name="Text Placeholder 4">
            <a:extLst>
              <a:ext uri="{FF2B5EF4-FFF2-40B4-BE49-F238E27FC236}">
                <a16:creationId xmlns:a16="http://schemas.microsoft.com/office/drawing/2014/main" id="{FC1C1359-8F08-C0F3-2D34-47EA322BD228}"/>
              </a:ext>
            </a:extLst>
          </p:cNvPr>
          <p:cNvSpPr>
            <a:spLocks noGrp="1"/>
          </p:cNvSpPr>
          <p:nvPr>
            <p:ph type="body" sz="quarter" idx="16" hasCustomPrompt="1"/>
          </p:nvPr>
        </p:nvSpPr>
        <p:spPr>
          <a:xfrm>
            <a:off x="627063"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4" name="Text Placeholder 4">
            <a:extLst>
              <a:ext uri="{FF2B5EF4-FFF2-40B4-BE49-F238E27FC236}">
                <a16:creationId xmlns:a16="http://schemas.microsoft.com/office/drawing/2014/main" id="{0CF16E01-7092-EE1E-8080-DCF72DAA2405}"/>
              </a:ext>
            </a:extLst>
          </p:cNvPr>
          <p:cNvSpPr>
            <a:spLocks noGrp="1"/>
          </p:cNvSpPr>
          <p:nvPr>
            <p:ph type="body" sz="quarter" idx="29" hasCustomPrompt="1"/>
          </p:nvPr>
        </p:nvSpPr>
        <p:spPr>
          <a:xfrm>
            <a:off x="4394200" y="2916672"/>
            <a:ext cx="3467100" cy="537198"/>
          </a:xfrm>
          <a:prstGeom prst="rect">
            <a:avLst/>
          </a:prstGeom>
        </p:spPr>
        <p:txBody>
          <a:bodyPr wrap="square">
            <a:spAutoFit/>
          </a:bodyPr>
          <a:lstStyle>
            <a:lvl1pPr>
              <a:lnSpc>
                <a:spcPts val="4600"/>
              </a:lnSpc>
              <a:spcBef>
                <a:spcPts val="0"/>
              </a:spcBef>
              <a:defRPr sz="2800" b="0"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5" name="Text Placeholder 4">
            <a:extLst>
              <a:ext uri="{FF2B5EF4-FFF2-40B4-BE49-F238E27FC236}">
                <a16:creationId xmlns:a16="http://schemas.microsoft.com/office/drawing/2014/main" id="{3CA67D79-120D-160C-DD3C-77D27D493F36}"/>
              </a:ext>
            </a:extLst>
          </p:cNvPr>
          <p:cNvSpPr>
            <a:spLocks noGrp="1"/>
          </p:cNvSpPr>
          <p:nvPr>
            <p:ph type="body" sz="quarter" idx="30" hasCustomPrompt="1"/>
          </p:nvPr>
        </p:nvSpPr>
        <p:spPr>
          <a:xfrm>
            <a:off x="4394200" y="35685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6" name="Picture Placeholder 11">
            <a:extLst>
              <a:ext uri="{FF2B5EF4-FFF2-40B4-BE49-F238E27FC236}">
                <a16:creationId xmlns:a16="http://schemas.microsoft.com/office/drawing/2014/main" id="{8BF8ECD0-B431-B638-27D5-32D70A5C2A1C}"/>
              </a:ext>
            </a:extLst>
          </p:cNvPr>
          <p:cNvSpPr>
            <a:spLocks noGrp="1"/>
          </p:cNvSpPr>
          <p:nvPr>
            <p:ph type="pic" sz="quarter" idx="31"/>
          </p:nvPr>
        </p:nvSpPr>
        <p:spPr>
          <a:xfrm>
            <a:off x="4394200" y="795020"/>
            <a:ext cx="1866900" cy="1981200"/>
          </a:xfrm>
          <a:prstGeom prst="rect">
            <a:avLst/>
          </a:prstGeom>
        </p:spPr>
        <p:txBody>
          <a:bodyPr/>
          <a:lstStyle/>
          <a:p>
            <a:endParaRPr lang="en-US"/>
          </a:p>
        </p:txBody>
      </p:sp>
      <p:sp>
        <p:nvSpPr>
          <p:cNvPr id="17" name="Text Placeholder 4">
            <a:extLst>
              <a:ext uri="{FF2B5EF4-FFF2-40B4-BE49-F238E27FC236}">
                <a16:creationId xmlns:a16="http://schemas.microsoft.com/office/drawing/2014/main" id="{66E89CDA-AA89-1D71-39FA-7994E05AE92F}"/>
              </a:ext>
            </a:extLst>
          </p:cNvPr>
          <p:cNvSpPr>
            <a:spLocks noGrp="1"/>
          </p:cNvSpPr>
          <p:nvPr>
            <p:ph type="body" sz="quarter" idx="32" hasCustomPrompt="1"/>
          </p:nvPr>
        </p:nvSpPr>
        <p:spPr>
          <a:xfrm>
            <a:off x="43942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8" name="Text Placeholder 4">
            <a:extLst>
              <a:ext uri="{FF2B5EF4-FFF2-40B4-BE49-F238E27FC236}">
                <a16:creationId xmlns:a16="http://schemas.microsoft.com/office/drawing/2014/main" id="{4B3BDFDF-6AC9-EF9C-D008-AB293FA5AAC3}"/>
              </a:ext>
            </a:extLst>
          </p:cNvPr>
          <p:cNvSpPr>
            <a:spLocks noGrp="1"/>
          </p:cNvSpPr>
          <p:nvPr>
            <p:ph type="body" sz="quarter" idx="33" hasCustomPrompt="1"/>
          </p:nvPr>
        </p:nvSpPr>
        <p:spPr>
          <a:xfrm>
            <a:off x="8128000" y="2916672"/>
            <a:ext cx="3467100" cy="537198"/>
          </a:xfrm>
          <a:prstGeom prst="rect">
            <a:avLst/>
          </a:prstGeom>
        </p:spPr>
        <p:txBody>
          <a:bodyPr wrap="square">
            <a:spAutoFit/>
          </a:bodyPr>
          <a:lstStyle>
            <a:lvl1pPr>
              <a:lnSpc>
                <a:spcPts val="4600"/>
              </a:lnSpc>
              <a:spcBef>
                <a:spcPts val="0"/>
              </a:spcBef>
              <a:defRPr sz="2800" b="0"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9" name="Text Placeholder 4">
            <a:extLst>
              <a:ext uri="{FF2B5EF4-FFF2-40B4-BE49-F238E27FC236}">
                <a16:creationId xmlns:a16="http://schemas.microsoft.com/office/drawing/2014/main" id="{AF6F850E-875C-CE1C-C696-B9119881C140}"/>
              </a:ext>
            </a:extLst>
          </p:cNvPr>
          <p:cNvSpPr>
            <a:spLocks noGrp="1"/>
          </p:cNvSpPr>
          <p:nvPr>
            <p:ph type="body" sz="quarter" idx="34" hasCustomPrompt="1"/>
          </p:nvPr>
        </p:nvSpPr>
        <p:spPr>
          <a:xfrm>
            <a:off x="8128000" y="35685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0" name="Picture Placeholder 11">
            <a:extLst>
              <a:ext uri="{FF2B5EF4-FFF2-40B4-BE49-F238E27FC236}">
                <a16:creationId xmlns:a16="http://schemas.microsoft.com/office/drawing/2014/main" id="{EE0176D5-725E-3E5F-2AB8-0A9D56960DEE}"/>
              </a:ext>
            </a:extLst>
          </p:cNvPr>
          <p:cNvSpPr>
            <a:spLocks noGrp="1"/>
          </p:cNvSpPr>
          <p:nvPr>
            <p:ph type="pic" sz="quarter" idx="35"/>
          </p:nvPr>
        </p:nvSpPr>
        <p:spPr>
          <a:xfrm>
            <a:off x="8128000" y="795020"/>
            <a:ext cx="1866900" cy="1981200"/>
          </a:xfrm>
          <a:prstGeom prst="rect">
            <a:avLst/>
          </a:prstGeom>
        </p:spPr>
        <p:txBody>
          <a:bodyPr/>
          <a:lstStyle/>
          <a:p>
            <a:endParaRPr lang="en-US"/>
          </a:p>
        </p:txBody>
      </p:sp>
      <p:sp>
        <p:nvSpPr>
          <p:cNvPr id="21" name="Text Placeholder 4">
            <a:extLst>
              <a:ext uri="{FF2B5EF4-FFF2-40B4-BE49-F238E27FC236}">
                <a16:creationId xmlns:a16="http://schemas.microsoft.com/office/drawing/2014/main" id="{6A11A961-3944-A416-6D0E-F19285260E57}"/>
              </a:ext>
            </a:extLst>
          </p:cNvPr>
          <p:cNvSpPr>
            <a:spLocks noGrp="1"/>
          </p:cNvSpPr>
          <p:nvPr>
            <p:ph type="body" sz="quarter" idx="36" hasCustomPrompt="1"/>
          </p:nvPr>
        </p:nvSpPr>
        <p:spPr>
          <a:xfrm>
            <a:off x="81280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8" name="TextBox 7">
            <a:extLst>
              <a:ext uri="{FF2B5EF4-FFF2-40B4-BE49-F238E27FC236}">
                <a16:creationId xmlns:a16="http://schemas.microsoft.com/office/drawing/2014/main" id="{B8D64F61-C0FA-0C91-5963-6E2A72BAE0EC}"/>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9" name="Text Placeholder 3">
            <a:extLst>
              <a:ext uri="{FF2B5EF4-FFF2-40B4-BE49-F238E27FC236}">
                <a16:creationId xmlns:a16="http://schemas.microsoft.com/office/drawing/2014/main" id="{563B925E-92C3-987F-0FC0-AE8EC43ABC33}"/>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pic>
        <p:nvPicPr>
          <p:cNvPr id="11" name="Picture 10">
            <a:extLst>
              <a:ext uri="{FF2B5EF4-FFF2-40B4-BE49-F238E27FC236}">
                <a16:creationId xmlns:a16="http://schemas.microsoft.com/office/drawing/2014/main" id="{2E539AA1-06E4-9967-8A01-AA1CC6BF554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13" name="Text Placeholder 10">
            <a:extLst>
              <a:ext uri="{FF2B5EF4-FFF2-40B4-BE49-F238E27FC236}">
                <a16:creationId xmlns:a16="http://schemas.microsoft.com/office/drawing/2014/main" id="{7E413724-DF6D-A95C-8C60-B1166F8320FC}"/>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201785681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ur_People_3_People_White">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881F8F-A8EB-2813-47A6-219B2122F63E}"/>
              </a:ext>
            </a:extLst>
          </p:cNvPr>
          <p:cNvSpPr>
            <a:spLocks noGrp="1"/>
          </p:cNvSpPr>
          <p:nvPr>
            <p:ph type="body" sz="quarter" idx="25" hasCustomPrompt="1"/>
          </p:nvPr>
        </p:nvSpPr>
        <p:spPr>
          <a:xfrm>
            <a:off x="627063" y="2916672"/>
            <a:ext cx="3467100" cy="537198"/>
          </a:xfrm>
          <a:prstGeom prst="rect">
            <a:avLst/>
          </a:prstGeom>
        </p:spPr>
        <p:txBody>
          <a:bodyPr wrap="square">
            <a:spAutoFit/>
          </a:bodyPr>
          <a:lstStyle>
            <a:lvl1pPr>
              <a:lnSpc>
                <a:spcPts val="4600"/>
              </a:lnSpc>
              <a:spcBef>
                <a:spcPts val="0"/>
              </a:spcBef>
              <a:defRPr sz="2800" b="0" i="0" spc="0">
                <a:gradFill flip="none" rotWithShape="1">
                  <a:gsLst>
                    <a:gs pos="0">
                      <a:srgbClr val="0078C2"/>
                    </a:gs>
                    <a:gs pos="58000">
                      <a:srgbClr val="0047FF"/>
                    </a:gs>
                    <a:gs pos="91000">
                      <a:srgbClr val="8453D2"/>
                    </a:gs>
                  </a:gsLst>
                  <a:lin ang="0" scaled="1"/>
                  <a:tileRect/>
                </a:gra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0" name="Text Placeholder 4">
            <a:extLst>
              <a:ext uri="{FF2B5EF4-FFF2-40B4-BE49-F238E27FC236}">
                <a16:creationId xmlns:a16="http://schemas.microsoft.com/office/drawing/2014/main" id="{52343B4A-3451-DAED-5CA3-845DCEF785DA}"/>
              </a:ext>
            </a:extLst>
          </p:cNvPr>
          <p:cNvSpPr>
            <a:spLocks noGrp="1"/>
          </p:cNvSpPr>
          <p:nvPr>
            <p:ph type="body" sz="quarter" idx="26" hasCustomPrompt="1"/>
          </p:nvPr>
        </p:nvSpPr>
        <p:spPr>
          <a:xfrm>
            <a:off x="627063" y="35685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627063" y="795020"/>
            <a:ext cx="1866900" cy="1981200"/>
          </a:xfrm>
          <a:prstGeom prst="rect">
            <a:avLst/>
          </a:prstGeom>
        </p:spPr>
        <p:txBody>
          <a:bodyPr/>
          <a:lstStyle/>
          <a:p>
            <a:endParaRPr lang="en-US"/>
          </a:p>
        </p:txBody>
      </p:sp>
      <p:sp>
        <p:nvSpPr>
          <p:cNvPr id="3" name="Text Placeholder 4">
            <a:extLst>
              <a:ext uri="{FF2B5EF4-FFF2-40B4-BE49-F238E27FC236}">
                <a16:creationId xmlns:a16="http://schemas.microsoft.com/office/drawing/2014/main" id="{FC1C1359-8F08-C0F3-2D34-47EA322BD228}"/>
              </a:ext>
            </a:extLst>
          </p:cNvPr>
          <p:cNvSpPr>
            <a:spLocks noGrp="1"/>
          </p:cNvSpPr>
          <p:nvPr>
            <p:ph type="body" sz="quarter" idx="16" hasCustomPrompt="1"/>
          </p:nvPr>
        </p:nvSpPr>
        <p:spPr>
          <a:xfrm>
            <a:off x="627063"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4" name="Text Placeholder 4">
            <a:extLst>
              <a:ext uri="{FF2B5EF4-FFF2-40B4-BE49-F238E27FC236}">
                <a16:creationId xmlns:a16="http://schemas.microsoft.com/office/drawing/2014/main" id="{0CF16E01-7092-EE1E-8080-DCF72DAA2405}"/>
              </a:ext>
            </a:extLst>
          </p:cNvPr>
          <p:cNvSpPr>
            <a:spLocks noGrp="1"/>
          </p:cNvSpPr>
          <p:nvPr>
            <p:ph type="body" sz="quarter" idx="29" hasCustomPrompt="1"/>
          </p:nvPr>
        </p:nvSpPr>
        <p:spPr>
          <a:xfrm>
            <a:off x="4394200" y="2916672"/>
            <a:ext cx="3467100" cy="537198"/>
          </a:xfrm>
          <a:prstGeom prst="rect">
            <a:avLst/>
          </a:prstGeom>
        </p:spPr>
        <p:txBody>
          <a:bodyPr wrap="square">
            <a:spAutoFit/>
          </a:bodyPr>
          <a:lstStyle>
            <a:lvl1pPr>
              <a:lnSpc>
                <a:spcPts val="4600"/>
              </a:lnSpc>
              <a:spcBef>
                <a:spcPts val="0"/>
              </a:spcBef>
              <a:defRPr sz="2800" b="0" i="0" spc="0">
                <a:gradFill>
                  <a:gsLst>
                    <a:gs pos="0">
                      <a:srgbClr val="0078C2"/>
                    </a:gs>
                    <a:gs pos="58000">
                      <a:srgbClr val="0047FF"/>
                    </a:gs>
                    <a:gs pos="91000">
                      <a:srgbClr val="8453D2"/>
                    </a:gs>
                  </a:gsLst>
                  <a:lin ang="0" scaled="0"/>
                </a:gra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5" name="Text Placeholder 4">
            <a:extLst>
              <a:ext uri="{FF2B5EF4-FFF2-40B4-BE49-F238E27FC236}">
                <a16:creationId xmlns:a16="http://schemas.microsoft.com/office/drawing/2014/main" id="{3CA67D79-120D-160C-DD3C-77D27D493F36}"/>
              </a:ext>
            </a:extLst>
          </p:cNvPr>
          <p:cNvSpPr>
            <a:spLocks noGrp="1"/>
          </p:cNvSpPr>
          <p:nvPr>
            <p:ph type="body" sz="quarter" idx="30" hasCustomPrompt="1"/>
          </p:nvPr>
        </p:nvSpPr>
        <p:spPr>
          <a:xfrm>
            <a:off x="4394200" y="35685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6" name="Picture Placeholder 11">
            <a:extLst>
              <a:ext uri="{FF2B5EF4-FFF2-40B4-BE49-F238E27FC236}">
                <a16:creationId xmlns:a16="http://schemas.microsoft.com/office/drawing/2014/main" id="{8BF8ECD0-B431-B638-27D5-32D70A5C2A1C}"/>
              </a:ext>
            </a:extLst>
          </p:cNvPr>
          <p:cNvSpPr>
            <a:spLocks noGrp="1"/>
          </p:cNvSpPr>
          <p:nvPr>
            <p:ph type="pic" sz="quarter" idx="31"/>
          </p:nvPr>
        </p:nvSpPr>
        <p:spPr>
          <a:xfrm>
            <a:off x="4394200" y="795020"/>
            <a:ext cx="1866900" cy="1981200"/>
          </a:xfrm>
          <a:prstGeom prst="rect">
            <a:avLst/>
          </a:prstGeom>
        </p:spPr>
        <p:txBody>
          <a:bodyPr/>
          <a:lstStyle/>
          <a:p>
            <a:endParaRPr lang="en-US"/>
          </a:p>
        </p:txBody>
      </p:sp>
      <p:sp>
        <p:nvSpPr>
          <p:cNvPr id="17" name="Text Placeholder 4">
            <a:extLst>
              <a:ext uri="{FF2B5EF4-FFF2-40B4-BE49-F238E27FC236}">
                <a16:creationId xmlns:a16="http://schemas.microsoft.com/office/drawing/2014/main" id="{66E89CDA-AA89-1D71-39FA-7994E05AE92F}"/>
              </a:ext>
            </a:extLst>
          </p:cNvPr>
          <p:cNvSpPr>
            <a:spLocks noGrp="1"/>
          </p:cNvSpPr>
          <p:nvPr>
            <p:ph type="body" sz="quarter" idx="32" hasCustomPrompt="1"/>
          </p:nvPr>
        </p:nvSpPr>
        <p:spPr>
          <a:xfrm>
            <a:off x="43942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8" name="Text Placeholder 4">
            <a:extLst>
              <a:ext uri="{FF2B5EF4-FFF2-40B4-BE49-F238E27FC236}">
                <a16:creationId xmlns:a16="http://schemas.microsoft.com/office/drawing/2014/main" id="{4B3BDFDF-6AC9-EF9C-D008-AB293FA5AAC3}"/>
              </a:ext>
            </a:extLst>
          </p:cNvPr>
          <p:cNvSpPr>
            <a:spLocks noGrp="1"/>
          </p:cNvSpPr>
          <p:nvPr>
            <p:ph type="body" sz="quarter" idx="33" hasCustomPrompt="1"/>
          </p:nvPr>
        </p:nvSpPr>
        <p:spPr>
          <a:xfrm>
            <a:off x="8128000" y="2916672"/>
            <a:ext cx="3467100" cy="537198"/>
          </a:xfrm>
          <a:prstGeom prst="rect">
            <a:avLst/>
          </a:prstGeom>
        </p:spPr>
        <p:txBody>
          <a:bodyPr wrap="square">
            <a:spAutoFit/>
          </a:bodyPr>
          <a:lstStyle>
            <a:lvl1pPr>
              <a:lnSpc>
                <a:spcPts val="4600"/>
              </a:lnSpc>
              <a:spcBef>
                <a:spcPts val="0"/>
              </a:spcBef>
              <a:defRPr sz="2800" b="0" i="0" spc="0">
                <a:gradFill>
                  <a:gsLst>
                    <a:gs pos="0">
                      <a:srgbClr val="0078C2"/>
                    </a:gs>
                    <a:gs pos="58000">
                      <a:srgbClr val="0047FF"/>
                    </a:gs>
                    <a:gs pos="91000">
                      <a:srgbClr val="8453D2"/>
                    </a:gs>
                  </a:gsLst>
                  <a:lin ang="0" scaled="0"/>
                </a:gra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9" name="Text Placeholder 4">
            <a:extLst>
              <a:ext uri="{FF2B5EF4-FFF2-40B4-BE49-F238E27FC236}">
                <a16:creationId xmlns:a16="http://schemas.microsoft.com/office/drawing/2014/main" id="{AF6F850E-875C-CE1C-C696-B9119881C140}"/>
              </a:ext>
            </a:extLst>
          </p:cNvPr>
          <p:cNvSpPr>
            <a:spLocks noGrp="1"/>
          </p:cNvSpPr>
          <p:nvPr>
            <p:ph type="body" sz="quarter" idx="34" hasCustomPrompt="1"/>
          </p:nvPr>
        </p:nvSpPr>
        <p:spPr>
          <a:xfrm>
            <a:off x="8128000" y="35685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0" name="Picture Placeholder 11">
            <a:extLst>
              <a:ext uri="{FF2B5EF4-FFF2-40B4-BE49-F238E27FC236}">
                <a16:creationId xmlns:a16="http://schemas.microsoft.com/office/drawing/2014/main" id="{EE0176D5-725E-3E5F-2AB8-0A9D56960DEE}"/>
              </a:ext>
            </a:extLst>
          </p:cNvPr>
          <p:cNvSpPr>
            <a:spLocks noGrp="1"/>
          </p:cNvSpPr>
          <p:nvPr>
            <p:ph type="pic" sz="quarter" idx="35"/>
          </p:nvPr>
        </p:nvSpPr>
        <p:spPr>
          <a:xfrm>
            <a:off x="8128000" y="795020"/>
            <a:ext cx="1866900" cy="1981200"/>
          </a:xfrm>
          <a:prstGeom prst="rect">
            <a:avLst/>
          </a:prstGeom>
        </p:spPr>
        <p:txBody>
          <a:bodyPr/>
          <a:lstStyle/>
          <a:p>
            <a:endParaRPr lang="en-US"/>
          </a:p>
        </p:txBody>
      </p:sp>
      <p:sp>
        <p:nvSpPr>
          <p:cNvPr id="21" name="Text Placeholder 4">
            <a:extLst>
              <a:ext uri="{FF2B5EF4-FFF2-40B4-BE49-F238E27FC236}">
                <a16:creationId xmlns:a16="http://schemas.microsoft.com/office/drawing/2014/main" id="{6A11A961-3944-A416-6D0E-F19285260E57}"/>
              </a:ext>
            </a:extLst>
          </p:cNvPr>
          <p:cNvSpPr>
            <a:spLocks noGrp="1"/>
          </p:cNvSpPr>
          <p:nvPr>
            <p:ph type="body" sz="quarter" idx="36" hasCustomPrompt="1"/>
          </p:nvPr>
        </p:nvSpPr>
        <p:spPr>
          <a:xfrm>
            <a:off x="81280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3" name="Text Placeholder 10">
            <a:extLst>
              <a:ext uri="{FF2B5EF4-FFF2-40B4-BE49-F238E27FC236}">
                <a16:creationId xmlns:a16="http://schemas.microsoft.com/office/drawing/2014/main" id="{487CB6C0-A169-C8C1-E769-E9DEDFE854FA}"/>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5224726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Light-G1">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38849588-3964-452F-8424-AEC7C9F26E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39074" y="4670399"/>
            <a:ext cx="7068944" cy="455381"/>
          </a:xfrm>
          <a:prstGeom prst="rect">
            <a:avLst/>
          </a:prstGeom>
        </p:spPr>
        <p:txBody>
          <a:bodyPr wrap="square">
            <a:spAutoFit/>
          </a:bodyPr>
          <a:lstStyle>
            <a:lvl1pPr>
              <a:lnSpc>
                <a:spcPct val="150000"/>
              </a:lnSpc>
              <a:spcBef>
                <a:spcPts val="0"/>
              </a:spcBef>
              <a:defRPr sz="22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639074" y="5393921"/>
            <a:ext cx="6489700" cy="200055"/>
          </a:xfrm>
          <a:prstGeom prst="rect">
            <a:avLst/>
          </a:prstGeom>
        </p:spPr>
        <p:txBody>
          <a:bodyPr>
            <a:spAutoFit/>
          </a:bodyPr>
          <a:lstStyle>
            <a:lvl1pPr>
              <a:lnSpc>
                <a:spcPct val="100000"/>
              </a:lnSpc>
              <a:spcBef>
                <a:spcPts val="0"/>
              </a:spcBef>
              <a:defRPr sz="1300" b="1" i="0" spc="400" baseline="0">
                <a:solidFill>
                  <a:schemeClr val="accent2"/>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2" name="Footer Placeholder 5">
            <a:extLst>
              <a:ext uri="{FF2B5EF4-FFF2-40B4-BE49-F238E27FC236}">
                <a16:creationId xmlns:a16="http://schemas.microsoft.com/office/drawing/2014/main" id="{88D4788E-EE52-507E-7D71-0F24A4DBD2C0}"/>
              </a:ext>
            </a:extLst>
          </p:cNvPr>
          <p:cNvSpPr>
            <a:spLocks noGrp="1"/>
          </p:cNvSpPr>
          <p:nvPr>
            <p:ph type="ftr" sz="quarter" idx="3"/>
          </p:nvPr>
        </p:nvSpPr>
        <p:spPr>
          <a:xfrm>
            <a:off x="639074" y="6403340"/>
            <a:ext cx="1645920" cy="226060"/>
          </a:xfrm>
          <a:prstGeom prst="rect">
            <a:avLst/>
          </a:prstGeom>
        </p:spPr>
        <p:txBody>
          <a:bodyPr vert="horz" lIns="0" tIns="0" rIns="0" bIns="0" rtlCol="0" anchor="ctr"/>
          <a:lstStyle>
            <a:lvl1pPr algn="l">
              <a:defRPr kumimoji="0" lang="en-US" sz="600" b="0" i="0" u="none" strike="noStrike" cap="none" spc="0" normalizeH="0" baseline="0" dirty="0" smtClean="0">
                <a:ln>
                  <a:noFill/>
                </a:ln>
                <a:solidFill>
                  <a:schemeClr val="tx2"/>
                </a:solidFill>
                <a:effectLst/>
                <a:uLnTx/>
                <a:uFillTx/>
                <a:ea typeface="Calibri" panose="020F0502020204030204" pitchFamily="34" charset="0"/>
                <a:cs typeface="Calibri" panose="020F0502020204030204" pitchFamily="34" charset="0"/>
              </a:defRPr>
            </a:lvl1pPr>
          </a:lstStyle>
          <a:p>
            <a:r>
              <a:rPr lang="en-US"/>
              <a:t>EPAM Proprietary &amp; Confidential.</a:t>
            </a:r>
          </a:p>
        </p:txBody>
      </p:sp>
      <p:sp>
        <p:nvSpPr>
          <p:cNvPr id="8" name="Text Placeholder 4">
            <a:extLst>
              <a:ext uri="{FF2B5EF4-FFF2-40B4-BE49-F238E27FC236}">
                <a16:creationId xmlns:a16="http://schemas.microsoft.com/office/drawing/2014/main" id="{DF86B7FC-77D7-4734-103B-B7BEE343FE4C}"/>
              </a:ext>
            </a:extLst>
          </p:cNvPr>
          <p:cNvSpPr>
            <a:spLocks noGrp="1"/>
          </p:cNvSpPr>
          <p:nvPr>
            <p:ph type="body" sz="quarter" idx="10" hasCustomPrompt="1"/>
          </p:nvPr>
        </p:nvSpPr>
        <p:spPr>
          <a:xfrm>
            <a:off x="639074" y="1653938"/>
            <a:ext cx="8060366" cy="2103140"/>
          </a:xfrm>
          <a:prstGeom prst="rect">
            <a:avLst/>
          </a:prstGeom>
        </p:spPr>
        <p:txBody>
          <a:bodyPr wrap="square">
            <a:spAutoFit/>
          </a:bodyPr>
          <a:lstStyle>
            <a:lvl1pPr>
              <a:lnSpc>
                <a:spcPts val="8200"/>
              </a:lnSpc>
              <a:spcBef>
                <a:spcPts val="0"/>
              </a:spcBef>
              <a:defRPr sz="8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Presentation Cover with Longer Title</a:t>
            </a:r>
          </a:p>
        </p:txBody>
      </p:sp>
      <p:pic>
        <p:nvPicPr>
          <p:cNvPr id="5" name="Picture 4">
            <a:extLst>
              <a:ext uri="{FF2B5EF4-FFF2-40B4-BE49-F238E27FC236}">
                <a16:creationId xmlns:a16="http://schemas.microsoft.com/office/drawing/2014/main" id="{4B2CBA10-B1F8-6997-AD70-9626FD79743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spTree>
    <p:extLst>
      <p:ext uri="{BB962C8B-B14F-4D97-AF65-F5344CB8AC3E}">
        <p14:creationId xmlns:p14="http://schemas.microsoft.com/office/powerpoint/2010/main" val="70088282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_Large_Black">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A4A0CF84-1941-A496-4DFE-6EDA7D9D7651}"/>
              </a:ext>
            </a:extLst>
          </p:cNvPr>
          <p:cNvSpPr>
            <a:spLocks noGrp="1"/>
          </p:cNvSpPr>
          <p:nvPr>
            <p:ph type="title" hasCustomPrompt="1"/>
          </p:nvPr>
        </p:nvSpPr>
        <p:spPr>
          <a:xfrm>
            <a:off x="1123950" y="1762728"/>
            <a:ext cx="10433050" cy="1846659"/>
          </a:xfrm>
          <a:prstGeom prst="rect">
            <a:avLst/>
          </a:prstGeom>
        </p:spPr>
        <p:txBody>
          <a:bodyPr wrap="square">
            <a:spAutoFit/>
          </a:bodyPr>
          <a:lstStyle>
            <a:lvl1pPr>
              <a:defRPr sz="6000" b="1" i="0">
                <a:gradFill>
                  <a:gsLst>
                    <a:gs pos="0">
                      <a:schemeClr val="accent3"/>
                    </a:gs>
                    <a:gs pos="100000">
                      <a:schemeClr val="accent4"/>
                    </a:gs>
                    <a:gs pos="71000">
                      <a:schemeClr val="accent2"/>
                    </a:gs>
                  </a:gsLst>
                  <a:lin ang="3600000" scaled="0"/>
                </a:gradFill>
                <a:latin typeface="Calibri" panose="020F0502020204030204" pitchFamily="34" charset="0"/>
                <a:cs typeface="Calibri" panose="020F0502020204030204" pitchFamily="34" charset="0"/>
              </a:defRPr>
            </a:lvl1pPr>
          </a:lstStyle>
          <a:p>
            <a:r>
              <a:rPr lang="en-US"/>
              <a:t>Sometimes you need to add a meaningful yet concise quote.”</a:t>
            </a:r>
          </a:p>
        </p:txBody>
      </p:sp>
      <p:sp>
        <p:nvSpPr>
          <p:cNvPr id="6" name="Text Placeholder 4">
            <a:extLst>
              <a:ext uri="{FF2B5EF4-FFF2-40B4-BE49-F238E27FC236}">
                <a16:creationId xmlns:a16="http://schemas.microsoft.com/office/drawing/2014/main" id="{DF2F86F6-216C-D721-7244-AE3BBA0609AA}"/>
              </a:ext>
            </a:extLst>
          </p:cNvPr>
          <p:cNvSpPr>
            <a:spLocks noGrp="1"/>
          </p:cNvSpPr>
          <p:nvPr>
            <p:ph type="body" sz="quarter" idx="16" hasCustomPrompt="1"/>
          </p:nvPr>
        </p:nvSpPr>
        <p:spPr>
          <a:xfrm>
            <a:off x="1123950" y="4231608"/>
            <a:ext cx="4554537" cy="507831"/>
          </a:xfrm>
          <a:prstGeom prst="rect">
            <a:avLst/>
          </a:prstGeom>
        </p:spPr>
        <p:txBody>
          <a:bodyPr wrap="square" anchor="t" anchorCtr="0">
            <a:spAutoFit/>
          </a:bodyPr>
          <a:lstStyle>
            <a:lvl1pPr>
              <a:defRPr sz="1400" b="1" i="0">
                <a:solidFill>
                  <a:schemeClr val="tx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9" name="Title 2">
            <a:extLst>
              <a:ext uri="{FF2B5EF4-FFF2-40B4-BE49-F238E27FC236}">
                <a16:creationId xmlns:a16="http://schemas.microsoft.com/office/drawing/2014/main" id="{636A723C-C15E-DD81-7189-CFA5D70243A9}"/>
              </a:ext>
            </a:extLst>
          </p:cNvPr>
          <p:cNvSpPr txBox="1">
            <a:spLocks/>
          </p:cNvSpPr>
          <p:nvPr userDrawn="1"/>
        </p:nvSpPr>
        <p:spPr>
          <a:xfrm>
            <a:off x="647700" y="1762728"/>
            <a:ext cx="450695" cy="923330"/>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6000" b="1" i="0" kern="1200">
                <a:solidFill>
                  <a:schemeClr val="tx1"/>
                </a:solidFill>
                <a:latin typeface="Calibri" panose="020F0502020204030204" pitchFamily="34" charset="0"/>
                <a:ea typeface="Calibri Light" panose="020F0302020204030204" pitchFamily="34" charset="0"/>
                <a:cs typeface="Calibri" panose="020F0502020204030204" pitchFamily="34" charset="0"/>
              </a:defRPr>
            </a:lvl1pPr>
          </a:lstStyle>
          <a:p>
            <a:r>
              <a:rPr lang="en-US">
                <a:solidFill>
                  <a:schemeClr val="accent3"/>
                </a:solidFill>
              </a:rPr>
              <a:t>“</a:t>
            </a:r>
          </a:p>
        </p:txBody>
      </p:sp>
      <p:sp>
        <p:nvSpPr>
          <p:cNvPr id="3" name="Text Placeholder 10">
            <a:extLst>
              <a:ext uri="{FF2B5EF4-FFF2-40B4-BE49-F238E27FC236}">
                <a16:creationId xmlns:a16="http://schemas.microsoft.com/office/drawing/2014/main" id="{6F4CE3CF-1C4D-3D01-143D-CF6CDCBD2F77}"/>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46900966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_Large_Black_Blur">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A4A0CF84-1941-A496-4DFE-6EDA7D9D7651}"/>
              </a:ext>
            </a:extLst>
          </p:cNvPr>
          <p:cNvSpPr>
            <a:spLocks noGrp="1"/>
          </p:cNvSpPr>
          <p:nvPr>
            <p:ph type="title" hasCustomPrompt="1"/>
          </p:nvPr>
        </p:nvSpPr>
        <p:spPr>
          <a:xfrm>
            <a:off x="1123950" y="1762728"/>
            <a:ext cx="10433050" cy="1846659"/>
          </a:xfrm>
          <a:prstGeom prst="rect">
            <a:avLst/>
          </a:prstGeom>
        </p:spPr>
        <p:txBody>
          <a:bodyPr wrap="square">
            <a:spAutoFit/>
          </a:bodyPr>
          <a:lstStyle>
            <a:lvl1pPr>
              <a:defRPr sz="6000" b="1" i="0">
                <a:solidFill>
                  <a:schemeClr val="tx1"/>
                </a:solidFill>
                <a:latin typeface="Calibri" panose="020F0502020204030204" pitchFamily="34" charset="0"/>
                <a:cs typeface="Calibri" panose="020F0502020204030204" pitchFamily="34" charset="0"/>
              </a:defRPr>
            </a:lvl1pPr>
          </a:lstStyle>
          <a:p>
            <a:r>
              <a:rPr lang="en-US"/>
              <a:t>Sometimes you need to add a meaningful yet concise quote.”</a:t>
            </a:r>
          </a:p>
        </p:txBody>
      </p:sp>
      <p:sp>
        <p:nvSpPr>
          <p:cNvPr id="6" name="Text Placeholder 4">
            <a:extLst>
              <a:ext uri="{FF2B5EF4-FFF2-40B4-BE49-F238E27FC236}">
                <a16:creationId xmlns:a16="http://schemas.microsoft.com/office/drawing/2014/main" id="{DF2F86F6-216C-D721-7244-AE3BBA0609AA}"/>
              </a:ext>
            </a:extLst>
          </p:cNvPr>
          <p:cNvSpPr>
            <a:spLocks noGrp="1"/>
          </p:cNvSpPr>
          <p:nvPr>
            <p:ph type="body" sz="quarter" idx="16" hasCustomPrompt="1"/>
          </p:nvPr>
        </p:nvSpPr>
        <p:spPr>
          <a:xfrm>
            <a:off x="1123950" y="4231608"/>
            <a:ext cx="4554537" cy="507831"/>
          </a:xfrm>
          <a:prstGeom prst="rect">
            <a:avLst/>
          </a:prstGeom>
        </p:spPr>
        <p:txBody>
          <a:bodyPr wrap="square" anchor="t" anchorCtr="0">
            <a:spAutoFit/>
          </a:bodyPr>
          <a:lstStyle>
            <a:lvl1pPr>
              <a:defRPr sz="1400" b="1" i="0">
                <a:solidFill>
                  <a:schemeClr val="tx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9" name="Title 2">
            <a:extLst>
              <a:ext uri="{FF2B5EF4-FFF2-40B4-BE49-F238E27FC236}">
                <a16:creationId xmlns:a16="http://schemas.microsoft.com/office/drawing/2014/main" id="{636A723C-C15E-DD81-7189-CFA5D70243A9}"/>
              </a:ext>
            </a:extLst>
          </p:cNvPr>
          <p:cNvSpPr txBox="1">
            <a:spLocks/>
          </p:cNvSpPr>
          <p:nvPr userDrawn="1"/>
        </p:nvSpPr>
        <p:spPr>
          <a:xfrm>
            <a:off x="647700" y="1762728"/>
            <a:ext cx="450695" cy="923330"/>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6000" b="1" i="0" kern="1200">
                <a:solidFill>
                  <a:schemeClr val="tx1"/>
                </a:solidFill>
                <a:latin typeface="Calibri" panose="020F0502020204030204" pitchFamily="34" charset="0"/>
                <a:ea typeface="Calibri Light" panose="020F0302020204030204" pitchFamily="34" charset="0"/>
                <a:cs typeface="Calibri" panose="020F0502020204030204" pitchFamily="34" charset="0"/>
              </a:defRPr>
            </a:lvl1pPr>
          </a:lstStyle>
          <a:p>
            <a:r>
              <a:rPr lang="en-US">
                <a:solidFill>
                  <a:schemeClr val="tx1"/>
                </a:solidFill>
              </a:rPr>
              <a:t>“</a:t>
            </a:r>
          </a:p>
        </p:txBody>
      </p:sp>
      <p:sp>
        <p:nvSpPr>
          <p:cNvPr id="3" name="Text Placeholder 10">
            <a:extLst>
              <a:ext uri="{FF2B5EF4-FFF2-40B4-BE49-F238E27FC236}">
                <a16:creationId xmlns:a16="http://schemas.microsoft.com/office/drawing/2014/main" id="{FDAE605C-196F-F337-1606-FFE4407B2E77}"/>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3303957527"/>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Image">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4D0B811-ED8A-9D55-BC17-49A3393806F6}"/>
              </a:ext>
            </a:extLst>
          </p:cNvPr>
          <p:cNvSpPr>
            <a:spLocks noGrp="1"/>
          </p:cNvSpPr>
          <p:nvPr>
            <p:ph type="title" hasCustomPrompt="1"/>
          </p:nvPr>
        </p:nvSpPr>
        <p:spPr>
          <a:xfrm>
            <a:off x="5091684" y="1455006"/>
            <a:ext cx="6452616" cy="2215991"/>
          </a:xfrm>
          <a:prstGeom prst="rect">
            <a:avLst/>
          </a:prstGeom>
        </p:spPr>
        <p:txBody>
          <a:bodyPr wrap="square">
            <a:spAutoFit/>
          </a:bodyPr>
          <a:lstStyle>
            <a:lvl1pPr>
              <a:defRPr sz="3600" b="1" i="0">
                <a:solidFill>
                  <a:srgbClr val="000000"/>
                </a:solidFill>
                <a:latin typeface="Calibri" panose="020F0502020204030204" pitchFamily="34" charset="0"/>
                <a:cs typeface="Calibri" panose="020F0502020204030204" pitchFamily="34" charset="0"/>
              </a:defRPr>
            </a:lvl1pPr>
          </a:lstStyle>
          <a:p>
            <a:r>
              <a:rPr lang="en-US"/>
              <a:t>Sometimes you need to add a slightly longer quote. Sometimes you need to add a slightly longer quote.”</a:t>
            </a:r>
          </a:p>
        </p:txBody>
      </p:sp>
      <p:sp>
        <p:nvSpPr>
          <p:cNvPr id="12" name="Text Placeholder 4">
            <a:extLst>
              <a:ext uri="{FF2B5EF4-FFF2-40B4-BE49-F238E27FC236}">
                <a16:creationId xmlns:a16="http://schemas.microsoft.com/office/drawing/2014/main" id="{715767D7-CA92-A238-92D2-5F669365D486}"/>
              </a:ext>
            </a:extLst>
          </p:cNvPr>
          <p:cNvSpPr>
            <a:spLocks noGrp="1"/>
          </p:cNvSpPr>
          <p:nvPr>
            <p:ph type="body" sz="quarter" idx="16" hasCustomPrompt="1"/>
          </p:nvPr>
        </p:nvSpPr>
        <p:spPr>
          <a:xfrm>
            <a:off x="5091683" y="4434840"/>
            <a:ext cx="4554537" cy="507831"/>
          </a:xfrm>
          <a:prstGeom prst="rect">
            <a:avLst/>
          </a:prstGeom>
        </p:spPr>
        <p:txBody>
          <a:bodyPr wrap="square" anchor="t" anchorCtr="0">
            <a:spAutoFit/>
          </a:bodyPr>
          <a:lstStyle>
            <a:lvl1pPr>
              <a:defRPr sz="1400" b="1" i="0">
                <a:solidFill>
                  <a:srgbClr val="000000"/>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13" name="Picture Placeholder 8">
            <a:extLst>
              <a:ext uri="{FF2B5EF4-FFF2-40B4-BE49-F238E27FC236}">
                <a16:creationId xmlns:a16="http://schemas.microsoft.com/office/drawing/2014/main" id="{93D416F1-8A75-DCD6-2A1A-B16BE09ABC02}"/>
              </a:ext>
            </a:extLst>
          </p:cNvPr>
          <p:cNvSpPr>
            <a:spLocks noGrp="1"/>
          </p:cNvSpPr>
          <p:nvPr>
            <p:ph type="pic" sz="quarter" idx="26"/>
          </p:nvPr>
        </p:nvSpPr>
        <p:spPr>
          <a:xfrm>
            <a:off x="627063" y="1562100"/>
            <a:ext cx="3726051" cy="4100476"/>
          </a:xfrm>
          <a:prstGeom prst="rect">
            <a:avLst/>
          </a:prstGeom>
        </p:spPr>
        <p:txBody>
          <a:bodyPr/>
          <a:lstStyle>
            <a:lvl1pPr>
              <a:defRPr>
                <a:solidFill>
                  <a:srgbClr val="000000"/>
                </a:solidFill>
              </a:defRPr>
            </a:lvl1pPr>
          </a:lstStyle>
          <a:p>
            <a:endParaRPr lang="en-US"/>
          </a:p>
        </p:txBody>
      </p:sp>
      <p:sp>
        <p:nvSpPr>
          <p:cNvPr id="14" name="Title 2">
            <a:extLst>
              <a:ext uri="{FF2B5EF4-FFF2-40B4-BE49-F238E27FC236}">
                <a16:creationId xmlns:a16="http://schemas.microsoft.com/office/drawing/2014/main" id="{8EB1EBBF-7474-72D1-50C0-54A45DCBFB2E}"/>
              </a:ext>
            </a:extLst>
          </p:cNvPr>
          <p:cNvSpPr txBox="1">
            <a:spLocks/>
          </p:cNvSpPr>
          <p:nvPr userDrawn="1"/>
        </p:nvSpPr>
        <p:spPr>
          <a:xfrm>
            <a:off x="4772719" y="1455006"/>
            <a:ext cx="294582" cy="553998"/>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600" b="1" i="0" kern="1200">
                <a:solidFill>
                  <a:srgbClr val="000000"/>
                </a:solidFill>
                <a:latin typeface="Calibri" panose="020F0502020204030204" pitchFamily="34" charset="0"/>
                <a:ea typeface="Calibri Light" panose="020F0302020204030204" pitchFamily="34" charset="0"/>
                <a:cs typeface="Calibri" panose="020F0502020204030204" pitchFamily="34" charset="0"/>
              </a:defRPr>
            </a:lvl1pPr>
          </a:lstStyle>
          <a:p>
            <a:r>
              <a:rPr lang="en-US"/>
              <a:t>“</a:t>
            </a:r>
          </a:p>
        </p:txBody>
      </p:sp>
      <p:sp>
        <p:nvSpPr>
          <p:cNvPr id="5" name="TextBox 4">
            <a:extLst>
              <a:ext uri="{FF2B5EF4-FFF2-40B4-BE49-F238E27FC236}">
                <a16:creationId xmlns:a16="http://schemas.microsoft.com/office/drawing/2014/main" id="{EB2EFE8D-5911-2CF9-B876-42825B8CB9A0}"/>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6" name="Text Placeholder 3">
            <a:extLst>
              <a:ext uri="{FF2B5EF4-FFF2-40B4-BE49-F238E27FC236}">
                <a16:creationId xmlns:a16="http://schemas.microsoft.com/office/drawing/2014/main" id="{D61EEB86-2BDF-0331-DAC7-4CB25CC0C311}"/>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pic>
        <p:nvPicPr>
          <p:cNvPr id="8" name="Picture 7">
            <a:extLst>
              <a:ext uri="{FF2B5EF4-FFF2-40B4-BE49-F238E27FC236}">
                <a16:creationId xmlns:a16="http://schemas.microsoft.com/office/drawing/2014/main" id="{210FC7E8-8650-C8C3-33C5-35DD5299DD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9" name="Text Placeholder 10">
            <a:extLst>
              <a:ext uri="{FF2B5EF4-FFF2-40B4-BE49-F238E27FC236}">
                <a16:creationId xmlns:a16="http://schemas.microsoft.com/office/drawing/2014/main" id="{D78226D6-C70F-7F41-A49D-D155A4650AC7}"/>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48332760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Image_Black">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4D0B811-ED8A-9D55-BC17-49A3393806F6}"/>
              </a:ext>
            </a:extLst>
          </p:cNvPr>
          <p:cNvSpPr>
            <a:spLocks noGrp="1"/>
          </p:cNvSpPr>
          <p:nvPr>
            <p:ph type="title" hasCustomPrompt="1"/>
          </p:nvPr>
        </p:nvSpPr>
        <p:spPr>
          <a:xfrm>
            <a:off x="5091684" y="1455006"/>
            <a:ext cx="6452616" cy="2215991"/>
          </a:xfrm>
          <a:prstGeom prst="rect">
            <a:avLst/>
          </a:prstGeom>
        </p:spPr>
        <p:txBody>
          <a:bodyPr wrap="square">
            <a:spAutoFit/>
          </a:bodyPr>
          <a:lstStyle>
            <a:lvl1pPr>
              <a:defRPr sz="3600" b="1" i="0">
                <a:solidFill>
                  <a:schemeClr val="tx1"/>
                </a:solidFill>
                <a:latin typeface="Calibri" panose="020F0502020204030204" pitchFamily="34" charset="0"/>
                <a:cs typeface="Calibri" panose="020F0502020204030204" pitchFamily="34" charset="0"/>
              </a:defRPr>
            </a:lvl1pPr>
          </a:lstStyle>
          <a:p>
            <a:r>
              <a:rPr lang="en-US"/>
              <a:t>Sometimes you need to add a slightly longer quote. Sometimes you need to add a slightly longer quote.”</a:t>
            </a:r>
          </a:p>
        </p:txBody>
      </p:sp>
      <p:sp>
        <p:nvSpPr>
          <p:cNvPr id="12" name="Text Placeholder 4">
            <a:extLst>
              <a:ext uri="{FF2B5EF4-FFF2-40B4-BE49-F238E27FC236}">
                <a16:creationId xmlns:a16="http://schemas.microsoft.com/office/drawing/2014/main" id="{715767D7-CA92-A238-92D2-5F669365D486}"/>
              </a:ext>
            </a:extLst>
          </p:cNvPr>
          <p:cNvSpPr>
            <a:spLocks noGrp="1"/>
          </p:cNvSpPr>
          <p:nvPr>
            <p:ph type="body" sz="quarter" idx="16" hasCustomPrompt="1"/>
          </p:nvPr>
        </p:nvSpPr>
        <p:spPr>
          <a:xfrm>
            <a:off x="5091683" y="4434840"/>
            <a:ext cx="4554537" cy="507831"/>
          </a:xfrm>
          <a:prstGeom prst="rect">
            <a:avLst/>
          </a:prstGeom>
        </p:spPr>
        <p:txBody>
          <a:bodyPr wrap="square" anchor="t" anchorCtr="0">
            <a:spAutoFit/>
          </a:bodyPr>
          <a:lstStyle>
            <a:lvl1pPr>
              <a:defRPr sz="1400" b="1" i="0">
                <a:solidFill>
                  <a:schemeClr val="tx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13" name="Picture Placeholder 8">
            <a:extLst>
              <a:ext uri="{FF2B5EF4-FFF2-40B4-BE49-F238E27FC236}">
                <a16:creationId xmlns:a16="http://schemas.microsoft.com/office/drawing/2014/main" id="{93D416F1-8A75-DCD6-2A1A-B16BE09ABC02}"/>
              </a:ext>
            </a:extLst>
          </p:cNvPr>
          <p:cNvSpPr>
            <a:spLocks noGrp="1"/>
          </p:cNvSpPr>
          <p:nvPr>
            <p:ph type="pic" sz="quarter" idx="26"/>
          </p:nvPr>
        </p:nvSpPr>
        <p:spPr>
          <a:xfrm>
            <a:off x="627063" y="1562100"/>
            <a:ext cx="3726051" cy="4100476"/>
          </a:xfrm>
          <a:prstGeom prst="rect">
            <a:avLst/>
          </a:prstGeom>
        </p:spPr>
        <p:txBody>
          <a:bodyPr/>
          <a:lstStyle>
            <a:lvl1pPr>
              <a:defRPr>
                <a:solidFill>
                  <a:schemeClr val="tx1"/>
                </a:solidFill>
              </a:defRPr>
            </a:lvl1pPr>
          </a:lstStyle>
          <a:p>
            <a:endParaRPr lang="en-US"/>
          </a:p>
        </p:txBody>
      </p:sp>
      <p:sp>
        <p:nvSpPr>
          <p:cNvPr id="14" name="Title 2">
            <a:extLst>
              <a:ext uri="{FF2B5EF4-FFF2-40B4-BE49-F238E27FC236}">
                <a16:creationId xmlns:a16="http://schemas.microsoft.com/office/drawing/2014/main" id="{8EB1EBBF-7474-72D1-50C0-54A45DCBFB2E}"/>
              </a:ext>
            </a:extLst>
          </p:cNvPr>
          <p:cNvSpPr txBox="1">
            <a:spLocks/>
          </p:cNvSpPr>
          <p:nvPr userDrawn="1"/>
        </p:nvSpPr>
        <p:spPr>
          <a:xfrm>
            <a:off x="4772719" y="1455006"/>
            <a:ext cx="294582" cy="553998"/>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600" b="1" i="0" kern="1200">
                <a:solidFill>
                  <a:srgbClr val="000000"/>
                </a:solidFill>
                <a:latin typeface="Calibri" panose="020F0502020204030204" pitchFamily="34" charset="0"/>
                <a:ea typeface="Calibri Light" panose="020F0302020204030204" pitchFamily="34" charset="0"/>
                <a:cs typeface="Calibri" panose="020F0502020204030204" pitchFamily="34" charset="0"/>
              </a:defRPr>
            </a:lvl1pPr>
          </a:lstStyle>
          <a:p>
            <a:r>
              <a:rPr lang="en-US">
                <a:solidFill>
                  <a:schemeClr val="tx1"/>
                </a:solidFill>
              </a:rPr>
              <a:t>“</a:t>
            </a:r>
          </a:p>
        </p:txBody>
      </p:sp>
      <p:sp>
        <p:nvSpPr>
          <p:cNvPr id="3" name="Text Placeholder 10">
            <a:extLst>
              <a:ext uri="{FF2B5EF4-FFF2-40B4-BE49-F238E27FC236}">
                <a16:creationId xmlns:a16="http://schemas.microsoft.com/office/drawing/2014/main" id="{00C373F2-39D4-5FF7-946C-A7DC7E1B4664}"/>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377497004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Image_Black_Blur">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4D0B811-ED8A-9D55-BC17-49A3393806F6}"/>
              </a:ext>
            </a:extLst>
          </p:cNvPr>
          <p:cNvSpPr>
            <a:spLocks noGrp="1"/>
          </p:cNvSpPr>
          <p:nvPr>
            <p:ph type="title" hasCustomPrompt="1"/>
          </p:nvPr>
        </p:nvSpPr>
        <p:spPr>
          <a:xfrm>
            <a:off x="5091684" y="1455006"/>
            <a:ext cx="6452616" cy="2215991"/>
          </a:xfrm>
          <a:prstGeom prst="rect">
            <a:avLst/>
          </a:prstGeom>
        </p:spPr>
        <p:txBody>
          <a:bodyPr wrap="square">
            <a:spAutoFit/>
          </a:bodyPr>
          <a:lstStyle>
            <a:lvl1pPr>
              <a:defRPr sz="3600" b="1" i="0">
                <a:solidFill>
                  <a:schemeClr val="tx1"/>
                </a:solidFill>
                <a:latin typeface="Calibri" panose="020F0502020204030204" pitchFamily="34" charset="0"/>
                <a:cs typeface="Calibri" panose="020F0502020204030204" pitchFamily="34" charset="0"/>
              </a:defRPr>
            </a:lvl1pPr>
          </a:lstStyle>
          <a:p>
            <a:r>
              <a:rPr lang="en-US"/>
              <a:t>Sometimes you need to add a slightly longer quote. Sometimes you need to add a slightly longer quote.”</a:t>
            </a:r>
          </a:p>
        </p:txBody>
      </p:sp>
      <p:sp>
        <p:nvSpPr>
          <p:cNvPr id="12" name="Text Placeholder 4">
            <a:extLst>
              <a:ext uri="{FF2B5EF4-FFF2-40B4-BE49-F238E27FC236}">
                <a16:creationId xmlns:a16="http://schemas.microsoft.com/office/drawing/2014/main" id="{715767D7-CA92-A238-92D2-5F669365D486}"/>
              </a:ext>
            </a:extLst>
          </p:cNvPr>
          <p:cNvSpPr>
            <a:spLocks noGrp="1"/>
          </p:cNvSpPr>
          <p:nvPr>
            <p:ph type="body" sz="quarter" idx="16" hasCustomPrompt="1"/>
          </p:nvPr>
        </p:nvSpPr>
        <p:spPr>
          <a:xfrm>
            <a:off x="5091683" y="4434840"/>
            <a:ext cx="4554537" cy="507831"/>
          </a:xfrm>
          <a:prstGeom prst="rect">
            <a:avLst/>
          </a:prstGeom>
        </p:spPr>
        <p:txBody>
          <a:bodyPr wrap="square" anchor="t" anchorCtr="0">
            <a:spAutoFit/>
          </a:bodyPr>
          <a:lstStyle>
            <a:lvl1pPr>
              <a:defRPr sz="1400" b="1" i="0">
                <a:solidFill>
                  <a:schemeClr val="tx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13" name="Picture Placeholder 8">
            <a:extLst>
              <a:ext uri="{FF2B5EF4-FFF2-40B4-BE49-F238E27FC236}">
                <a16:creationId xmlns:a16="http://schemas.microsoft.com/office/drawing/2014/main" id="{93D416F1-8A75-DCD6-2A1A-B16BE09ABC02}"/>
              </a:ext>
            </a:extLst>
          </p:cNvPr>
          <p:cNvSpPr>
            <a:spLocks noGrp="1"/>
          </p:cNvSpPr>
          <p:nvPr>
            <p:ph type="pic" sz="quarter" idx="26"/>
          </p:nvPr>
        </p:nvSpPr>
        <p:spPr>
          <a:xfrm>
            <a:off x="627063" y="1562100"/>
            <a:ext cx="3726051" cy="4100476"/>
          </a:xfrm>
          <a:prstGeom prst="rect">
            <a:avLst/>
          </a:prstGeom>
        </p:spPr>
        <p:txBody>
          <a:bodyPr/>
          <a:lstStyle>
            <a:lvl1pPr>
              <a:defRPr>
                <a:solidFill>
                  <a:schemeClr val="tx2"/>
                </a:solidFill>
              </a:defRPr>
            </a:lvl1pPr>
          </a:lstStyle>
          <a:p>
            <a:endParaRPr lang="en-US"/>
          </a:p>
        </p:txBody>
      </p:sp>
      <p:sp>
        <p:nvSpPr>
          <p:cNvPr id="14" name="Title 2">
            <a:extLst>
              <a:ext uri="{FF2B5EF4-FFF2-40B4-BE49-F238E27FC236}">
                <a16:creationId xmlns:a16="http://schemas.microsoft.com/office/drawing/2014/main" id="{8EB1EBBF-7474-72D1-50C0-54A45DCBFB2E}"/>
              </a:ext>
            </a:extLst>
          </p:cNvPr>
          <p:cNvSpPr txBox="1">
            <a:spLocks/>
          </p:cNvSpPr>
          <p:nvPr userDrawn="1"/>
        </p:nvSpPr>
        <p:spPr>
          <a:xfrm>
            <a:off x="4772719" y="1455006"/>
            <a:ext cx="294582" cy="553998"/>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600" b="1" i="0" kern="1200">
                <a:solidFill>
                  <a:srgbClr val="000000"/>
                </a:solidFill>
                <a:latin typeface="Calibri" panose="020F0502020204030204" pitchFamily="34" charset="0"/>
                <a:ea typeface="Calibri Light" panose="020F0302020204030204" pitchFamily="34" charset="0"/>
                <a:cs typeface="Calibri" panose="020F0502020204030204" pitchFamily="34" charset="0"/>
              </a:defRPr>
            </a:lvl1pPr>
          </a:lstStyle>
          <a:p>
            <a:r>
              <a:rPr lang="en-US">
                <a:solidFill>
                  <a:schemeClr val="tx1"/>
                </a:solidFill>
              </a:rPr>
              <a:t>“</a:t>
            </a:r>
          </a:p>
        </p:txBody>
      </p:sp>
      <p:sp>
        <p:nvSpPr>
          <p:cNvPr id="3" name="Text Placeholder 10">
            <a:extLst>
              <a:ext uri="{FF2B5EF4-FFF2-40B4-BE49-F238E27FC236}">
                <a16:creationId xmlns:a16="http://schemas.microsoft.com/office/drawing/2014/main" id="{461A5100-8F72-3104-759D-00BAB367B1A5}"/>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349220107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Small_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1455701-65C9-97B2-64E0-82F53FA37756}"/>
              </a:ext>
            </a:extLst>
          </p:cNvPr>
          <p:cNvSpPr>
            <a:spLocks noGrp="1"/>
          </p:cNvSpPr>
          <p:nvPr>
            <p:ph type="body" sz="quarter" idx="26" hasCustomPrompt="1"/>
          </p:nvPr>
        </p:nvSpPr>
        <p:spPr>
          <a:xfrm>
            <a:off x="627063" y="1714501"/>
            <a:ext cx="10929937" cy="480060"/>
          </a:xfrm>
          <a:prstGeom prst="rect">
            <a:avLst/>
          </a:prstGeom>
        </p:spPr>
        <p:txBody>
          <a:bodyPr/>
          <a:lstStyle>
            <a:lvl1pPr>
              <a:defRPr sz="1800" b="1" i="0">
                <a:latin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
        <p:nvSpPr>
          <p:cNvPr id="5" name="Text Placeholder 3">
            <a:extLst>
              <a:ext uri="{FF2B5EF4-FFF2-40B4-BE49-F238E27FC236}">
                <a16:creationId xmlns:a16="http://schemas.microsoft.com/office/drawing/2014/main" id="{7F93B36D-BA2E-1899-D9F4-FEAD1083B619}"/>
              </a:ext>
            </a:extLst>
          </p:cNvPr>
          <p:cNvSpPr>
            <a:spLocks noGrp="1"/>
          </p:cNvSpPr>
          <p:nvPr>
            <p:ph type="body" sz="quarter" idx="27" hasCustomPrompt="1"/>
          </p:nvPr>
        </p:nvSpPr>
        <p:spPr>
          <a:xfrm>
            <a:off x="627063" y="2252472"/>
            <a:ext cx="10929937" cy="1136904"/>
          </a:xfrm>
          <a:prstGeom prst="rect">
            <a:avLst/>
          </a:prstGeom>
        </p:spPr>
        <p:txBody>
          <a:bodyPr/>
          <a:lstStyle>
            <a:lvl1pPr>
              <a:lnSpc>
                <a:spcPts val="1800"/>
              </a:lnSpc>
              <a:defRPr sz="1400" b="0" i="0">
                <a:latin typeface="Calibri Light" panose="020F0302020204030204" pitchFamily="34" charset="0"/>
                <a:cs typeface="Calibri Light" panose="020F0302020204030204" pitchFamily="34" charset="0"/>
              </a:defRPr>
            </a:lvl1pPr>
          </a:lstStyle>
          <a:p>
            <a:r>
              <a:rPr lang="en-US"/>
              <a:t>When you just have a bunch of type and don’t want to try too hard. Lorem ipsum diam fames </a:t>
            </a:r>
            <a:r>
              <a:rPr lang="en-US" err="1"/>
              <a:t>augue</a:t>
            </a:r>
            <a:r>
              <a:rPr lang="en-US"/>
              <a:t> in </a:t>
            </a:r>
            <a:r>
              <a:rPr lang="en-US" err="1"/>
              <a:t>habitasse</a:t>
            </a:r>
            <a:r>
              <a:rPr lang="en-US"/>
              <a:t> </a:t>
            </a:r>
            <a:r>
              <a:rPr lang="en-US" err="1"/>
              <a:t>tempor</a:t>
            </a:r>
            <a:r>
              <a:rPr lang="en-US"/>
              <a:t> porta, </a:t>
            </a:r>
            <a:r>
              <a:rPr lang="en-US" err="1"/>
              <a:t>eleifend</a:t>
            </a:r>
            <a:r>
              <a:rPr lang="en-US"/>
              <a:t>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 vestibulum </a:t>
            </a:r>
            <a:r>
              <a:rPr lang="en-US" err="1"/>
              <a:t>eu</a:t>
            </a:r>
            <a:r>
              <a:rPr lang="en-US"/>
              <a:t> ac integer, </a:t>
            </a:r>
            <a:r>
              <a:rPr lang="en-US" err="1"/>
              <a:t>tellus</a:t>
            </a:r>
            <a:r>
              <a:rPr lang="en-US"/>
              <a:t> pharetra </a:t>
            </a:r>
            <a:r>
              <a:rPr lang="en-US" err="1"/>
              <a:t>dictumst</a:t>
            </a:r>
            <a:r>
              <a:rPr lang="en-US"/>
              <a:t> </a:t>
            </a:r>
            <a:r>
              <a:rPr lang="en-US" err="1"/>
              <a:t>fusce</a:t>
            </a:r>
            <a:r>
              <a:rPr lang="en-US"/>
              <a:t> </a:t>
            </a:r>
            <a:r>
              <a:rPr lang="en-US" err="1"/>
              <a:t>condimentum</a:t>
            </a:r>
            <a:r>
              <a:rPr lang="en-US"/>
              <a:t> ad </a:t>
            </a:r>
            <a:r>
              <a:rPr lang="en-US" err="1"/>
              <a:t>facilisis</a:t>
            </a:r>
            <a:r>
              <a:rPr lang="en-US"/>
              <a:t>.</a:t>
            </a:r>
          </a:p>
        </p:txBody>
      </p:sp>
      <p:sp>
        <p:nvSpPr>
          <p:cNvPr id="2" name="Title 1">
            <a:extLst>
              <a:ext uri="{FF2B5EF4-FFF2-40B4-BE49-F238E27FC236}">
                <a16:creationId xmlns:a16="http://schemas.microsoft.com/office/drawing/2014/main" id="{E912A43B-3D79-101B-16B9-5A730D078E49}"/>
              </a:ext>
            </a:extLst>
          </p:cNvPr>
          <p:cNvSpPr>
            <a:spLocks noGrp="1"/>
          </p:cNvSpPr>
          <p:nvPr>
            <p:ph type="title" hasCustomPrompt="1"/>
          </p:nvPr>
        </p:nvSpPr>
        <p:spPr>
          <a:xfrm>
            <a:off x="627063" y="722843"/>
            <a:ext cx="1092993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7" name="Text Placeholder 10">
            <a:extLst>
              <a:ext uri="{FF2B5EF4-FFF2-40B4-BE49-F238E27FC236}">
                <a16:creationId xmlns:a16="http://schemas.microsoft.com/office/drawing/2014/main" id="{96C36364-1C0F-5032-1D5A-5E78ECFC1A91}"/>
              </a:ext>
            </a:extLst>
          </p:cNvPr>
          <p:cNvSpPr>
            <a:spLocks noGrp="1"/>
          </p:cNvSpPr>
          <p:nvPr>
            <p:ph type="body" sz="quarter" idx="28" hasCustomPrompt="1"/>
          </p:nvPr>
        </p:nvSpPr>
        <p:spPr>
          <a:xfrm>
            <a:off x="627063" y="419100"/>
            <a:ext cx="3632517"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598211335"/>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7D5499-0685-B5EC-CFEF-2F1381E2A02C}"/>
              </a:ext>
            </a:extLst>
          </p:cNvPr>
          <p:cNvSpPr>
            <a:spLocks noGrp="1"/>
          </p:cNvSpPr>
          <p:nvPr>
            <p:ph type="title" hasCustomPrompt="1"/>
          </p:nvPr>
        </p:nvSpPr>
        <p:spPr>
          <a:xfrm>
            <a:off x="627063" y="722843"/>
            <a:ext cx="1092993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7" name="Text Placeholder 10">
            <a:extLst>
              <a:ext uri="{FF2B5EF4-FFF2-40B4-BE49-F238E27FC236}">
                <a16:creationId xmlns:a16="http://schemas.microsoft.com/office/drawing/2014/main" id="{52B72EAA-7B3A-08E8-5F97-A36DD177419F}"/>
              </a:ext>
            </a:extLst>
          </p:cNvPr>
          <p:cNvSpPr>
            <a:spLocks noGrp="1"/>
          </p:cNvSpPr>
          <p:nvPr>
            <p:ph type="body" sz="quarter" idx="28" hasCustomPrompt="1"/>
          </p:nvPr>
        </p:nvSpPr>
        <p:spPr>
          <a:xfrm>
            <a:off x="627063" y="419100"/>
            <a:ext cx="3632517"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
        <p:nvSpPr>
          <p:cNvPr id="8" name="Text Placeholder 3">
            <a:extLst>
              <a:ext uri="{FF2B5EF4-FFF2-40B4-BE49-F238E27FC236}">
                <a16:creationId xmlns:a16="http://schemas.microsoft.com/office/drawing/2014/main" id="{7D597AFE-3DDF-B264-B83C-C62A3F7CCC9A}"/>
              </a:ext>
            </a:extLst>
          </p:cNvPr>
          <p:cNvSpPr>
            <a:spLocks noGrp="1"/>
          </p:cNvSpPr>
          <p:nvPr>
            <p:ph type="body" sz="quarter" idx="26" hasCustomPrompt="1"/>
          </p:nvPr>
        </p:nvSpPr>
        <p:spPr>
          <a:xfrm>
            <a:off x="639074" y="1714501"/>
            <a:ext cx="10929936" cy="480060"/>
          </a:xfrm>
          <a:prstGeom prst="rect">
            <a:avLst/>
          </a:prstGeom>
        </p:spPr>
        <p:txBody>
          <a:bodyPr/>
          <a:lstStyle>
            <a:lvl1pPr>
              <a:defRPr sz="1800" b="1" i="0">
                <a:latin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Tree>
    <p:extLst>
      <p:ext uri="{BB962C8B-B14F-4D97-AF65-F5344CB8AC3E}">
        <p14:creationId xmlns:p14="http://schemas.microsoft.com/office/powerpoint/2010/main" val="383675403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lumn_Tex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F0AAB83-32F0-44B8-4EEF-5A03F77A747E}"/>
              </a:ext>
            </a:extLst>
          </p:cNvPr>
          <p:cNvSpPr>
            <a:spLocks noGrp="1"/>
          </p:cNvSpPr>
          <p:nvPr>
            <p:ph type="body" sz="quarter" idx="16" hasCustomPrompt="1"/>
          </p:nvPr>
        </p:nvSpPr>
        <p:spPr>
          <a:xfrm>
            <a:off x="647700" y="2698291"/>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a:t>
            </a:r>
          </a:p>
        </p:txBody>
      </p:sp>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52600"/>
            <a:ext cx="4648200"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a:t>
            </a:r>
          </a:p>
        </p:txBody>
      </p:sp>
      <p:sp>
        <p:nvSpPr>
          <p:cNvPr id="2" name="Text Placeholder 4">
            <a:extLst>
              <a:ext uri="{FF2B5EF4-FFF2-40B4-BE49-F238E27FC236}">
                <a16:creationId xmlns:a16="http://schemas.microsoft.com/office/drawing/2014/main" id="{2D5963C9-D5D1-84E3-AF7B-5BFA6D21DC39}"/>
              </a:ext>
            </a:extLst>
          </p:cNvPr>
          <p:cNvSpPr>
            <a:spLocks noGrp="1"/>
          </p:cNvSpPr>
          <p:nvPr>
            <p:ph type="body" sz="quarter" idx="27" hasCustomPrompt="1"/>
          </p:nvPr>
        </p:nvSpPr>
        <p:spPr>
          <a:xfrm>
            <a:off x="6229654" y="2698291"/>
            <a:ext cx="4648200" cy="177862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a:t>
            </a:r>
          </a:p>
        </p:txBody>
      </p:sp>
      <p:sp>
        <p:nvSpPr>
          <p:cNvPr id="4" name="Text Placeholder 4">
            <a:extLst>
              <a:ext uri="{FF2B5EF4-FFF2-40B4-BE49-F238E27FC236}">
                <a16:creationId xmlns:a16="http://schemas.microsoft.com/office/drawing/2014/main" id="{8205CA7F-D6DB-04A0-EA4C-4787388D3583}"/>
              </a:ext>
            </a:extLst>
          </p:cNvPr>
          <p:cNvSpPr>
            <a:spLocks noGrp="1"/>
          </p:cNvSpPr>
          <p:nvPr>
            <p:ph type="body" sz="quarter" idx="28" hasCustomPrompt="1"/>
          </p:nvPr>
        </p:nvSpPr>
        <p:spPr>
          <a:xfrm>
            <a:off x="6229654" y="1752600"/>
            <a:ext cx="4648200"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a:t>
            </a:r>
          </a:p>
        </p:txBody>
      </p:sp>
      <p:sp>
        <p:nvSpPr>
          <p:cNvPr id="5" name="Title 1">
            <a:extLst>
              <a:ext uri="{FF2B5EF4-FFF2-40B4-BE49-F238E27FC236}">
                <a16:creationId xmlns:a16="http://schemas.microsoft.com/office/drawing/2014/main" id="{F4195459-98D5-70AE-F6C8-404ED17C14C6}"/>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8" name="Text Placeholder 10">
            <a:extLst>
              <a:ext uri="{FF2B5EF4-FFF2-40B4-BE49-F238E27FC236}">
                <a16:creationId xmlns:a16="http://schemas.microsoft.com/office/drawing/2014/main" id="{9D0B98D6-1BB9-0645-823F-F8023687E28A}"/>
              </a:ext>
            </a:extLst>
          </p:cNvPr>
          <p:cNvSpPr>
            <a:spLocks noGrp="1"/>
          </p:cNvSpPr>
          <p:nvPr>
            <p:ph type="body" sz="quarter" idx="29"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373648991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ubsection_Divider_B">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F0AAB83-32F0-44B8-4EEF-5A03F77A747E}"/>
              </a:ext>
            </a:extLst>
          </p:cNvPr>
          <p:cNvSpPr>
            <a:spLocks noGrp="1"/>
          </p:cNvSpPr>
          <p:nvPr>
            <p:ph type="body" sz="quarter" idx="16" hasCustomPrompt="1"/>
          </p:nvPr>
        </p:nvSpPr>
        <p:spPr>
          <a:xfrm>
            <a:off x="647700"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4376440"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1" name="Text Placeholder 4">
            <a:extLst>
              <a:ext uri="{FF2B5EF4-FFF2-40B4-BE49-F238E27FC236}">
                <a16:creationId xmlns:a16="http://schemas.microsoft.com/office/drawing/2014/main" id="{51F377A5-B459-0F7C-7F34-FEF9D7615202}"/>
              </a:ext>
            </a:extLst>
          </p:cNvPr>
          <p:cNvSpPr>
            <a:spLocks noGrp="1"/>
          </p:cNvSpPr>
          <p:nvPr>
            <p:ph type="body" sz="quarter" idx="28" hasCustomPrompt="1"/>
          </p:nvPr>
        </p:nvSpPr>
        <p:spPr>
          <a:xfrm>
            <a:off x="437644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2" name="Text Placeholder 4">
            <a:extLst>
              <a:ext uri="{FF2B5EF4-FFF2-40B4-BE49-F238E27FC236}">
                <a16:creationId xmlns:a16="http://schemas.microsoft.com/office/drawing/2014/main" id="{BFE36997-E074-D0DA-66D5-F4724D23BF52}"/>
              </a:ext>
            </a:extLst>
          </p:cNvPr>
          <p:cNvSpPr>
            <a:spLocks noGrp="1"/>
          </p:cNvSpPr>
          <p:nvPr>
            <p:ph type="body" sz="quarter" idx="29" hasCustomPrompt="1"/>
          </p:nvPr>
        </p:nvSpPr>
        <p:spPr>
          <a:xfrm>
            <a:off x="8089970"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3" name="Text Placeholder 4">
            <a:extLst>
              <a:ext uri="{FF2B5EF4-FFF2-40B4-BE49-F238E27FC236}">
                <a16:creationId xmlns:a16="http://schemas.microsoft.com/office/drawing/2014/main" id="{163741EA-6845-0A00-EAE0-5F35986A0EC2}"/>
              </a:ext>
            </a:extLst>
          </p:cNvPr>
          <p:cNvSpPr>
            <a:spLocks noGrp="1"/>
          </p:cNvSpPr>
          <p:nvPr>
            <p:ph type="body" sz="quarter" idx="30" hasCustomPrompt="1"/>
          </p:nvPr>
        </p:nvSpPr>
        <p:spPr>
          <a:xfrm>
            <a:off x="808997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2" name="Title 1">
            <a:extLst>
              <a:ext uri="{FF2B5EF4-FFF2-40B4-BE49-F238E27FC236}">
                <a16:creationId xmlns:a16="http://schemas.microsoft.com/office/drawing/2014/main" id="{12B69EF7-72B2-FCFD-0ECC-7F4C17CDDA6D}"/>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4" name="Text Placeholder 10">
            <a:extLst>
              <a:ext uri="{FF2B5EF4-FFF2-40B4-BE49-F238E27FC236}">
                <a16:creationId xmlns:a16="http://schemas.microsoft.com/office/drawing/2014/main" id="{ACA2232A-06BA-E2D6-78D5-5A9A152974F0}"/>
              </a:ext>
            </a:extLst>
          </p:cNvPr>
          <p:cNvSpPr>
            <a:spLocks noGrp="1"/>
          </p:cNvSpPr>
          <p:nvPr>
            <p:ph type="body" sz="quarter" idx="31"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232429276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s+photos">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F0AAB83-32F0-44B8-4EEF-5A03F77A747E}"/>
              </a:ext>
            </a:extLst>
          </p:cNvPr>
          <p:cNvSpPr>
            <a:spLocks noGrp="1"/>
          </p:cNvSpPr>
          <p:nvPr>
            <p:ph type="body" sz="quarter" idx="16" hasCustomPrompt="1"/>
          </p:nvPr>
        </p:nvSpPr>
        <p:spPr>
          <a:xfrm>
            <a:off x="647699"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699"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2" name="Picture Placeholder 3">
            <a:extLst>
              <a:ext uri="{FF2B5EF4-FFF2-40B4-BE49-F238E27FC236}">
                <a16:creationId xmlns:a16="http://schemas.microsoft.com/office/drawing/2014/main" id="{A4DF3F84-AB7D-CCBF-CE9C-8622CDB3301D}"/>
              </a:ext>
            </a:extLst>
          </p:cNvPr>
          <p:cNvSpPr>
            <a:spLocks noGrp="1"/>
          </p:cNvSpPr>
          <p:nvPr>
            <p:ph type="pic" sz="quarter" idx="31"/>
          </p:nvPr>
        </p:nvSpPr>
        <p:spPr>
          <a:xfrm>
            <a:off x="647699" y="1726692"/>
            <a:ext cx="3361476" cy="1917192"/>
          </a:xfrm>
          <a:prstGeom prst="rect">
            <a:avLst/>
          </a:prstGeom>
        </p:spPr>
        <p:txBody>
          <a:bodyPr/>
          <a:lstStyle/>
          <a:p>
            <a:endParaRPr lang="en-US"/>
          </a:p>
        </p:txBody>
      </p:sp>
      <p:sp>
        <p:nvSpPr>
          <p:cNvPr id="4" name="Text Placeholder 4">
            <a:extLst>
              <a:ext uri="{FF2B5EF4-FFF2-40B4-BE49-F238E27FC236}">
                <a16:creationId xmlns:a16="http://schemas.microsoft.com/office/drawing/2014/main" id="{A5B9E3B6-606B-4386-3178-88031FBF9117}"/>
              </a:ext>
            </a:extLst>
          </p:cNvPr>
          <p:cNvSpPr>
            <a:spLocks noGrp="1"/>
          </p:cNvSpPr>
          <p:nvPr>
            <p:ph type="body" sz="quarter" idx="32" hasCustomPrompt="1"/>
          </p:nvPr>
        </p:nvSpPr>
        <p:spPr>
          <a:xfrm>
            <a:off x="4369338"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5" name="Text Placeholder 4">
            <a:extLst>
              <a:ext uri="{FF2B5EF4-FFF2-40B4-BE49-F238E27FC236}">
                <a16:creationId xmlns:a16="http://schemas.microsoft.com/office/drawing/2014/main" id="{3E3A954E-DE2D-00F0-C4ED-0008C326ECA3}"/>
              </a:ext>
            </a:extLst>
          </p:cNvPr>
          <p:cNvSpPr>
            <a:spLocks noGrp="1"/>
          </p:cNvSpPr>
          <p:nvPr>
            <p:ph type="body" sz="quarter" idx="33" hasCustomPrompt="1"/>
          </p:nvPr>
        </p:nvSpPr>
        <p:spPr>
          <a:xfrm>
            <a:off x="4369338"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8" name="Picture Placeholder 3">
            <a:extLst>
              <a:ext uri="{FF2B5EF4-FFF2-40B4-BE49-F238E27FC236}">
                <a16:creationId xmlns:a16="http://schemas.microsoft.com/office/drawing/2014/main" id="{197F8596-9B60-0E1E-695B-F159BEA9E3DD}"/>
              </a:ext>
            </a:extLst>
          </p:cNvPr>
          <p:cNvSpPr>
            <a:spLocks noGrp="1"/>
          </p:cNvSpPr>
          <p:nvPr>
            <p:ph type="pic" sz="quarter" idx="34"/>
          </p:nvPr>
        </p:nvSpPr>
        <p:spPr>
          <a:xfrm>
            <a:off x="4369338" y="1726692"/>
            <a:ext cx="3361476" cy="1917192"/>
          </a:xfrm>
          <a:prstGeom prst="rect">
            <a:avLst/>
          </a:prstGeom>
        </p:spPr>
        <p:txBody>
          <a:bodyPr/>
          <a:lstStyle/>
          <a:p>
            <a:endParaRPr lang="en-US"/>
          </a:p>
        </p:txBody>
      </p:sp>
      <p:sp>
        <p:nvSpPr>
          <p:cNvPr id="14" name="Text Placeholder 4">
            <a:extLst>
              <a:ext uri="{FF2B5EF4-FFF2-40B4-BE49-F238E27FC236}">
                <a16:creationId xmlns:a16="http://schemas.microsoft.com/office/drawing/2014/main" id="{9BB6C83D-C556-0782-5061-97C7DD672F22}"/>
              </a:ext>
            </a:extLst>
          </p:cNvPr>
          <p:cNvSpPr>
            <a:spLocks noGrp="1"/>
          </p:cNvSpPr>
          <p:nvPr>
            <p:ph type="body" sz="quarter" idx="35" hasCustomPrompt="1"/>
          </p:nvPr>
        </p:nvSpPr>
        <p:spPr>
          <a:xfrm>
            <a:off x="8089452"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5" name="Text Placeholder 4">
            <a:extLst>
              <a:ext uri="{FF2B5EF4-FFF2-40B4-BE49-F238E27FC236}">
                <a16:creationId xmlns:a16="http://schemas.microsoft.com/office/drawing/2014/main" id="{A4D25C29-AD3E-1278-B083-FCE0D4540152}"/>
              </a:ext>
            </a:extLst>
          </p:cNvPr>
          <p:cNvSpPr>
            <a:spLocks noGrp="1"/>
          </p:cNvSpPr>
          <p:nvPr>
            <p:ph type="body" sz="quarter" idx="36" hasCustomPrompt="1"/>
          </p:nvPr>
        </p:nvSpPr>
        <p:spPr>
          <a:xfrm>
            <a:off x="8089452"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6" name="Picture Placeholder 3">
            <a:extLst>
              <a:ext uri="{FF2B5EF4-FFF2-40B4-BE49-F238E27FC236}">
                <a16:creationId xmlns:a16="http://schemas.microsoft.com/office/drawing/2014/main" id="{66AB8C86-9C9A-0BF1-5545-731713F1DF92}"/>
              </a:ext>
            </a:extLst>
          </p:cNvPr>
          <p:cNvSpPr>
            <a:spLocks noGrp="1"/>
          </p:cNvSpPr>
          <p:nvPr>
            <p:ph type="pic" sz="quarter" idx="37"/>
          </p:nvPr>
        </p:nvSpPr>
        <p:spPr>
          <a:xfrm>
            <a:off x="8089452" y="1726692"/>
            <a:ext cx="3361476" cy="1917192"/>
          </a:xfrm>
          <a:prstGeom prst="rect">
            <a:avLst/>
          </a:prstGeom>
        </p:spPr>
        <p:txBody>
          <a:bodyPr/>
          <a:lstStyle/>
          <a:p>
            <a:endParaRPr lang="en-US"/>
          </a:p>
        </p:txBody>
      </p:sp>
      <p:sp>
        <p:nvSpPr>
          <p:cNvPr id="10" name="Title 1">
            <a:extLst>
              <a:ext uri="{FF2B5EF4-FFF2-40B4-BE49-F238E27FC236}">
                <a16:creationId xmlns:a16="http://schemas.microsoft.com/office/drawing/2014/main" id="{EF62390F-72F1-C922-7F9E-6DFC278737CC}"/>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11" name="Text Placeholder 10">
            <a:extLst>
              <a:ext uri="{FF2B5EF4-FFF2-40B4-BE49-F238E27FC236}">
                <a16:creationId xmlns:a16="http://schemas.microsoft.com/office/drawing/2014/main" id="{8A96BE69-A4A1-6C64-0D9F-D82B586976E8}"/>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1185479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_Light-G2">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39074" y="4670399"/>
            <a:ext cx="7068944" cy="455381"/>
          </a:xfrm>
          <a:prstGeom prst="rect">
            <a:avLst/>
          </a:prstGeom>
        </p:spPr>
        <p:txBody>
          <a:bodyPr wrap="square">
            <a:spAutoFit/>
          </a:bodyPr>
          <a:lstStyle>
            <a:lvl1pPr>
              <a:lnSpc>
                <a:spcPct val="150000"/>
              </a:lnSpc>
              <a:spcBef>
                <a:spcPts val="0"/>
              </a:spcBef>
              <a:defRPr sz="22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639074" y="5393921"/>
            <a:ext cx="6489700" cy="200055"/>
          </a:xfrm>
          <a:prstGeom prst="rect">
            <a:avLst/>
          </a:prstGeom>
        </p:spPr>
        <p:txBody>
          <a:bodyPr>
            <a:spAutoFit/>
          </a:bodyPr>
          <a:lstStyle>
            <a:lvl1pPr>
              <a:lnSpc>
                <a:spcPct val="100000"/>
              </a:lnSpc>
              <a:spcBef>
                <a:spcPts val="0"/>
              </a:spcBef>
              <a:defRPr sz="1300" b="1" i="0" spc="400" baseline="0">
                <a:solidFill>
                  <a:schemeClr val="accent2"/>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2" name="Footer Placeholder 5">
            <a:extLst>
              <a:ext uri="{FF2B5EF4-FFF2-40B4-BE49-F238E27FC236}">
                <a16:creationId xmlns:a16="http://schemas.microsoft.com/office/drawing/2014/main" id="{88D4788E-EE52-507E-7D71-0F24A4DBD2C0}"/>
              </a:ext>
            </a:extLst>
          </p:cNvPr>
          <p:cNvSpPr>
            <a:spLocks noGrp="1"/>
          </p:cNvSpPr>
          <p:nvPr>
            <p:ph type="ftr" sz="quarter" idx="3"/>
          </p:nvPr>
        </p:nvSpPr>
        <p:spPr>
          <a:xfrm>
            <a:off x="639074" y="6403340"/>
            <a:ext cx="1645920" cy="226060"/>
          </a:xfrm>
          <a:prstGeom prst="rect">
            <a:avLst/>
          </a:prstGeom>
        </p:spPr>
        <p:txBody>
          <a:bodyPr vert="horz" lIns="0" tIns="0" rIns="0" bIns="0" rtlCol="0" anchor="ctr"/>
          <a:lstStyle>
            <a:lvl1pPr algn="l">
              <a:defRPr kumimoji="0" lang="en-US" sz="600" b="0" i="0" u="none" strike="noStrike" cap="none" spc="0" normalizeH="0" baseline="0" dirty="0" smtClean="0">
                <a:ln>
                  <a:noFill/>
                </a:ln>
                <a:solidFill>
                  <a:schemeClr val="tx2"/>
                </a:solidFill>
                <a:effectLst/>
                <a:uLnTx/>
                <a:uFillTx/>
                <a:ea typeface="Calibri" panose="020F0502020204030204" pitchFamily="34" charset="0"/>
                <a:cs typeface="Calibri" panose="020F0502020204030204" pitchFamily="34" charset="0"/>
              </a:defRPr>
            </a:lvl1pPr>
          </a:lstStyle>
          <a:p>
            <a:r>
              <a:rPr lang="en-US"/>
              <a:t>EPAM Proprietary &amp; Confidential.</a:t>
            </a:r>
          </a:p>
        </p:txBody>
      </p:sp>
      <p:sp>
        <p:nvSpPr>
          <p:cNvPr id="8" name="Text Placeholder 4">
            <a:extLst>
              <a:ext uri="{FF2B5EF4-FFF2-40B4-BE49-F238E27FC236}">
                <a16:creationId xmlns:a16="http://schemas.microsoft.com/office/drawing/2014/main" id="{DF86B7FC-77D7-4734-103B-B7BEE343FE4C}"/>
              </a:ext>
            </a:extLst>
          </p:cNvPr>
          <p:cNvSpPr>
            <a:spLocks noGrp="1"/>
          </p:cNvSpPr>
          <p:nvPr>
            <p:ph type="body" sz="quarter" idx="10" hasCustomPrompt="1"/>
          </p:nvPr>
        </p:nvSpPr>
        <p:spPr>
          <a:xfrm>
            <a:off x="639074" y="1653938"/>
            <a:ext cx="8060366" cy="2103140"/>
          </a:xfrm>
          <a:prstGeom prst="rect">
            <a:avLst/>
          </a:prstGeom>
        </p:spPr>
        <p:txBody>
          <a:bodyPr wrap="square">
            <a:spAutoFit/>
          </a:bodyPr>
          <a:lstStyle>
            <a:lvl1pPr>
              <a:lnSpc>
                <a:spcPts val="8200"/>
              </a:lnSpc>
              <a:spcBef>
                <a:spcPts val="0"/>
              </a:spcBef>
              <a:defRPr sz="8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Presentation Cover with Longer Title</a:t>
            </a:r>
          </a:p>
        </p:txBody>
      </p:sp>
      <p:pic>
        <p:nvPicPr>
          <p:cNvPr id="5" name="Picture 4">
            <a:extLst>
              <a:ext uri="{FF2B5EF4-FFF2-40B4-BE49-F238E27FC236}">
                <a16:creationId xmlns:a16="http://schemas.microsoft.com/office/drawing/2014/main" id="{4B2CBA10-B1F8-6997-AD70-9626FD79743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pic>
        <p:nvPicPr>
          <p:cNvPr id="4" name="Picture 3" descr="Background pattern&#10;&#10;Description automatically generated">
            <a:extLst>
              <a:ext uri="{FF2B5EF4-FFF2-40B4-BE49-F238E27FC236}">
                <a16:creationId xmlns:a16="http://schemas.microsoft.com/office/drawing/2014/main" id="{1F175C76-1AF3-1FC2-AED0-8D15C0D101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19600" y="2483117"/>
            <a:ext cx="7772400" cy="4374883"/>
          </a:xfrm>
          <a:prstGeom prst="rect">
            <a:avLst/>
          </a:prstGeom>
        </p:spPr>
      </p:pic>
    </p:spTree>
    <p:extLst>
      <p:ext uri="{BB962C8B-B14F-4D97-AF65-F5344CB8AC3E}">
        <p14:creationId xmlns:p14="http://schemas.microsoft.com/office/powerpoint/2010/main" val="2990522171"/>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Subsection_Divider_B">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4376440"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1" name="Text Placeholder 4">
            <a:extLst>
              <a:ext uri="{FF2B5EF4-FFF2-40B4-BE49-F238E27FC236}">
                <a16:creationId xmlns:a16="http://schemas.microsoft.com/office/drawing/2014/main" id="{51F377A5-B459-0F7C-7F34-FEF9D7615202}"/>
              </a:ext>
            </a:extLst>
          </p:cNvPr>
          <p:cNvSpPr>
            <a:spLocks noGrp="1"/>
          </p:cNvSpPr>
          <p:nvPr>
            <p:ph type="body" sz="quarter" idx="28" hasCustomPrompt="1"/>
          </p:nvPr>
        </p:nvSpPr>
        <p:spPr>
          <a:xfrm>
            <a:off x="437644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2" name="Text Placeholder 4">
            <a:extLst>
              <a:ext uri="{FF2B5EF4-FFF2-40B4-BE49-F238E27FC236}">
                <a16:creationId xmlns:a16="http://schemas.microsoft.com/office/drawing/2014/main" id="{BFE36997-E074-D0DA-66D5-F4724D23BF52}"/>
              </a:ext>
            </a:extLst>
          </p:cNvPr>
          <p:cNvSpPr>
            <a:spLocks noGrp="1"/>
          </p:cNvSpPr>
          <p:nvPr>
            <p:ph type="body" sz="quarter" idx="29" hasCustomPrompt="1"/>
          </p:nvPr>
        </p:nvSpPr>
        <p:spPr>
          <a:xfrm>
            <a:off x="8089970"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3" name="Text Placeholder 4">
            <a:extLst>
              <a:ext uri="{FF2B5EF4-FFF2-40B4-BE49-F238E27FC236}">
                <a16:creationId xmlns:a16="http://schemas.microsoft.com/office/drawing/2014/main" id="{163741EA-6845-0A00-EAE0-5F35986A0EC2}"/>
              </a:ext>
            </a:extLst>
          </p:cNvPr>
          <p:cNvSpPr>
            <a:spLocks noGrp="1"/>
          </p:cNvSpPr>
          <p:nvPr>
            <p:ph type="body" sz="quarter" idx="30" hasCustomPrompt="1"/>
          </p:nvPr>
        </p:nvSpPr>
        <p:spPr>
          <a:xfrm>
            <a:off x="808997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4" name="Picture Placeholder 3">
            <a:extLst>
              <a:ext uri="{FF2B5EF4-FFF2-40B4-BE49-F238E27FC236}">
                <a16:creationId xmlns:a16="http://schemas.microsoft.com/office/drawing/2014/main" id="{3CA9DA82-9FD9-26A5-10CB-6B8054B04BBA}"/>
              </a:ext>
            </a:extLst>
          </p:cNvPr>
          <p:cNvSpPr>
            <a:spLocks noGrp="1"/>
          </p:cNvSpPr>
          <p:nvPr>
            <p:ph type="pic" sz="quarter" idx="31"/>
          </p:nvPr>
        </p:nvSpPr>
        <p:spPr>
          <a:xfrm>
            <a:off x="647700" y="2682874"/>
            <a:ext cx="3363468" cy="3035173"/>
          </a:xfrm>
          <a:prstGeom prst="rect">
            <a:avLst/>
          </a:prstGeom>
        </p:spPr>
        <p:txBody>
          <a:bodyPr/>
          <a:lstStyle/>
          <a:p>
            <a:endParaRPr lang="en-US"/>
          </a:p>
        </p:txBody>
      </p:sp>
      <p:sp>
        <p:nvSpPr>
          <p:cNvPr id="2" name="Title 1">
            <a:extLst>
              <a:ext uri="{FF2B5EF4-FFF2-40B4-BE49-F238E27FC236}">
                <a16:creationId xmlns:a16="http://schemas.microsoft.com/office/drawing/2014/main" id="{4551A63A-6B98-CD01-3B76-FD40654546E5}"/>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5" name="Text Placeholder 10">
            <a:extLst>
              <a:ext uri="{FF2B5EF4-FFF2-40B4-BE49-F238E27FC236}">
                <a16:creationId xmlns:a16="http://schemas.microsoft.com/office/drawing/2014/main" id="{A99F9315-A799-3F47-73BC-70CF5B80EF9F}"/>
              </a:ext>
            </a:extLst>
          </p:cNvPr>
          <p:cNvSpPr>
            <a:spLocks noGrp="1"/>
          </p:cNvSpPr>
          <p:nvPr>
            <p:ph type="body" sz="quarter" idx="32"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8098762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column_tex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647700"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2" name="Text Placeholder 4">
            <a:extLst>
              <a:ext uri="{FF2B5EF4-FFF2-40B4-BE49-F238E27FC236}">
                <a16:creationId xmlns:a16="http://schemas.microsoft.com/office/drawing/2014/main" id="{71E07365-191F-2AEF-D8B3-0E6070334B55}"/>
              </a:ext>
            </a:extLst>
          </p:cNvPr>
          <p:cNvSpPr>
            <a:spLocks noGrp="1"/>
          </p:cNvSpPr>
          <p:nvPr>
            <p:ph type="body" sz="quarter" idx="32" hasCustomPrompt="1"/>
          </p:nvPr>
        </p:nvSpPr>
        <p:spPr>
          <a:xfrm>
            <a:off x="3436132"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5" name="Text Placeholder 4">
            <a:extLst>
              <a:ext uri="{FF2B5EF4-FFF2-40B4-BE49-F238E27FC236}">
                <a16:creationId xmlns:a16="http://schemas.microsoft.com/office/drawing/2014/main" id="{6D13B958-0014-5BD7-06FC-5AD3F2966879}"/>
              </a:ext>
            </a:extLst>
          </p:cNvPr>
          <p:cNvSpPr>
            <a:spLocks noGrp="1"/>
          </p:cNvSpPr>
          <p:nvPr>
            <p:ph type="body" sz="quarter" idx="33" hasCustomPrompt="1"/>
          </p:nvPr>
        </p:nvSpPr>
        <p:spPr>
          <a:xfrm>
            <a:off x="3436132"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8" name="Text Placeholder 4">
            <a:extLst>
              <a:ext uri="{FF2B5EF4-FFF2-40B4-BE49-F238E27FC236}">
                <a16:creationId xmlns:a16="http://schemas.microsoft.com/office/drawing/2014/main" id="{F0338E16-D20C-B7FA-8AC3-9C439351E1DA}"/>
              </a:ext>
            </a:extLst>
          </p:cNvPr>
          <p:cNvSpPr>
            <a:spLocks noGrp="1"/>
          </p:cNvSpPr>
          <p:nvPr>
            <p:ph type="body" sz="quarter" idx="35" hasCustomPrompt="1"/>
          </p:nvPr>
        </p:nvSpPr>
        <p:spPr>
          <a:xfrm>
            <a:off x="6221028"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4" name="Text Placeholder 4">
            <a:extLst>
              <a:ext uri="{FF2B5EF4-FFF2-40B4-BE49-F238E27FC236}">
                <a16:creationId xmlns:a16="http://schemas.microsoft.com/office/drawing/2014/main" id="{E6B141DB-BB5A-9CCF-6E8E-737B235FA2D7}"/>
              </a:ext>
            </a:extLst>
          </p:cNvPr>
          <p:cNvSpPr>
            <a:spLocks noGrp="1"/>
          </p:cNvSpPr>
          <p:nvPr>
            <p:ph type="body" sz="quarter" idx="36" hasCustomPrompt="1"/>
          </p:nvPr>
        </p:nvSpPr>
        <p:spPr>
          <a:xfrm>
            <a:off x="6221028"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6" name="Text Placeholder 4">
            <a:extLst>
              <a:ext uri="{FF2B5EF4-FFF2-40B4-BE49-F238E27FC236}">
                <a16:creationId xmlns:a16="http://schemas.microsoft.com/office/drawing/2014/main" id="{5A66D88E-80F4-1365-4E17-69F78707BE47}"/>
              </a:ext>
            </a:extLst>
          </p:cNvPr>
          <p:cNvSpPr>
            <a:spLocks noGrp="1"/>
          </p:cNvSpPr>
          <p:nvPr>
            <p:ph type="body" sz="quarter" idx="38" hasCustomPrompt="1"/>
          </p:nvPr>
        </p:nvSpPr>
        <p:spPr>
          <a:xfrm>
            <a:off x="9012478"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7" name="Text Placeholder 4">
            <a:extLst>
              <a:ext uri="{FF2B5EF4-FFF2-40B4-BE49-F238E27FC236}">
                <a16:creationId xmlns:a16="http://schemas.microsoft.com/office/drawing/2014/main" id="{6DAFD4C9-E6EA-68B1-AE47-8BEF8A00F2D7}"/>
              </a:ext>
            </a:extLst>
          </p:cNvPr>
          <p:cNvSpPr>
            <a:spLocks noGrp="1"/>
          </p:cNvSpPr>
          <p:nvPr>
            <p:ph type="body" sz="quarter" idx="39" hasCustomPrompt="1"/>
          </p:nvPr>
        </p:nvSpPr>
        <p:spPr>
          <a:xfrm>
            <a:off x="9012478"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4" name="Title 1">
            <a:extLst>
              <a:ext uri="{FF2B5EF4-FFF2-40B4-BE49-F238E27FC236}">
                <a16:creationId xmlns:a16="http://schemas.microsoft.com/office/drawing/2014/main" id="{BDC01C14-F2D7-2887-65D4-8963FDC75EFD}"/>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7" name="Text Placeholder 10">
            <a:extLst>
              <a:ext uri="{FF2B5EF4-FFF2-40B4-BE49-F238E27FC236}">
                <a16:creationId xmlns:a16="http://schemas.microsoft.com/office/drawing/2014/main" id="{01CA365A-97AE-4DC1-8A19-9188A1EF32EA}"/>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258021496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columns with images">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38175" y="3188833"/>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638175" y="3919032"/>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4" name="Picture Placeholder 3">
            <a:extLst>
              <a:ext uri="{FF2B5EF4-FFF2-40B4-BE49-F238E27FC236}">
                <a16:creationId xmlns:a16="http://schemas.microsoft.com/office/drawing/2014/main" id="{3CA9DA82-9FD9-26A5-10CB-6B8054B04BBA}"/>
              </a:ext>
            </a:extLst>
          </p:cNvPr>
          <p:cNvSpPr>
            <a:spLocks noGrp="1"/>
          </p:cNvSpPr>
          <p:nvPr>
            <p:ph type="pic" sz="quarter" idx="31"/>
          </p:nvPr>
        </p:nvSpPr>
        <p:spPr>
          <a:xfrm>
            <a:off x="638175" y="1517921"/>
            <a:ext cx="2404872" cy="1371600"/>
          </a:xfrm>
          <a:prstGeom prst="rect">
            <a:avLst/>
          </a:prstGeom>
        </p:spPr>
        <p:txBody>
          <a:bodyPr/>
          <a:lstStyle/>
          <a:p>
            <a:endParaRPr lang="en-US"/>
          </a:p>
        </p:txBody>
      </p:sp>
      <p:sp>
        <p:nvSpPr>
          <p:cNvPr id="2" name="Text Placeholder 4">
            <a:extLst>
              <a:ext uri="{FF2B5EF4-FFF2-40B4-BE49-F238E27FC236}">
                <a16:creationId xmlns:a16="http://schemas.microsoft.com/office/drawing/2014/main" id="{71E07365-191F-2AEF-D8B3-0E6070334B55}"/>
              </a:ext>
            </a:extLst>
          </p:cNvPr>
          <p:cNvSpPr>
            <a:spLocks noGrp="1"/>
          </p:cNvSpPr>
          <p:nvPr>
            <p:ph type="body" sz="quarter" idx="32" hasCustomPrompt="1"/>
          </p:nvPr>
        </p:nvSpPr>
        <p:spPr>
          <a:xfrm>
            <a:off x="3453384" y="3188833"/>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5" name="Text Placeholder 4">
            <a:extLst>
              <a:ext uri="{FF2B5EF4-FFF2-40B4-BE49-F238E27FC236}">
                <a16:creationId xmlns:a16="http://schemas.microsoft.com/office/drawing/2014/main" id="{6D13B958-0014-5BD7-06FC-5AD3F2966879}"/>
              </a:ext>
            </a:extLst>
          </p:cNvPr>
          <p:cNvSpPr>
            <a:spLocks noGrp="1"/>
          </p:cNvSpPr>
          <p:nvPr>
            <p:ph type="body" sz="quarter" idx="33" hasCustomPrompt="1"/>
          </p:nvPr>
        </p:nvSpPr>
        <p:spPr>
          <a:xfrm>
            <a:off x="3453384" y="3919032"/>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7" name="Picture Placeholder 3">
            <a:extLst>
              <a:ext uri="{FF2B5EF4-FFF2-40B4-BE49-F238E27FC236}">
                <a16:creationId xmlns:a16="http://schemas.microsoft.com/office/drawing/2014/main" id="{5D3BEB48-F134-5C30-6B6D-9CE9C41CC7FD}"/>
              </a:ext>
            </a:extLst>
          </p:cNvPr>
          <p:cNvSpPr>
            <a:spLocks noGrp="1"/>
          </p:cNvSpPr>
          <p:nvPr>
            <p:ph type="pic" sz="quarter" idx="34"/>
          </p:nvPr>
        </p:nvSpPr>
        <p:spPr>
          <a:xfrm>
            <a:off x="3453384" y="1517921"/>
            <a:ext cx="2404872" cy="1371600"/>
          </a:xfrm>
          <a:prstGeom prst="rect">
            <a:avLst/>
          </a:prstGeom>
        </p:spPr>
        <p:txBody>
          <a:bodyPr/>
          <a:lstStyle/>
          <a:p>
            <a:endParaRPr lang="en-US"/>
          </a:p>
        </p:txBody>
      </p:sp>
      <p:sp>
        <p:nvSpPr>
          <p:cNvPr id="8" name="Text Placeholder 4">
            <a:extLst>
              <a:ext uri="{FF2B5EF4-FFF2-40B4-BE49-F238E27FC236}">
                <a16:creationId xmlns:a16="http://schemas.microsoft.com/office/drawing/2014/main" id="{F0338E16-D20C-B7FA-8AC3-9C439351E1DA}"/>
              </a:ext>
            </a:extLst>
          </p:cNvPr>
          <p:cNvSpPr>
            <a:spLocks noGrp="1"/>
          </p:cNvSpPr>
          <p:nvPr>
            <p:ph type="body" sz="quarter" idx="35" hasCustomPrompt="1"/>
          </p:nvPr>
        </p:nvSpPr>
        <p:spPr>
          <a:xfrm>
            <a:off x="6215634" y="3188833"/>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4" name="Text Placeholder 4">
            <a:extLst>
              <a:ext uri="{FF2B5EF4-FFF2-40B4-BE49-F238E27FC236}">
                <a16:creationId xmlns:a16="http://schemas.microsoft.com/office/drawing/2014/main" id="{E6B141DB-BB5A-9CCF-6E8E-737B235FA2D7}"/>
              </a:ext>
            </a:extLst>
          </p:cNvPr>
          <p:cNvSpPr>
            <a:spLocks noGrp="1"/>
          </p:cNvSpPr>
          <p:nvPr>
            <p:ph type="body" sz="quarter" idx="36" hasCustomPrompt="1"/>
          </p:nvPr>
        </p:nvSpPr>
        <p:spPr>
          <a:xfrm>
            <a:off x="6215634" y="3919032"/>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5" name="Picture Placeholder 3">
            <a:extLst>
              <a:ext uri="{FF2B5EF4-FFF2-40B4-BE49-F238E27FC236}">
                <a16:creationId xmlns:a16="http://schemas.microsoft.com/office/drawing/2014/main" id="{0BA6217C-C15D-5705-1523-51C7EE9D2745}"/>
              </a:ext>
            </a:extLst>
          </p:cNvPr>
          <p:cNvSpPr>
            <a:spLocks noGrp="1"/>
          </p:cNvSpPr>
          <p:nvPr>
            <p:ph type="pic" sz="quarter" idx="37"/>
          </p:nvPr>
        </p:nvSpPr>
        <p:spPr>
          <a:xfrm>
            <a:off x="6215634" y="1517921"/>
            <a:ext cx="2404872" cy="1371600"/>
          </a:xfrm>
          <a:prstGeom prst="rect">
            <a:avLst/>
          </a:prstGeom>
        </p:spPr>
        <p:txBody>
          <a:bodyPr/>
          <a:lstStyle/>
          <a:p>
            <a:endParaRPr lang="en-US"/>
          </a:p>
        </p:txBody>
      </p:sp>
      <p:sp>
        <p:nvSpPr>
          <p:cNvPr id="16" name="Text Placeholder 4">
            <a:extLst>
              <a:ext uri="{FF2B5EF4-FFF2-40B4-BE49-F238E27FC236}">
                <a16:creationId xmlns:a16="http://schemas.microsoft.com/office/drawing/2014/main" id="{5A66D88E-80F4-1365-4E17-69F78707BE47}"/>
              </a:ext>
            </a:extLst>
          </p:cNvPr>
          <p:cNvSpPr>
            <a:spLocks noGrp="1"/>
          </p:cNvSpPr>
          <p:nvPr>
            <p:ph type="body" sz="quarter" idx="38" hasCustomPrompt="1"/>
          </p:nvPr>
        </p:nvSpPr>
        <p:spPr>
          <a:xfrm>
            <a:off x="9055608" y="3188833"/>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7" name="Text Placeholder 4">
            <a:extLst>
              <a:ext uri="{FF2B5EF4-FFF2-40B4-BE49-F238E27FC236}">
                <a16:creationId xmlns:a16="http://schemas.microsoft.com/office/drawing/2014/main" id="{6DAFD4C9-E6EA-68B1-AE47-8BEF8A00F2D7}"/>
              </a:ext>
            </a:extLst>
          </p:cNvPr>
          <p:cNvSpPr>
            <a:spLocks noGrp="1"/>
          </p:cNvSpPr>
          <p:nvPr>
            <p:ph type="body" sz="quarter" idx="39" hasCustomPrompt="1"/>
          </p:nvPr>
        </p:nvSpPr>
        <p:spPr>
          <a:xfrm>
            <a:off x="9055608" y="3919032"/>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8" name="Picture Placeholder 3">
            <a:extLst>
              <a:ext uri="{FF2B5EF4-FFF2-40B4-BE49-F238E27FC236}">
                <a16:creationId xmlns:a16="http://schemas.microsoft.com/office/drawing/2014/main" id="{10FD9B17-7D3A-73D7-A51D-A3A5FF8DA3BC}"/>
              </a:ext>
            </a:extLst>
          </p:cNvPr>
          <p:cNvSpPr>
            <a:spLocks noGrp="1"/>
          </p:cNvSpPr>
          <p:nvPr>
            <p:ph type="pic" sz="quarter" idx="40"/>
          </p:nvPr>
        </p:nvSpPr>
        <p:spPr>
          <a:xfrm>
            <a:off x="9055608" y="1517921"/>
            <a:ext cx="2404872" cy="1371600"/>
          </a:xfrm>
          <a:prstGeom prst="rect">
            <a:avLst/>
          </a:prstGeom>
        </p:spPr>
        <p:txBody>
          <a:bodyPr/>
          <a:lstStyle/>
          <a:p>
            <a:endParaRPr lang="en-US"/>
          </a:p>
        </p:txBody>
      </p:sp>
      <p:sp>
        <p:nvSpPr>
          <p:cNvPr id="11" name="Title 1">
            <a:extLst>
              <a:ext uri="{FF2B5EF4-FFF2-40B4-BE49-F238E27FC236}">
                <a16:creationId xmlns:a16="http://schemas.microsoft.com/office/drawing/2014/main" id="{D8E4791D-EB66-3EB0-E97B-4F315F0E9249}"/>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12" name="Text Placeholder 10">
            <a:extLst>
              <a:ext uri="{FF2B5EF4-FFF2-40B4-BE49-F238E27FC236}">
                <a16:creationId xmlns:a16="http://schemas.microsoft.com/office/drawing/2014/main" id="{4C796860-E80D-CE8C-2D2A-386FCE8098DC}"/>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79148032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photos_varied_blur">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0858E9A-CB5D-190B-E115-D040F11CFFA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3715475"/>
            <a:ext cx="1539899" cy="2848304"/>
          </a:xfrm>
          <a:prstGeom prst="rect">
            <a:avLst/>
          </a:prstGeom>
        </p:spPr>
      </p:pic>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0" y="2700596"/>
            <a:ext cx="2616200" cy="2605088"/>
          </a:xfrm>
          <a:prstGeom prst="rect">
            <a:avLst/>
          </a:prstGeom>
        </p:spPr>
        <p:txBody>
          <a:bodyPr/>
          <a:lstStyle/>
          <a:p>
            <a:endParaRPr lang="en-US"/>
          </a:p>
        </p:txBody>
      </p:sp>
      <p:sp>
        <p:nvSpPr>
          <p:cNvPr id="15" name="Picture Placeholder 14">
            <a:extLst>
              <a:ext uri="{FF2B5EF4-FFF2-40B4-BE49-F238E27FC236}">
                <a16:creationId xmlns:a16="http://schemas.microsoft.com/office/drawing/2014/main" id="{4093A2EB-3C19-9E31-FDC7-914877B946FA}"/>
              </a:ext>
            </a:extLst>
          </p:cNvPr>
          <p:cNvSpPr>
            <a:spLocks noGrp="1"/>
          </p:cNvSpPr>
          <p:nvPr>
            <p:ph type="pic" sz="quarter" idx="14"/>
          </p:nvPr>
        </p:nvSpPr>
        <p:spPr>
          <a:xfrm>
            <a:off x="2828666" y="1286134"/>
            <a:ext cx="3923414" cy="4370387"/>
          </a:xfrm>
          <a:prstGeom prst="rect">
            <a:avLst/>
          </a:prstGeom>
        </p:spPr>
        <p:txBody>
          <a:bodyPr/>
          <a:lstStyle/>
          <a:p>
            <a:endParaRPr lang="en-US"/>
          </a:p>
        </p:txBody>
      </p:sp>
      <p:sp>
        <p:nvSpPr>
          <p:cNvPr id="17" name="Picture Placeholder 16">
            <a:extLst>
              <a:ext uri="{FF2B5EF4-FFF2-40B4-BE49-F238E27FC236}">
                <a16:creationId xmlns:a16="http://schemas.microsoft.com/office/drawing/2014/main" id="{AD0AD93E-4D95-4081-4F15-A8D7B51D2526}"/>
              </a:ext>
            </a:extLst>
          </p:cNvPr>
          <p:cNvSpPr>
            <a:spLocks noGrp="1"/>
          </p:cNvSpPr>
          <p:nvPr>
            <p:ph type="pic" sz="quarter" idx="15"/>
          </p:nvPr>
        </p:nvSpPr>
        <p:spPr>
          <a:xfrm>
            <a:off x="6964546" y="2179896"/>
            <a:ext cx="2179638" cy="2614613"/>
          </a:xfrm>
          <a:prstGeom prst="rect">
            <a:avLst/>
          </a:prstGeom>
        </p:spPr>
        <p:txBody>
          <a:bodyPr/>
          <a:lstStyle/>
          <a:p>
            <a:endParaRPr lang="en-US"/>
          </a:p>
        </p:txBody>
      </p:sp>
      <p:sp>
        <p:nvSpPr>
          <p:cNvPr id="19" name="Picture Placeholder 18">
            <a:extLst>
              <a:ext uri="{FF2B5EF4-FFF2-40B4-BE49-F238E27FC236}">
                <a16:creationId xmlns:a16="http://schemas.microsoft.com/office/drawing/2014/main" id="{2F0AF10A-A1DF-4170-D2CD-EFCFAB551DAE}"/>
              </a:ext>
            </a:extLst>
          </p:cNvPr>
          <p:cNvSpPr>
            <a:spLocks noGrp="1"/>
          </p:cNvSpPr>
          <p:nvPr>
            <p:ph type="pic" sz="quarter" idx="16"/>
          </p:nvPr>
        </p:nvSpPr>
        <p:spPr>
          <a:xfrm>
            <a:off x="9356651" y="1775084"/>
            <a:ext cx="2835349" cy="3413125"/>
          </a:xfrm>
          <a:prstGeom prst="rect">
            <a:avLst/>
          </a:prstGeom>
        </p:spPr>
        <p:txBody>
          <a:bodyPr/>
          <a:lstStyle/>
          <a:p>
            <a:endParaRPr lang="en-US"/>
          </a:p>
        </p:txBody>
      </p:sp>
      <p:pic>
        <p:nvPicPr>
          <p:cNvPr id="21" name="Picture 20">
            <a:extLst>
              <a:ext uri="{FF2B5EF4-FFF2-40B4-BE49-F238E27FC236}">
                <a16:creationId xmlns:a16="http://schemas.microsoft.com/office/drawing/2014/main" id="{FC072D8F-9413-C0EE-DD0E-94A9EA142EC3}"/>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7096521" y="254643"/>
            <a:ext cx="1260401" cy="1260401"/>
          </a:xfrm>
          <a:prstGeom prst="rect">
            <a:avLst/>
          </a:prstGeom>
        </p:spPr>
      </p:pic>
      <p:sp>
        <p:nvSpPr>
          <p:cNvPr id="2" name="Title 1">
            <a:extLst>
              <a:ext uri="{FF2B5EF4-FFF2-40B4-BE49-F238E27FC236}">
                <a16:creationId xmlns:a16="http://schemas.microsoft.com/office/drawing/2014/main" id="{2D142224-C073-C370-0170-EDFF722C3E54}"/>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3" name="Text Placeholder 10">
            <a:extLst>
              <a:ext uri="{FF2B5EF4-FFF2-40B4-BE49-F238E27FC236}">
                <a16:creationId xmlns:a16="http://schemas.microsoft.com/office/drawing/2014/main" id="{8A91D11B-7EB1-78A8-25AB-EA33341C8BBD}"/>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402611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photos_varied">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0" y="2700596"/>
            <a:ext cx="2616200" cy="2605088"/>
          </a:xfrm>
          <a:prstGeom prst="rect">
            <a:avLst/>
          </a:prstGeom>
        </p:spPr>
        <p:txBody>
          <a:bodyPr/>
          <a:lstStyle/>
          <a:p>
            <a:endParaRPr lang="en-US"/>
          </a:p>
        </p:txBody>
      </p:sp>
      <p:sp>
        <p:nvSpPr>
          <p:cNvPr id="15" name="Picture Placeholder 14">
            <a:extLst>
              <a:ext uri="{FF2B5EF4-FFF2-40B4-BE49-F238E27FC236}">
                <a16:creationId xmlns:a16="http://schemas.microsoft.com/office/drawing/2014/main" id="{4093A2EB-3C19-9E31-FDC7-914877B946FA}"/>
              </a:ext>
            </a:extLst>
          </p:cNvPr>
          <p:cNvSpPr>
            <a:spLocks noGrp="1"/>
          </p:cNvSpPr>
          <p:nvPr>
            <p:ph type="pic" sz="quarter" idx="14"/>
          </p:nvPr>
        </p:nvSpPr>
        <p:spPr>
          <a:xfrm>
            <a:off x="2828666" y="1286134"/>
            <a:ext cx="3923414" cy="4370387"/>
          </a:xfrm>
          <a:prstGeom prst="rect">
            <a:avLst/>
          </a:prstGeom>
        </p:spPr>
        <p:txBody>
          <a:bodyPr/>
          <a:lstStyle/>
          <a:p>
            <a:endParaRPr lang="en-US"/>
          </a:p>
        </p:txBody>
      </p:sp>
      <p:sp>
        <p:nvSpPr>
          <p:cNvPr id="17" name="Picture Placeholder 16">
            <a:extLst>
              <a:ext uri="{FF2B5EF4-FFF2-40B4-BE49-F238E27FC236}">
                <a16:creationId xmlns:a16="http://schemas.microsoft.com/office/drawing/2014/main" id="{AD0AD93E-4D95-4081-4F15-A8D7B51D2526}"/>
              </a:ext>
            </a:extLst>
          </p:cNvPr>
          <p:cNvSpPr>
            <a:spLocks noGrp="1"/>
          </p:cNvSpPr>
          <p:nvPr>
            <p:ph type="pic" sz="quarter" idx="15"/>
          </p:nvPr>
        </p:nvSpPr>
        <p:spPr>
          <a:xfrm>
            <a:off x="6964546" y="2179896"/>
            <a:ext cx="2179638" cy="2614613"/>
          </a:xfrm>
          <a:prstGeom prst="rect">
            <a:avLst/>
          </a:prstGeom>
        </p:spPr>
        <p:txBody>
          <a:bodyPr/>
          <a:lstStyle/>
          <a:p>
            <a:endParaRPr lang="en-US"/>
          </a:p>
        </p:txBody>
      </p:sp>
      <p:sp>
        <p:nvSpPr>
          <p:cNvPr id="19" name="Picture Placeholder 18">
            <a:extLst>
              <a:ext uri="{FF2B5EF4-FFF2-40B4-BE49-F238E27FC236}">
                <a16:creationId xmlns:a16="http://schemas.microsoft.com/office/drawing/2014/main" id="{2F0AF10A-A1DF-4170-D2CD-EFCFAB551DAE}"/>
              </a:ext>
            </a:extLst>
          </p:cNvPr>
          <p:cNvSpPr>
            <a:spLocks noGrp="1"/>
          </p:cNvSpPr>
          <p:nvPr>
            <p:ph type="pic" sz="quarter" idx="16"/>
          </p:nvPr>
        </p:nvSpPr>
        <p:spPr>
          <a:xfrm>
            <a:off x="9356651" y="1775084"/>
            <a:ext cx="2835349" cy="3413125"/>
          </a:xfrm>
          <a:prstGeom prst="rect">
            <a:avLst/>
          </a:prstGeom>
        </p:spPr>
        <p:txBody>
          <a:bodyPr/>
          <a:lstStyle/>
          <a:p>
            <a:endParaRPr lang="en-US"/>
          </a:p>
        </p:txBody>
      </p:sp>
      <p:sp>
        <p:nvSpPr>
          <p:cNvPr id="2" name="Title 1">
            <a:extLst>
              <a:ext uri="{FF2B5EF4-FFF2-40B4-BE49-F238E27FC236}">
                <a16:creationId xmlns:a16="http://schemas.microsoft.com/office/drawing/2014/main" id="{D360D353-A3AE-80DA-C3D7-A4CA5CCF3274}"/>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3" name="Text Placeholder 10">
            <a:extLst>
              <a:ext uri="{FF2B5EF4-FFF2-40B4-BE49-F238E27FC236}">
                <a16:creationId xmlns:a16="http://schemas.microsoft.com/office/drawing/2014/main" id="{008583E0-4981-FCE6-CC7F-B562C4EAB0FE}"/>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1"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23440916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hotos_Case_Study_Intro_A">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2" y="1"/>
            <a:ext cx="3044952" cy="6858000"/>
          </a:xfrm>
          <a:prstGeom prst="rect">
            <a:avLst/>
          </a:prstGeom>
        </p:spPr>
        <p:txBody>
          <a:bodyPr/>
          <a:lstStyle/>
          <a:p>
            <a:endParaRPr lang="en-US"/>
          </a:p>
        </p:txBody>
      </p:sp>
      <p:sp>
        <p:nvSpPr>
          <p:cNvPr id="2" name="Picture Placeholder 12">
            <a:extLst>
              <a:ext uri="{FF2B5EF4-FFF2-40B4-BE49-F238E27FC236}">
                <a16:creationId xmlns:a16="http://schemas.microsoft.com/office/drawing/2014/main" id="{E055866F-C082-4D99-5B4E-3C63986AACF0}"/>
              </a:ext>
            </a:extLst>
          </p:cNvPr>
          <p:cNvSpPr>
            <a:spLocks noGrp="1"/>
          </p:cNvSpPr>
          <p:nvPr>
            <p:ph type="pic" sz="quarter" idx="26"/>
          </p:nvPr>
        </p:nvSpPr>
        <p:spPr>
          <a:xfrm>
            <a:off x="3049015" y="1"/>
            <a:ext cx="3044952" cy="6858000"/>
          </a:xfrm>
          <a:prstGeom prst="rect">
            <a:avLst/>
          </a:prstGeom>
        </p:spPr>
        <p:txBody>
          <a:bodyPr/>
          <a:lstStyle/>
          <a:p>
            <a:endParaRPr lang="en-US"/>
          </a:p>
        </p:txBody>
      </p:sp>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343662"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343662"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
        <p:nvSpPr>
          <p:cNvPr id="10" name="Text Placeholder 4">
            <a:extLst>
              <a:ext uri="{FF2B5EF4-FFF2-40B4-BE49-F238E27FC236}">
                <a16:creationId xmlns:a16="http://schemas.microsoft.com/office/drawing/2014/main" id="{827EC50B-97F1-95B1-1645-215DA9E1E3BF}"/>
              </a:ext>
            </a:extLst>
          </p:cNvPr>
          <p:cNvSpPr>
            <a:spLocks noGrp="1"/>
          </p:cNvSpPr>
          <p:nvPr>
            <p:ph type="body" sz="quarter" idx="32" hasCustomPrompt="1"/>
          </p:nvPr>
        </p:nvSpPr>
        <p:spPr>
          <a:xfrm>
            <a:off x="3431287"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12" name="Text Placeholder 4">
            <a:extLst>
              <a:ext uri="{FF2B5EF4-FFF2-40B4-BE49-F238E27FC236}">
                <a16:creationId xmlns:a16="http://schemas.microsoft.com/office/drawing/2014/main" id="{9DB968DD-CEBD-F381-301F-90981E0D721D}"/>
              </a:ext>
            </a:extLst>
          </p:cNvPr>
          <p:cNvSpPr>
            <a:spLocks noGrp="1"/>
          </p:cNvSpPr>
          <p:nvPr>
            <p:ph type="body" sz="quarter" idx="33" hasCustomPrompt="1"/>
          </p:nvPr>
        </p:nvSpPr>
        <p:spPr>
          <a:xfrm>
            <a:off x="3431287"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6098032" y="1"/>
            <a:ext cx="3044952" cy="6858000"/>
          </a:xfrm>
          <a:prstGeom prst="rect">
            <a:avLst/>
          </a:prstGeom>
        </p:spPr>
        <p:txBody>
          <a:bodyPr/>
          <a:lstStyle/>
          <a:p>
            <a:endParaRPr lang="en-US"/>
          </a:p>
        </p:txBody>
      </p:sp>
      <p:sp>
        <p:nvSpPr>
          <p:cNvPr id="16" name="Picture Placeholder 12">
            <a:extLst>
              <a:ext uri="{FF2B5EF4-FFF2-40B4-BE49-F238E27FC236}">
                <a16:creationId xmlns:a16="http://schemas.microsoft.com/office/drawing/2014/main" id="{E55DC887-581D-F1A6-AE8A-07BF09DACBF5}"/>
              </a:ext>
            </a:extLst>
          </p:cNvPr>
          <p:cNvSpPr>
            <a:spLocks noGrp="1"/>
          </p:cNvSpPr>
          <p:nvPr>
            <p:ph type="pic" sz="quarter" idx="35"/>
          </p:nvPr>
        </p:nvSpPr>
        <p:spPr>
          <a:xfrm>
            <a:off x="9147048" y="1"/>
            <a:ext cx="3044952" cy="6858000"/>
          </a:xfrm>
          <a:prstGeom prst="rect">
            <a:avLst/>
          </a:prstGeom>
        </p:spPr>
        <p:txBody>
          <a:bodyPr/>
          <a:lstStyle/>
          <a:p>
            <a:endParaRPr lang="en-US"/>
          </a:p>
        </p:txBody>
      </p:sp>
      <p:sp>
        <p:nvSpPr>
          <p:cNvPr id="18" name="Text Placeholder 4">
            <a:extLst>
              <a:ext uri="{FF2B5EF4-FFF2-40B4-BE49-F238E27FC236}">
                <a16:creationId xmlns:a16="http://schemas.microsoft.com/office/drawing/2014/main" id="{9EB4AE85-0F02-5C55-08C2-B0140E9D257E}"/>
              </a:ext>
            </a:extLst>
          </p:cNvPr>
          <p:cNvSpPr>
            <a:spLocks noGrp="1"/>
          </p:cNvSpPr>
          <p:nvPr>
            <p:ph type="body" sz="quarter" idx="36" hasCustomPrompt="1"/>
          </p:nvPr>
        </p:nvSpPr>
        <p:spPr>
          <a:xfrm>
            <a:off x="6515863"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20" name="Text Placeholder 4">
            <a:extLst>
              <a:ext uri="{FF2B5EF4-FFF2-40B4-BE49-F238E27FC236}">
                <a16:creationId xmlns:a16="http://schemas.microsoft.com/office/drawing/2014/main" id="{03CE0690-30B8-D5A7-67CF-262217A974F3}"/>
              </a:ext>
            </a:extLst>
          </p:cNvPr>
          <p:cNvSpPr>
            <a:spLocks noGrp="1"/>
          </p:cNvSpPr>
          <p:nvPr>
            <p:ph type="body" sz="quarter" idx="37" hasCustomPrompt="1"/>
          </p:nvPr>
        </p:nvSpPr>
        <p:spPr>
          <a:xfrm>
            <a:off x="6515863"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
        <p:nvSpPr>
          <p:cNvPr id="21" name="Text Placeholder 4">
            <a:extLst>
              <a:ext uri="{FF2B5EF4-FFF2-40B4-BE49-F238E27FC236}">
                <a16:creationId xmlns:a16="http://schemas.microsoft.com/office/drawing/2014/main" id="{098EDDB7-B424-017D-C031-094E73D4E03E}"/>
              </a:ext>
            </a:extLst>
          </p:cNvPr>
          <p:cNvSpPr>
            <a:spLocks noGrp="1"/>
          </p:cNvSpPr>
          <p:nvPr>
            <p:ph type="body" sz="quarter" idx="38" hasCustomPrompt="1"/>
          </p:nvPr>
        </p:nvSpPr>
        <p:spPr>
          <a:xfrm>
            <a:off x="9603488"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22" name="Text Placeholder 4">
            <a:extLst>
              <a:ext uri="{FF2B5EF4-FFF2-40B4-BE49-F238E27FC236}">
                <a16:creationId xmlns:a16="http://schemas.microsoft.com/office/drawing/2014/main" id="{3415EB96-602E-D431-3713-AB005A9D7BA6}"/>
              </a:ext>
            </a:extLst>
          </p:cNvPr>
          <p:cNvSpPr>
            <a:spLocks noGrp="1"/>
          </p:cNvSpPr>
          <p:nvPr>
            <p:ph type="body" sz="quarter" idx="39" hasCustomPrompt="1"/>
          </p:nvPr>
        </p:nvSpPr>
        <p:spPr>
          <a:xfrm>
            <a:off x="9603488"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665614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photos_Case_Study_Intro_A">
    <p:spTree>
      <p:nvGrpSpPr>
        <p:cNvPr id="1" name=""/>
        <p:cNvGrpSpPr/>
        <p:nvPr/>
      </p:nvGrpSpPr>
      <p:grpSpPr>
        <a:xfrm>
          <a:off x="0" y="0"/>
          <a:ext cx="0" cy="0"/>
          <a:chOff x="0" y="0"/>
          <a:chExt cx="0" cy="0"/>
        </a:xfrm>
      </p:grpSpPr>
      <p:sp>
        <p:nvSpPr>
          <p:cNvPr id="17" name="Picture Placeholder 12">
            <a:extLst>
              <a:ext uri="{FF2B5EF4-FFF2-40B4-BE49-F238E27FC236}">
                <a16:creationId xmlns:a16="http://schemas.microsoft.com/office/drawing/2014/main" id="{B84B59E6-DB3C-524C-C721-DF0AEF48CED0}"/>
              </a:ext>
            </a:extLst>
          </p:cNvPr>
          <p:cNvSpPr>
            <a:spLocks noGrp="1"/>
          </p:cNvSpPr>
          <p:nvPr>
            <p:ph type="pic" sz="quarter" idx="40"/>
          </p:nvPr>
        </p:nvSpPr>
        <p:spPr>
          <a:xfrm>
            <a:off x="8122920" y="1"/>
            <a:ext cx="4069080" cy="6858000"/>
          </a:xfrm>
          <a:prstGeom prst="rect">
            <a:avLst/>
          </a:prstGeom>
        </p:spPr>
        <p:txBody>
          <a:bodyPr/>
          <a:lstStyle/>
          <a:p>
            <a:endParaRPr lang="en-US"/>
          </a:p>
        </p:txBody>
      </p:sp>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0" y="1"/>
            <a:ext cx="4069080" cy="6858000"/>
          </a:xfrm>
          <a:prstGeom prst="rect">
            <a:avLst/>
          </a:prstGeom>
        </p:spPr>
        <p:txBody>
          <a:bodyPr/>
          <a:lstStyle/>
          <a:p>
            <a:endParaRPr lang="en-US"/>
          </a:p>
        </p:txBody>
      </p:sp>
      <p:sp>
        <p:nvSpPr>
          <p:cNvPr id="9" name="Picture Placeholder 12">
            <a:extLst>
              <a:ext uri="{FF2B5EF4-FFF2-40B4-BE49-F238E27FC236}">
                <a16:creationId xmlns:a16="http://schemas.microsoft.com/office/drawing/2014/main" id="{D40E92CB-4429-D81E-AE0E-74FA641AF1D7}"/>
              </a:ext>
            </a:extLst>
          </p:cNvPr>
          <p:cNvSpPr>
            <a:spLocks noGrp="1"/>
          </p:cNvSpPr>
          <p:nvPr>
            <p:ph type="pic" sz="quarter" idx="37"/>
          </p:nvPr>
        </p:nvSpPr>
        <p:spPr>
          <a:xfrm>
            <a:off x="4061460" y="1"/>
            <a:ext cx="4069080" cy="6858000"/>
          </a:xfrm>
          <a:prstGeom prst="rect">
            <a:avLst/>
          </a:prstGeom>
        </p:spPr>
        <p:txBody>
          <a:bodyPr/>
          <a:lstStyle/>
          <a:p>
            <a:endParaRPr lang="en-US"/>
          </a:p>
        </p:txBody>
      </p:sp>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343662"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343662"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
        <p:nvSpPr>
          <p:cNvPr id="5" name="Text Placeholder 4">
            <a:extLst>
              <a:ext uri="{FF2B5EF4-FFF2-40B4-BE49-F238E27FC236}">
                <a16:creationId xmlns:a16="http://schemas.microsoft.com/office/drawing/2014/main" id="{D6A1F11A-7C19-9AF1-8D46-17DC6138F663}"/>
              </a:ext>
            </a:extLst>
          </p:cNvPr>
          <p:cNvSpPr>
            <a:spLocks noGrp="1"/>
          </p:cNvSpPr>
          <p:nvPr>
            <p:ph type="body" sz="quarter" idx="35" hasCustomPrompt="1"/>
          </p:nvPr>
        </p:nvSpPr>
        <p:spPr>
          <a:xfrm>
            <a:off x="4458462"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6" name="Text Placeholder 4">
            <a:extLst>
              <a:ext uri="{FF2B5EF4-FFF2-40B4-BE49-F238E27FC236}">
                <a16:creationId xmlns:a16="http://schemas.microsoft.com/office/drawing/2014/main" id="{210FF0E1-8D9D-EEE3-60BA-CF73F351DF91}"/>
              </a:ext>
            </a:extLst>
          </p:cNvPr>
          <p:cNvSpPr>
            <a:spLocks noGrp="1"/>
          </p:cNvSpPr>
          <p:nvPr>
            <p:ph type="body" sz="quarter" idx="36" hasCustomPrompt="1"/>
          </p:nvPr>
        </p:nvSpPr>
        <p:spPr>
          <a:xfrm>
            <a:off x="4458462"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
        <p:nvSpPr>
          <p:cNvPr id="11" name="Text Placeholder 4">
            <a:extLst>
              <a:ext uri="{FF2B5EF4-FFF2-40B4-BE49-F238E27FC236}">
                <a16:creationId xmlns:a16="http://schemas.microsoft.com/office/drawing/2014/main" id="{1565875D-645C-4E8A-84A9-85DA3A7C6D3A}"/>
              </a:ext>
            </a:extLst>
          </p:cNvPr>
          <p:cNvSpPr>
            <a:spLocks noGrp="1"/>
          </p:cNvSpPr>
          <p:nvPr>
            <p:ph type="body" sz="quarter" idx="38" hasCustomPrompt="1"/>
          </p:nvPr>
        </p:nvSpPr>
        <p:spPr>
          <a:xfrm>
            <a:off x="8497062"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15" name="Text Placeholder 4">
            <a:extLst>
              <a:ext uri="{FF2B5EF4-FFF2-40B4-BE49-F238E27FC236}">
                <a16:creationId xmlns:a16="http://schemas.microsoft.com/office/drawing/2014/main" id="{206FED9F-44EA-A943-059C-C15E1B5FC86A}"/>
              </a:ext>
            </a:extLst>
          </p:cNvPr>
          <p:cNvSpPr>
            <a:spLocks noGrp="1"/>
          </p:cNvSpPr>
          <p:nvPr>
            <p:ph type="body" sz="quarter" idx="39" hasCustomPrompt="1"/>
          </p:nvPr>
        </p:nvSpPr>
        <p:spPr>
          <a:xfrm>
            <a:off x="8497062"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26611826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photos_Case_Study_Intro_A">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1" y="1"/>
            <a:ext cx="6112933" cy="6858000"/>
          </a:xfrm>
          <a:prstGeom prst="rect">
            <a:avLst/>
          </a:prstGeom>
        </p:spPr>
        <p:txBody>
          <a:bodyPr/>
          <a:lstStyle/>
          <a:p>
            <a:endParaRPr lang="en-US"/>
          </a:p>
        </p:txBody>
      </p:sp>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647700"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647700"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
        <p:nvSpPr>
          <p:cNvPr id="2" name="Picture Placeholder 12">
            <a:extLst>
              <a:ext uri="{FF2B5EF4-FFF2-40B4-BE49-F238E27FC236}">
                <a16:creationId xmlns:a16="http://schemas.microsoft.com/office/drawing/2014/main" id="{C7F119B1-945E-DB84-8CCC-48ECFF66E18A}"/>
              </a:ext>
            </a:extLst>
          </p:cNvPr>
          <p:cNvSpPr>
            <a:spLocks noGrp="1"/>
          </p:cNvSpPr>
          <p:nvPr>
            <p:ph type="pic" sz="quarter" idx="35"/>
          </p:nvPr>
        </p:nvSpPr>
        <p:spPr>
          <a:xfrm>
            <a:off x="6079067" y="1"/>
            <a:ext cx="6112933" cy="6858000"/>
          </a:xfrm>
          <a:prstGeom prst="rect">
            <a:avLst/>
          </a:prstGeom>
        </p:spPr>
        <p:txBody>
          <a:bodyPr/>
          <a:lstStyle/>
          <a:p>
            <a:endParaRPr lang="en-US"/>
          </a:p>
        </p:txBody>
      </p:sp>
      <p:sp>
        <p:nvSpPr>
          <p:cNvPr id="10" name="Text Placeholder 4">
            <a:extLst>
              <a:ext uri="{FF2B5EF4-FFF2-40B4-BE49-F238E27FC236}">
                <a16:creationId xmlns:a16="http://schemas.microsoft.com/office/drawing/2014/main" id="{98D26C75-51C3-5A6C-E9B2-8C5ED2E7DC3C}"/>
              </a:ext>
            </a:extLst>
          </p:cNvPr>
          <p:cNvSpPr>
            <a:spLocks noGrp="1"/>
          </p:cNvSpPr>
          <p:nvPr>
            <p:ph type="body" sz="quarter" idx="36" hasCustomPrompt="1"/>
          </p:nvPr>
        </p:nvSpPr>
        <p:spPr>
          <a:xfrm>
            <a:off x="6743701"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Heading</a:t>
            </a:r>
          </a:p>
        </p:txBody>
      </p:sp>
      <p:sp>
        <p:nvSpPr>
          <p:cNvPr id="12" name="Text Placeholder 4">
            <a:extLst>
              <a:ext uri="{FF2B5EF4-FFF2-40B4-BE49-F238E27FC236}">
                <a16:creationId xmlns:a16="http://schemas.microsoft.com/office/drawing/2014/main" id="{0CE14F46-9EA2-9FF5-00DF-32589A51A587}"/>
              </a:ext>
            </a:extLst>
          </p:cNvPr>
          <p:cNvSpPr>
            <a:spLocks noGrp="1"/>
          </p:cNvSpPr>
          <p:nvPr>
            <p:ph type="body" sz="quarter" idx="37" hasCustomPrompt="1"/>
          </p:nvPr>
        </p:nvSpPr>
        <p:spPr>
          <a:xfrm>
            <a:off x="6743701"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27638382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photos_Case_Study_Intro_B">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2" y="1"/>
            <a:ext cx="3044952" cy="4729162"/>
          </a:xfrm>
          <a:prstGeom prst="rect">
            <a:avLst/>
          </a:prstGeom>
        </p:spPr>
        <p:txBody>
          <a:bodyPr/>
          <a:lstStyle/>
          <a:p>
            <a:endParaRPr lang="en-US"/>
          </a:p>
        </p:txBody>
      </p:sp>
      <p:sp>
        <p:nvSpPr>
          <p:cNvPr id="2" name="Picture Placeholder 12">
            <a:extLst>
              <a:ext uri="{FF2B5EF4-FFF2-40B4-BE49-F238E27FC236}">
                <a16:creationId xmlns:a16="http://schemas.microsoft.com/office/drawing/2014/main" id="{E055866F-C082-4D99-5B4E-3C63986AACF0}"/>
              </a:ext>
            </a:extLst>
          </p:cNvPr>
          <p:cNvSpPr>
            <a:spLocks noGrp="1"/>
          </p:cNvSpPr>
          <p:nvPr>
            <p:ph type="pic" sz="quarter" idx="26"/>
          </p:nvPr>
        </p:nvSpPr>
        <p:spPr>
          <a:xfrm>
            <a:off x="3049015" y="1"/>
            <a:ext cx="3044952" cy="4729162"/>
          </a:xfrm>
          <a:prstGeom prst="rect">
            <a:avLst/>
          </a:prstGeom>
        </p:spPr>
        <p:txBody>
          <a:bodyPr/>
          <a:lstStyle/>
          <a:p>
            <a:endParaRPr lang="en-US"/>
          </a:p>
        </p:txBody>
      </p:sp>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343662"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343662"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0" name="Text Placeholder 4">
            <a:extLst>
              <a:ext uri="{FF2B5EF4-FFF2-40B4-BE49-F238E27FC236}">
                <a16:creationId xmlns:a16="http://schemas.microsoft.com/office/drawing/2014/main" id="{827EC50B-97F1-95B1-1645-215DA9E1E3BF}"/>
              </a:ext>
            </a:extLst>
          </p:cNvPr>
          <p:cNvSpPr>
            <a:spLocks noGrp="1"/>
          </p:cNvSpPr>
          <p:nvPr>
            <p:ph type="body" sz="quarter" idx="32" hasCustomPrompt="1"/>
          </p:nvPr>
        </p:nvSpPr>
        <p:spPr>
          <a:xfrm>
            <a:off x="3431287"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12" name="Text Placeholder 4">
            <a:extLst>
              <a:ext uri="{FF2B5EF4-FFF2-40B4-BE49-F238E27FC236}">
                <a16:creationId xmlns:a16="http://schemas.microsoft.com/office/drawing/2014/main" id="{9DB968DD-CEBD-F381-301F-90981E0D721D}"/>
              </a:ext>
            </a:extLst>
          </p:cNvPr>
          <p:cNvSpPr>
            <a:spLocks noGrp="1"/>
          </p:cNvSpPr>
          <p:nvPr>
            <p:ph type="body" sz="quarter" idx="33" hasCustomPrompt="1"/>
          </p:nvPr>
        </p:nvSpPr>
        <p:spPr>
          <a:xfrm>
            <a:off x="3431287"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6098032" y="1"/>
            <a:ext cx="3044952" cy="4729162"/>
          </a:xfrm>
          <a:prstGeom prst="rect">
            <a:avLst/>
          </a:prstGeom>
        </p:spPr>
        <p:txBody>
          <a:bodyPr/>
          <a:lstStyle/>
          <a:p>
            <a:endParaRPr lang="en-US"/>
          </a:p>
        </p:txBody>
      </p:sp>
      <p:sp>
        <p:nvSpPr>
          <p:cNvPr id="16" name="Picture Placeholder 12">
            <a:extLst>
              <a:ext uri="{FF2B5EF4-FFF2-40B4-BE49-F238E27FC236}">
                <a16:creationId xmlns:a16="http://schemas.microsoft.com/office/drawing/2014/main" id="{E55DC887-581D-F1A6-AE8A-07BF09DACBF5}"/>
              </a:ext>
            </a:extLst>
          </p:cNvPr>
          <p:cNvSpPr>
            <a:spLocks noGrp="1"/>
          </p:cNvSpPr>
          <p:nvPr>
            <p:ph type="pic" sz="quarter" idx="35"/>
          </p:nvPr>
        </p:nvSpPr>
        <p:spPr>
          <a:xfrm>
            <a:off x="9147048" y="1"/>
            <a:ext cx="3044952" cy="4729162"/>
          </a:xfrm>
          <a:prstGeom prst="rect">
            <a:avLst/>
          </a:prstGeom>
        </p:spPr>
        <p:txBody>
          <a:bodyPr/>
          <a:lstStyle/>
          <a:p>
            <a:endParaRPr lang="en-US"/>
          </a:p>
        </p:txBody>
      </p:sp>
      <p:sp>
        <p:nvSpPr>
          <p:cNvPr id="18" name="Text Placeholder 4">
            <a:extLst>
              <a:ext uri="{FF2B5EF4-FFF2-40B4-BE49-F238E27FC236}">
                <a16:creationId xmlns:a16="http://schemas.microsoft.com/office/drawing/2014/main" id="{9EB4AE85-0F02-5C55-08C2-B0140E9D257E}"/>
              </a:ext>
            </a:extLst>
          </p:cNvPr>
          <p:cNvSpPr>
            <a:spLocks noGrp="1"/>
          </p:cNvSpPr>
          <p:nvPr>
            <p:ph type="body" sz="quarter" idx="36" hasCustomPrompt="1"/>
          </p:nvPr>
        </p:nvSpPr>
        <p:spPr>
          <a:xfrm>
            <a:off x="6515863"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0" name="Text Placeholder 4">
            <a:extLst>
              <a:ext uri="{FF2B5EF4-FFF2-40B4-BE49-F238E27FC236}">
                <a16:creationId xmlns:a16="http://schemas.microsoft.com/office/drawing/2014/main" id="{03CE0690-30B8-D5A7-67CF-262217A974F3}"/>
              </a:ext>
            </a:extLst>
          </p:cNvPr>
          <p:cNvSpPr>
            <a:spLocks noGrp="1"/>
          </p:cNvSpPr>
          <p:nvPr>
            <p:ph type="body" sz="quarter" idx="37" hasCustomPrompt="1"/>
          </p:nvPr>
        </p:nvSpPr>
        <p:spPr>
          <a:xfrm>
            <a:off x="6515863"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21" name="Text Placeholder 4">
            <a:extLst>
              <a:ext uri="{FF2B5EF4-FFF2-40B4-BE49-F238E27FC236}">
                <a16:creationId xmlns:a16="http://schemas.microsoft.com/office/drawing/2014/main" id="{098EDDB7-B424-017D-C031-094E73D4E03E}"/>
              </a:ext>
            </a:extLst>
          </p:cNvPr>
          <p:cNvSpPr>
            <a:spLocks noGrp="1"/>
          </p:cNvSpPr>
          <p:nvPr>
            <p:ph type="body" sz="quarter" idx="38" hasCustomPrompt="1"/>
          </p:nvPr>
        </p:nvSpPr>
        <p:spPr>
          <a:xfrm>
            <a:off x="9603488"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2" name="Text Placeholder 4">
            <a:extLst>
              <a:ext uri="{FF2B5EF4-FFF2-40B4-BE49-F238E27FC236}">
                <a16:creationId xmlns:a16="http://schemas.microsoft.com/office/drawing/2014/main" id="{3415EB96-602E-D431-3713-AB005A9D7BA6}"/>
              </a:ext>
            </a:extLst>
          </p:cNvPr>
          <p:cNvSpPr>
            <a:spLocks noGrp="1"/>
          </p:cNvSpPr>
          <p:nvPr>
            <p:ph type="body" sz="quarter" idx="39" hasCustomPrompt="1"/>
          </p:nvPr>
        </p:nvSpPr>
        <p:spPr>
          <a:xfrm>
            <a:off x="9603488"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425502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photos_Case_Study_Intro_B">
    <p:spTree>
      <p:nvGrpSpPr>
        <p:cNvPr id="1" name=""/>
        <p:cNvGrpSpPr/>
        <p:nvPr/>
      </p:nvGrpSpPr>
      <p:grpSpPr>
        <a:xfrm>
          <a:off x="0" y="0"/>
          <a:ext cx="0" cy="0"/>
          <a:chOff x="0" y="0"/>
          <a:chExt cx="0" cy="0"/>
        </a:xfrm>
      </p:grpSpPr>
      <p:sp>
        <p:nvSpPr>
          <p:cNvPr id="25" name="Picture Placeholder 12">
            <a:extLst>
              <a:ext uri="{FF2B5EF4-FFF2-40B4-BE49-F238E27FC236}">
                <a16:creationId xmlns:a16="http://schemas.microsoft.com/office/drawing/2014/main" id="{8CEB80F1-2238-7003-E60A-777E8870D8CA}"/>
              </a:ext>
            </a:extLst>
          </p:cNvPr>
          <p:cNvSpPr>
            <a:spLocks noGrp="1"/>
          </p:cNvSpPr>
          <p:nvPr>
            <p:ph type="pic" sz="quarter" idx="40"/>
          </p:nvPr>
        </p:nvSpPr>
        <p:spPr>
          <a:xfrm>
            <a:off x="8122920" y="1"/>
            <a:ext cx="4069080" cy="4727448"/>
          </a:xfrm>
          <a:prstGeom prst="rect">
            <a:avLst/>
          </a:prstGeom>
        </p:spPr>
        <p:txBody>
          <a:bodyPr/>
          <a:lstStyle/>
          <a:p>
            <a:endParaRPr lang="en-US"/>
          </a:p>
        </p:txBody>
      </p:sp>
      <p:sp>
        <p:nvSpPr>
          <p:cNvPr id="26" name="Picture Placeholder 12">
            <a:extLst>
              <a:ext uri="{FF2B5EF4-FFF2-40B4-BE49-F238E27FC236}">
                <a16:creationId xmlns:a16="http://schemas.microsoft.com/office/drawing/2014/main" id="{081F6261-AB67-5FCE-B3A8-35604F14E2A9}"/>
              </a:ext>
            </a:extLst>
          </p:cNvPr>
          <p:cNvSpPr>
            <a:spLocks noGrp="1"/>
          </p:cNvSpPr>
          <p:nvPr>
            <p:ph type="pic" sz="quarter" idx="34"/>
          </p:nvPr>
        </p:nvSpPr>
        <p:spPr>
          <a:xfrm>
            <a:off x="0" y="1"/>
            <a:ext cx="4069080" cy="4727448"/>
          </a:xfrm>
          <a:prstGeom prst="rect">
            <a:avLst/>
          </a:prstGeom>
        </p:spPr>
        <p:txBody>
          <a:bodyPr/>
          <a:lstStyle/>
          <a:p>
            <a:endParaRPr lang="en-US"/>
          </a:p>
        </p:txBody>
      </p:sp>
      <p:sp>
        <p:nvSpPr>
          <p:cNvPr id="27" name="Picture Placeholder 12">
            <a:extLst>
              <a:ext uri="{FF2B5EF4-FFF2-40B4-BE49-F238E27FC236}">
                <a16:creationId xmlns:a16="http://schemas.microsoft.com/office/drawing/2014/main" id="{B960C74D-5AC8-20B0-B8EC-5A82F42EEBCD}"/>
              </a:ext>
            </a:extLst>
          </p:cNvPr>
          <p:cNvSpPr>
            <a:spLocks noGrp="1"/>
          </p:cNvSpPr>
          <p:nvPr>
            <p:ph type="pic" sz="quarter" idx="37"/>
          </p:nvPr>
        </p:nvSpPr>
        <p:spPr>
          <a:xfrm>
            <a:off x="4061460" y="1"/>
            <a:ext cx="4069080" cy="4727448"/>
          </a:xfrm>
          <a:prstGeom prst="rect">
            <a:avLst/>
          </a:prstGeom>
        </p:spPr>
        <p:txBody>
          <a:bodyPr/>
          <a:lstStyle/>
          <a:p>
            <a:endParaRPr lang="en-US"/>
          </a:p>
        </p:txBody>
      </p:sp>
      <p:sp>
        <p:nvSpPr>
          <p:cNvPr id="28" name="Text Placeholder 4">
            <a:extLst>
              <a:ext uri="{FF2B5EF4-FFF2-40B4-BE49-F238E27FC236}">
                <a16:creationId xmlns:a16="http://schemas.microsoft.com/office/drawing/2014/main" id="{1E694EF9-63E8-2DD1-855D-8226F0B9D7EE}"/>
              </a:ext>
            </a:extLst>
          </p:cNvPr>
          <p:cNvSpPr>
            <a:spLocks noGrp="1"/>
          </p:cNvSpPr>
          <p:nvPr>
            <p:ph type="body" sz="quarter" idx="41" hasCustomPrompt="1"/>
          </p:nvPr>
        </p:nvSpPr>
        <p:spPr>
          <a:xfrm>
            <a:off x="343662" y="5230368"/>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9" name="Text Placeholder 4">
            <a:extLst>
              <a:ext uri="{FF2B5EF4-FFF2-40B4-BE49-F238E27FC236}">
                <a16:creationId xmlns:a16="http://schemas.microsoft.com/office/drawing/2014/main" id="{0AC54D94-5550-35E2-9CBB-6380D1A0559B}"/>
              </a:ext>
            </a:extLst>
          </p:cNvPr>
          <p:cNvSpPr>
            <a:spLocks noGrp="1"/>
          </p:cNvSpPr>
          <p:nvPr>
            <p:ph type="body" sz="quarter" idx="42" hasCustomPrompt="1"/>
          </p:nvPr>
        </p:nvSpPr>
        <p:spPr>
          <a:xfrm>
            <a:off x="343662" y="5620940"/>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30" name="Text Placeholder 4">
            <a:extLst>
              <a:ext uri="{FF2B5EF4-FFF2-40B4-BE49-F238E27FC236}">
                <a16:creationId xmlns:a16="http://schemas.microsoft.com/office/drawing/2014/main" id="{1174A8AE-15FF-5BDD-7685-4FAF6EF23C53}"/>
              </a:ext>
            </a:extLst>
          </p:cNvPr>
          <p:cNvSpPr>
            <a:spLocks noGrp="1"/>
          </p:cNvSpPr>
          <p:nvPr>
            <p:ph type="body" sz="quarter" idx="35" hasCustomPrompt="1"/>
          </p:nvPr>
        </p:nvSpPr>
        <p:spPr>
          <a:xfrm>
            <a:off x="4458462" y="5233641"/>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31" name="Text Placeholder 4">
            <a:extLst>
              <a:ext uri="{FF2B5EF4-FFF2-40B4-BE49-F238E27FC236}">
                <a16:creationId xmlns:a16="http://schemas.microsoft.com/office/drawing/2014/main" id="{8D7025AF-5AD5-E053-39A9-A1C9947284B8}"/>
              </a:ext>
            </a:extLst>
          </p:cNvPr>
          <p:cNvSpPr>
            <a:spLocks noGrp="1"/>
          </p:cNvSpPr>
          <p:nvPr>
            <p:ph type="body" sz="quarter" idx="36" hasCustomPrompt="1"/>
          </p:nvPr>
        </p:nvSpPr>
        <p:spPr>
          <a:xfrm>
            <a:off x="4458462" y="5620940"/>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32" name="Text Placeholder 4">
            <a:extLst>
              <a:ext uri="{FF2B5EF4-FFF2-40B4-BE49-F238E27FC236}">
                <a16:creationId xmlns:a16="http://schemas.microsoft.com/office/drawing/2014/main" id="{A5C5A44C-A29D-3C27-3B25-9F14C1ECA7BB}"/>
              </a:ext>
            </a:extLst>
          </p:cNvPr>
          <p:cNvSpPr>
            <a:spLocks noGrp="1"/>
          </p:cNvSpPr>
          <p:nvPr>
            <p:ph type="body" sz="quarter" idx="38" hasCustomPrompt="1"/>
          </p:nvPr>
        </p:nvSpPr>
        <p:spPr>
          <a:xfrm>
            <a:off x="8497062" y="5233641"/>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33" name="Text Placeholder 4">
            <a:extLst>
              <a:ext uri="{FF2B5EF4-FFF2-40B4-BE49-F238E27FC236}">
                <a16:creationId xmlns:a16="http://schemas.microsoft.com/office/drawing/2014/main" id="{1BF15487-07BD-CB9A-E6A8-536C7BB5ED60}"/>
              </a:ext>
            </a:extLst>
          </p:cNvPr>
          <p:cNvSpPr>
            <a:spLocks noGrp="1"/>
          </p:cNvSpPr>
          <p:nvPr>
            <p:ph type="body" sz="quarter" idx="39" hasCustomPrompt="1"/>
          </p:nvPr>
        </p:nvSpPr>
        <p:spPr>
          <a:xfrm>
            <a:off x="8497062" y="5620940"/>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30389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Ligh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39074" y="4670399"/>
            <a:ext cx="7068944" cy="455381"/>
          </a:xfrm>
          <a:prstGeom prst="rect">
            <a:avLst/>
          </a:prstGeom>
        </p:spPr>
        <p:txBody>
          <a:bodyPr wrap="square">
            <a:spAutoFit/>
          </a:bodyPr>
          <a:lstStyle>
            <a:lvl1pPr>
              <a:lnSpc>
                <a:spcPct val="150000"/>
              </a:lnSpc>
              <a:spcBef>
                <a:spcPts val="0"/>
              </a:spcBef>
              <a:defRPr sz="22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639074" y="5393921"/>
            <a:ext cx="6489700" cy="200055"/>
          </a:xfrm>
          <a:prstGeom prst="rect">
            <a:avLst/>
          </a:prstGeom>
        </p:spPr>
        <p:txBody>
          <a:bodyPr>
            <a:spAutoFit/>
          </a:bodyPr>
          <a:lstStyle>
            <a:lvl1pPr>
              <a:lnSpc>
                <a:spcPct val="100000"/>
              </a:lnSpc>
              <a:spcBef>
                <a:spcPts val="0"/>
              </a:spcBef>
              <a:defRPr sz="1300" b="1" i="0" spc="400" baseline="0">
                <a:solidFill>
                  <a:schemeClr val="accent2"/>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2" name="Footer Placeholder 5">
            <a:extLst>
              <a:ext uri="{FF2B5EF4-FFF2-40B4-BE49-F238E27FC236}">
                <a16:creationId xmlns:a16="http://schemas.microsoft.com/office/drawing/2014/main" id="{88D4788E-EE52-507E-7D71-0F24A4DBD2C0}"/>
              </a:ext>
            </a:extLst>
          </p:cNvPr>
          <p:cNvSpPr>
            <a:spLocks noGrp="1"/>
          </p:cNvSpPr>
          <p:nvPr>
            <p:ph type="ftr" sz="quarter" idx="3"/>
          </p:nvPr>
        </p:nvSpPr>
        <p:spPr>
          <a:xfrm>
            <a:off x="639074" y="6403340"/>
            <a:ext cx="1645920" cy="226060"/>
          </a:xfrm>
          <a:prstGeom prst="rect">
            <a:avLst/>
          </a:prstGeom>
        </p:spPr>
        <p:txBody>
          <a:bodyPr vert="horz" lIns="0" tIns="0" rIns="0" bIns="0" rtlCol="0" anchor="ctr"/>
          <a:lstStyle>
            <a:lvl1pPr algn="l">
              <a:defRPr kumimoji="0" lang="en-US" sz="600" b="0" i="0" u="none" strike="noStrike" cap="none" spc="0" normalizeH="0" baseline="0" dirty="0" smtClean="0">
                <a:ln>
                  <a:noFill/>
                </a:ln>
                <a:solidFill>
                  <a:schemeClr val="tx2"/>
                </a:solidFill>
                <a:effectLst/>
                <a:uLnTx/>
                <a:uFillTx/>
                <a:ea typeface="Calibri" panose="020F0502020204030204" pitchFamily="34" charset="0"/>
                <a:cs typeface="Calibri" panose="020F0502020204030204" pitchFamily="34" charset="0"/>
              </a:defRPr>
            </a:lvl1pPr>
          </a:lstStyle>
          <a:p>
            <a:r>
              <a:rPr lang="en-US"/>
              <a:t>EPAM Proprietary &amp; Confidential.</a:t>
            </a:r>
          </a:p>
        </p:txBody>
      </p:sp>
      <p:sp>
        <p:nvSpPr>
          <p:cNvPr id="8" name="Text Placeholder 4">
            <a:extLst>
              <a:ext uri="{FF2B5EF4-FFF2-40B4-BE49-F238E27FC236}">
                <a16:creationId xmlns:a16="http://schemas.microsoft.com/office/drawing/2014/main" id="{DF86B7FC-77D7-4734-103B-B7BEE343FE4C}"/>
              </a:ext>
            </a:extLst>
          </p:cNvPr>
          <p:cNvSpPr>
            <a:spLocks noGrp="1"/>
          </p:cNvSpPr>
          <p:nvPr>
            <p:ph type="body" sz="quarter" idx="10" hasCustomPrompt="1"/>
          </p:nvPr>
        </p:nvSpPr>
        <p:spPr>
          <a:xfrm>
            <a:off x="639074" y="1653938"/>
            <a:ext cx="8060366" cy="2103140"/>
          </a:xfrm>
          <a:prstGeom prst="rect">
            <a:avLst/>
          </a:prstGeom>
        </p:spPr>
        <p:txBody>
          <a:bodyPr wrap="square">
            <a:spAutoFit/>
          </a:bodyPr>
          <a:lstStyle>
            <a:lvl1pPr>
              <a:lnSpc>
                <a:spcPts val="8200"/>
              </a:lnSpc>
              <a:spcBef>
                <a:spcPts val="0"/>
              </a:spcBef>
              <a:defRPr sz="8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Presentation Cover with Longer Title</a:t>
            </a:r>
          </a:p>
        </p:txBody>
      </p:sp>
      <p:pic>
        <p:nvPicPr>
          <p:cNvPr id="5" name="Picture 4">
            <a:extLst>
              <a:ext uri="{FF2B5EF4-FFF2-40B4-BE49-F238E27FC236}">
                <a16:creationId xmlns:a16="http://schemas.microsoft.com/office/drawing/2014/main" id="{4B2CBA10-B1F8-6997-AD70-9626FD79743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spTree>
    <p:extLst>
      <p:ext uri="{BB962C8B-B14F-4D97-AF65-F5344CB8AC3E}">
        <p14:creationId xmlns:p14="http://schemas.microsoft.com/office/powerpoint/2010/main" val="4015011034"/>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photos_Case_Study_Intro_B">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2" y="1"/>
            <a:ext cx="6117336" cy="4727448"/>
          </a:xfrm>
          <a:prstGeom prst="rect">
            <a:avLst/>
          </a:prstGeom>
        </p:spPr>
        <p:txBody>
          <a:bodyPr/>
          <a:lstStyle/>
          <a:p>
            <a:endParaRPr lang="en-US"/>
          </a:p>
        </p:txBody>
      </p:sp>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647700" y="5223588"/>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647700" y="5610887"/>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2" name="Picture Placeholder 12">
            <a:extLst>
              <a:ext uri="{FF2B5EF4-FFF2-40B4-BE49-F238E27FC236}">
                <a16:creationId xmlns:a16="http://schemas.microsoft.com/office/drawing/2014/main" id="{C7F119B1-945E-DB84-8CCC-48ECFF66E18A}"/>
              </a:ext>
            </a:extLst>
          </p:cNvPr>
          <p:cNvSpPr>
            <a:spLocks noGrp="1"/>
          </p:cNvSpPr>
          <p:nvPr>
            <p:ph type="pic" sz="quarter" idx="35"/>
          </p:nvPr>
        </p:nvSpPr>
        <p:spPr>
          <a:xfrm>
            <a:off x="6079066" y="1"/>
            <a:ext cx="6117336" cy="4727448"/>
          </a:xfrm>
          <a:prstGeom prst="rect">
            <a:avLst/>
          </a:prstGeom>
        </p:spPr>
        <p:txBody>
          <a:bodyPr/>
          <a:lstStyle/>
          <a:p>
            <a:endParaRPr lang="en-US"/>
          </a:p>
        </p:txBody>
      </p:sp>
      <p:sp>
        <p:nvSpPr>
          <p:cNvPr id="10" name="Text Placeholder 4">
            <a:extLst>
              <a:ext uri="{FF2B5EF4-FFF2-40B4-BE49-F238E27FC236}">
                <a16:creationId xmlns:a16="http://schemas.microsoft.com/office/drawing/2014/main" id="{98D26C75-51C3-5A6C-E9B2-8C5ED2E7DC3C}"/>
              </a:ext>
            </a:extLst>
          </p:cNvPr>
          <p:cNvSpPr>
            <a:spLocks noGrp="1"/>
          </p:cNvSpPr>
          <p:nvPr>
            <p:ph type="body" sz="quarter" idx="36" hasCustomPrompt="1"/>
          </p:nvPr>
        </p:nvSpPr>
        <p:spPr>
          <a:xfrm>
            <a:off x="6743701" y="5223588"/>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12" name="Text Placeholder 4">
            <a:extLst>
              <a:ext uri="{FF2B5EF4-FFF2-40B4-BE49-F238E27FC236}">
                <a16:creationId xmlns:a16="http://schemas.microsoft.com/office/drawing/2014/main" id="{0CE14F46-9EA2-9FF5-00DF-32589A51A587}"/>
              </a:ext>
            </a:extLst>
          </p:cNvPr>
          <p:cNvSpPr>
            <a:spLocks noGrp="1"/>
          </p:cNvSpPr>
          <p:nvPr>
            <p:ph type="body" sz="quarter" idx="37" hasCustomPrompt="1"/>
          </p:nvPr>
        </p:nvSpPr>
        <p:spPr>
          <a:xfrm>
            <a:off x="6743701" y="5610887"/>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28856268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photos_Case_Study_Intro_C">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2" y="1385887"/>
            <a:ext cx="3044952" cy="3343275"/>
          </a:xfrm>
          <a:prstGeom prst="rect">
            <a:avLst/>
          </a:prstGeom>
        </p:spPr>
        <p:txBody>
          <a:bodyPr/>
          <a:lstStyle/>
          <a:p>
            <a:endParaRPr lang="en-US"/>
          </a:p>
        </p:txBody>
      </p:sp>
      <p:sp>
        <p:nvSpPr>
          <p:cNvPr id="2" name="Picture Placeholder 12">
            <a:extLst>
              <a:ext uri="{FF2B5EF4-FFF2-40B4-BE49-F238E27FC236}">
                <a16:creationId xmlns:a16="http://schemas.microsoft.com/office/drawing/2014/main" id="{E055866F-C082-4D99-5B4E-3C63986AACF0}"/>
              </a:ext>
            </a:extLst>
          </p:cNvPr>
          <p:cNvSpPr>
            <a:spLocks noGrp="1"/>
          </p:cNvSpPr>
          <p:nvPr>
            <p:ph type="pic" sz="quarter" idx="26"/>
          </p:nvPr>
        </p:nvSpPr>
        <p:spPr>
          <a:xfrm>
            <a:off x="3049015" y="1"/>
            <a:ext cx="3044952" cy="3971924"/>
          </a:xfrm>
          <a:prstGeom prst="rect">
            <a:avLst/>
          </a:prstGeom>
        </p:spPr>
        <p:txBody>
          <a:bodyPr/>
          <a:lstStyle/>
          <a:p>
            <a:endParaRPr lang="en-US"/>
          </a:p>
        </p:txBody>
      </p:sp>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343662"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343662"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0" name="Text Placeholder 4">
            <a:extLst>
              <a:ext uri="{FF2B5EF4-FFF2-40B4-BE49-F238E27FC236}">
                <a16:creationId xmlns:a16="http://schemas.microsoft.com/office/drawing/2014/main" id="{827EC50B-97F1-95B1-1645-215DA9E1E3BF}"/>
              </a:ext>
            </a:extLst>
          </p:cNvPr>
          <p:cNvSpPr>
            <a:spLocks noGrp="1"/>
          </p:cNvSpPr>
          <p:nvPr>
            <p:ph type="body" sz="quarter" idx="32" hasCustomPrompt="1"/>
          </p:nvPr>
        </p:nvSpPr>
        <p:spPr>
          <a:xfrm>
            <a:off x="3431287"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12" name="Text Placeholder 4">
            <a:extLst>
              <a:ext uri="{FF2B5EF4-FFF2-40B4-BE49-F238E27FC236}">
                <a16:creationId xmlns:a16="http://schemas.microsoft.com/office/drawing/2014/main" id="{9DB968DD-CEBD-F381-301F-90981E0D721D}"/>
              </a:ext>
            </a:extLst>
          </p:cNvPr>
          <p:cNvSpPr>
            <a:spLocks noGrp="1"/>
          </p:cNvSpPr>
          <p:nvPr>
            <p:ph type="body" sz="quarter" idx="33" hasCustomPrompt="1"/>
          </p:nvPr>
        </p:nvSpPr>
        <p:spPr>
          <a:xfrm>
            <a:off x="3431287"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6098032" y="1000125"/>
            <a:ext cx="3044952" cy="3346704"/>
          </a:xfrm>
          <a:prstGeom prst="rect">
            <a:avLst/>
          </a:prstGeom>
        </p:spPr>
        <p:txBody>
          <a:bodyPr/>
          <a:lstStyle/>
          <a:p>
            <a:endParaRPr lang="en-US"/>
          </a:p>
        </p:txBody>
      </p:sp>
      <p:sp>
        <p:nvSpPr>
          <p:cNvPr id="16" name="Picture Placeholder 12">
            <a:extLst>
              <a:ext uri="{FF2B5EF4-FFF2-40B4-BE49-F238E27FC236}">
                <a16:creationId xmlns:a16="http://schemas.microsoft.com/office/drawing/2014/main" id="{E55DC887-581D-F1A6-AE8A-07BF09DACBF5}"/>
              </a:ext>
            </a:extLst>
          </p:cNvPr>
          <p:cNvSpPr>
            <a:spLocks noGrp="1"/>
          </p:cNvSpPr>
          <p:nvPr>
            <p:ph type="pic" sz="quarter" idx="35"/>
          </p:nvPr>
        </p:nvSpPr>
        <p:spPr>
          <a:xfrm>
            <a:off x="9147048" y="1"/>
            <a:ext cx="3044952" cy="4729162"/>
          </a:xfrm>
          <a:prstGeom prst="rect">
            <a:avLst/>
          </a:prstGeom>
        </p:spPr>
        <p:txBody>
          <a:bodyPr/>
          <a:lstStyle/>
          <a:p>
            <a:endParaRPr lang="en-US"/>
          </a:p>
        </p:txBody>
      </p:sp>
      <p:sp>
        <p:nvSpPr>
          <p:cNvPr id="18" name="Text Placeholder 4">
            <a:extLst>
              <a:ext uri="{FF2B5EF4-FFF2-40B4-BE49-F238E27FC236}">
                <a16:creationId xmlns:a16="http://schemas.microsoft.com/office/drawing/2014/main" id="{9EB4AE85-0F02-5C55-08C2-B0140E9D257E}"/>
              </a:ext>
            </a:extLst>
          </p:cNvPr>
          <p:cNvSpPr>
            <a:spLocks noGrp="1"/>
          </p:cNvSpPr>
          <p:nvPr>
            <p:ph type="body" sz="quarter" idx="36" hasCustomPrompt="1"/>
          </p:nvPr>
        </p:nvSpPr>
        <p:spPr>
          <a:xfrm>
            <a:off x="6515863"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0" name="Text Placeholder 4">
            <a:extLst>
              <a:ext uri="{FF2B5EF4-FFF2-40B4-BE49-F238E27FC236}">
                <a16:creationId xmlns:a16="http://schemas.microsoft.com/office/drawing/2014/main" id="{03CE0690-30B8-D5A7-67CF-262217A974F3}"/>
              </a:ext>
            </a:extLst>
          </p:cNvPr>
          <p:cNvSpPr>
            <a:spLocks noGrp="1"/>
          </p:cNvSpPr>
          <p:nvPr>
            <p:ph type="body" sz="quarter" idx="37" hasCustomPrompt="1"/>
          </p:nvPr>
        </p:nvSpPr>
        <p:spPr>
          <a:xfrm>
            <a:off x="6515863"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21" name="Text Placeholder 4">
            <a:extLst>
              <a:ext uri="{FF2B5EF4-FFF2-40B4-BE49-F238E27FC236}">
                <a16:creationId xmlns:a16="http://schemas.microsoft.com/office/drawing/2014/main" id="{098EDDB7-B424-017D-C031-094E73D4E03E}"/>
              </a:ext>
            </a:extLst>
          </p:cNvPr>
          <p:cNvSpPr>
            <a:spLocks noGrp="1"/>
          </p:cNvSpPr>
          <p:nvPr>
            <p:ph type="body" sz="quarter" idx="38" hasCustomPrompt="1"/>
          </p:nvPr>
        </p:nvSpPr>
        <p:spPr>
          <a:xfrm>
            <a:off x="9603488"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2" name="Text Placeholder 4">
            <a:extLst>
              <a:ext uri="{FF2B5EF4-FFF2-40B4-BE49-F238E27FC236}">
                <a16:creationId xmlns:a16="http://schemas.microsoft.com/office/drawing/2014/main" id="{3415EB96-602E-D431-3713-AB005A9D7BA6}"/>
              </a:ext>
            </a:extLst>
          </p:cNvPr>
          <p:cNvSpPr>
            <a:spLocks noGrp="1"/>
          </p:cNvSpPr>
          <p:nvPr>
            <p:ph type="body" sz="quarter" idx="39" hasCustomPrompt="1"/>
          </p:nvPr>
        </p:nvSpPr>
        <p:spPr>
          <a:xfrm>
            <a:off x="9603488"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33749459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photos_Case_Study_Intro_C">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E055866F-C082-4D99-5B4E-3C63986AACF0}"/>
              </a:ext>
            </a:extLst>
          </p:cNvPr>
          <p:cNvSpPr>
            <a:spLocks noGrp="1"/>
          </p:cNvSpPr>
          <p:nvPr>
            <p:ph type="pic" sz="quarter" idx="26"/>
          </p:nvPr>
        </p:nvSpPr>
        <p:spPr>
          <a:xfrm>
            <a:off x="3414713" y="1"/>
            <a:ext cx="5372099" cy="3971924"/>
          </a:xfrm>
          <a:prstGeom prst="rect">
            <a:avLst/>
          </a:prstGeom>
        </p:spPr>
        <p:txBody>
          <a:bodyPr/>
          <a:lstStyle/>
          <a:p>
            <a:endParaRPr lang="en-US"/>
          </a:p>
        </p:txBody>
      </p:sp>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343662"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343662"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8803132" y="1000125"/>
            <a:ext cx="3388868" cy="3346704"/>
          </a:xfrm>
          <a:prstGeom prst="rect">
            <a:avLst/>
          </a:prstGeom>
        </p:spPr>
        <p:txBody>
          <a:bodyPr/>
          <a:lstStyle/>
          <a:p>
            <a:endParaRPr lang="en-US"/>
          </a:p>
        </p:txBody>
      </p:sp>
      <p:sp>
        <p:nvSpPr>
          <p:cNvPr id="18" name="Text Placeholder 4">
            <a:extLst>
              <a:ext uri="{FF2B5EF4-FFF2-40B4-BE49-F238E27FC236}">
                <a16:creationId xmlns:a16="http://schemas.microsoft.com/office/drawing/2014/main" id="{9EB4AE85-0F02-5C55-08C2-B0140E9D257E}"/>
              </a:ext>
            </a:extLst>
          </p:cNvPr>
          <p:cNvSpPr>
            <a:spLocks noGrp="1"/>
          </p:cNvSpPr>
          <p:nvPr>
            <p:ph type="body" sz="quarter" idx="36" hasCustomPrompt="1"/>
          </p:nvPr>
        </p:nvSpPr>
        <p:spPr>
          <a:xfrm>
            <a:off x="4730688"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0" name="Text Placeholder 4">
            <a:extLst>
              <a:ext uri="{FF2B5EF4-FFF2-40B4-BE49-F238E27FC236}">
                <a16:creationId xmlns:a16="http://schemas.microsoft.com/office/drawing/2014/main" id="{03CE0690-30B8-D5A7-67CF-262217A974F3}"/>
              </a:ext>
            </a:extLst>
          </p:cNvPr>
          <p:cNvSpPr>
            <a:spLocks noGrp="1"/>
          </p:cNvSpPr>
          <p:nvPr>
            <p:ph type="body" sz="quarter" idx="37" hasCustomPrompt="1"/>
          </p:nvPr>
        </p:nvSpPr>
        <p:spPr>
          <a:xfrm>
            <a:off x="4730688"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21" name="Text Placeholder 4">
            <a:extLst>
              <a:ext uri="{FF2B5EF4-FFF2-40B4-BE49-F238E27FC236}">
                <a16:creationId xmlns:a16="http://schemas.microsoft.com/office/drawing/2014/main" id="{098EDDB7-B424-017D-C031-094E73D4E03E}"/>
              </a:ext>
            </a:extLst>
          </p:cNvPr>
          <p:cNvSpPr>
            <a:spLocks noGrp="1"/>
          </p:cNvSpPr>
          <p:nvPr>
            <p:ph type="body" sz="quarter" idx="38" hasCustomPrompt="1"/>
          </p:nvPr>
        </p:nvSpPr>
        <p:spPr>
          <a:xfrm>
            <a:off x="9117713"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2" name="Text Placeholder 4">
            <a:extLst>
              <a:ext uri="{FF2B5EF4-FFF2-40B4-BE49-F238E27FC236}">
                <a16:creationId xmlns:a16="http://schemas.microsoft.com/office/drawing/2014/main" id="{3415EB96-602E-D431-3713-AB005A9D7BA6}"/>
              </a:ext>
            </a:extLst>
          </p:cNvPr>
          <p:cNvSpPr>
            <a:spLocks noGrp="1"/>
          </p:cNvSpPr>
          <p:nvPr>
            <p:ph type="body" sz="quarter" idx="39" hasCustomPrompt="1"/>
          </p:nvPr>
        </p:nvSpPr>
        <p:spPr>
          <a:xfrm>
            <a:off x="9117713"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5" name="Picture Placeholder 12">
            <a:extLst>
              <a:ext uri="{FF2B5EF4-FFF2-40B4-BE49-F238E27FC236}">
                <a16:creationId xmlns:a16="http://schemas.microsoft.com/office/drawing/2014/main" id="{0892A38E-DB30-CF79-A5B5-0EC6FE038BA6}"/>
              </a:ext>
            </a:extLst>
          </p:cNvPr>
          <p:cNvSpPr>
            <a:spLocks noGrp="1"/>
          </p:cNvSpPr>
          <p:nvPr>
            <p:ph type="pic" sz="quarter" idx="40"/>
          </p:nvPr>
        </p:nvSpPr>
        <p:spPr>
          <a:xfrm>
            <a:off x="0" y="1000125"/>
            <a:ext cx="3388868" cy="3346704"/>
          </a:xfrm>
          <a:prstGeom prst="rect">
            <a:avLst/>
          </a:prstGeom>
        </p:spPr>
        <p:txBody>
          <a:bodyPr/>
          <a:lstStyle/>
          <a:p>
            <a:endParaRPr lang="en-US"/>
          </a:p>
        </p:txBody>
      </p:sp>
    </p:spTree>
    <p:extLst>
      <p:ext uri="{BB962C8B-B14F-4D97-AF65-F5344CB8AC3E}">
        <p14:creationId xmlns:p14="http://schemas.microsoft.com/office/powerpoint/2010/main" val="31599079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photos_Case_Study_Intro_C">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485DA047-547A-0842-A6E4-A652CD456599}"/>
              </a:ext>
            </a:extLst>
          </p:cNvPr>
          <p:cNvSpPr>
            <a:spLocks noGrp="1"/>
          </p:cNvSpPr>
          <p:nvPr>
            <p:ph type="body" sz="quarter" idx="29" hasCustomPrompt="1"/>
          </p:nvPr>
        </p:nvSpPr>
        <p:spPr>
          <a:xfrm>
            <a:off x="647700"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8" name="Text Placeholder 4">
            <a:extLst>
              <a:ext uri="{FF2B5EF4-FFF2-40B4-BE49-F238E27FC236}">
                <a16:creationId xmlns:a16="http://schemas.microsoft.com/office/drawing/2014/main" id="{66497A74-C5CD-1385-9639-CA14C03FB104}"/>
              </a:ext>
            </a:extLst>
          </p:cNvPr>
          <p:cNvSpPr>
            <a:spLocks noGrp="1"/>
          </p:cNvSpPr>
          <p:nvPr>
            <p:ph type="body" sz="quarter" idx="30" hasCustomPrompt="1"/>
          </p:nvPr>
        </p:nvSpPr>
        <p:spPr>
          <a:xfrm>
            <a:off x="647700"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4" name="Picture Placeholder 12">
            <a:extLst>
              <a:ext uri="{FF2B5EF4-FFF2-40B4-BE49-F238E27FC236}">
                <a16:creationId xmlns:a16="http://schemas.microsoft.com/office/drawing/2014/main" id="{C0675C4A-D9A4-1E02-3EA2-91543FBB5E70}"/>
              </a:ext>
            </a:extLst>
          </p:cNvPr>
          <p:cNvSpPr>
            <a:spLocks noGrp="1"/>
          </p:cNvSpPr>
          <p:nvPr>
            <p:ph type="pic" sz="quarter" idx="34"/>
          </p:nvPr>
        </p:nvSpPr>
        <p:spPr>
          <a:xfrm>
            <a:off x="4381500" y="0"/>
            <a:ext cx="7810500" cy="4944533"/>
          </a:xfrm>
          <a:prstGeom prst="rect">
            <a:avLst/>
          </a:prstGeom>
        </p:spPr>
        <p:txBody>
          <a:bodyPr/>
          <a:lstStyle/>
          <a:p>
            <a:endParaRPr lang="en-US"/>
          </a:p>
        </p:txBody>
      </p:sp>
      <p:sp>
        <p:nvSpPr>
          <p:cNvPr id="21" name="Text Placeholder 4">
            <a:extLst>
              <a:ext uri="{FF2B5EF4-FFF2-40B4-BE49-F238E27FC236}">
                <a16:creationId xmlns:a16="http://schemas.microsoft.com/office/drawing/2014/main" id="{098EDDB7-B424-017D-C031-094E73D4E03E}"/>
              </a:ext>
            </a:extLst>
          </p:cNvPr>
          <p:cNvSpPr>
            <a:spLocks noGrp="1"/>
          </p:cNvSpPr>
          <p:nvPr>
            <p:ph type="body" sz="quarter" idx="38" hasCustomPrompt="1"/>
          </p:nvPr>
        </p:nvSpPr>
        <p:spPr>
          <a:xfrm>
            <a:off x="4881034"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2" name="Text Placeholder 4">
            <a:extLst>
              <a:ext uri="{FF2B5EF4-FFF2-40B4-BE49-F238E27FC236}">
                <a16:creationId xmlns:a16="http://schemas.microsoft.com/office/drawing/2014/main" id="{3415EB96-602E-D431-3713-AB005A9D7BA6}"/>
              </a:ext>
            </a:extLst>
          </p:cNvPr>
          <p:cNvSpPr>
            <a:spLocks noGrp="1"/>
          </p:cNvSpPr>
          <p:nvPr>
            <p:ph type="body" sz="quarter" idx="39" hasCustomPrompt="1"/>
          </p:nvPr>
        </p:nvSpPr>
        <p:spPr>
          <a:xfrm>
            <a:off x="4881034"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5" name="Picture Placeholder 12">
            <a:extLst>
              <a:ext uri="{FF2B5EF4-FFF2-40B4-BE49-F238E27FC236}">
                <a16:creationId xmlns:a16="http://schemas.microsoft.com/office/drawing/2014/main" id="{0892A38E-DB30-CF79-A5B5-0EC6FE038BA6}"/>
              </a:ext>
            </a:extLst>
          </p:cNvPr>
          <p:cNvSpPr>
            <a:spLocks noGrp="1"/>
          </p:cNvSpPr>
          <p:nvPr>
            <p:ph type="pic" sz="quarter" idx="40"/>
          </p:nvPr>
        </p:nvSpPr>
        <p:spPr>
          <a:xfrm>
            <a:off x="0" y="915459"/>
            <a:ext cx="4381500" cy="3346704"/>
          </a:xfrm>
          <a:prstGeom prst="rect">
            <a:avLst/>
          </a:prstGeom>
        </p:spPr>
        <p:txBody>
          <a:bodyPr/>
          <a:lstStyle/>
          <a:p>
            <a:endParaRPr lang="en-US"/>
          </a:p>
        </p:txBody>
      </p:sp>
    </p:spTree>
    <p:extLst>
      <p:ext uri="{BB962C8B-B14F-4D97-AF65-F5344CB8AC3E}">
        <p14:creationId xmlns:p14="http://schemas.microsoft.com/office/powerpoint/2010/main" val="4095930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photos_Case_Study_Intro_D">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3955255" y="1819274"/>
            <a:ext cx="2616200" cy="2605088"/>
          </a:xfrm>
          <a:prstGeom prst="rect">
            <a:avLst/>
          </a:prstGeom>
        </p:spPr>
        <p:txBody>
          <a:bodyPr/>
          <a:lstStyle/>
          <a:p>
            <a:endParaRPr lang="en-US"/>
          </a:p>
        </p:txBody>
      </p:sp>
      <p:sp>
        <p:nvSpPr>
          <p:cNvPr id="15" name="Picture Placeholder 14">
            <a:extLst>
              <a:ext uri="{FF2B5EF4-FFF2-40B4-BE49-F238E27FC236}">
                <a16:creationId xmlns:a16="http://schemas.microsoft.com/office/drawing/2014/main" id="{4093A2EB-3C19-9E31-FDC7-914877B946FA}"/>
              </a:ext>
            </a:extLst>
          </p:cNvPr>
          <p:cNvSpPr>
            <a:spLocks noGrp="1"/>
          </p:cNvSpPr>
          <p:nvPr>
            <p:ph type="pic" sz="quarter" idx="14"/>
          </p:nvPr>
        </p:nvSpPr>
        <p:spPr>
          <a:xfrm>
            <a:off x="0" y="404812"/>
            <a:ext cx="3779476" cy="4210051"/>
          </a:xfrm>
          <a:prstGeom prst="rect">
            <a:avLst/>
          </a:prstGeom>
        </p:spPr>
        <p:txBody>
          <a:bodyPr/>
          <a:lstStyle/>
          <a:p>
            <a:endParaRPr lang="en-US"/>
          </a:p>
        </p:txBody>
      </p:sp>
      <p:sp>
        <p:nvSpPr>
          <p:cNvPr id="17" name="Picture Placeholder 16">
            <a:extLst>
              <a:ext uri="{FF2B5EF4-FFF2-40B4-BE49-F238E27FC236}">
                <a16:creationId xmlns:a16="http://schemas.microsoft.com/office/drawing/2014/main" id="{AD0AD93E-4D95-4081-4F15-A8D7B51D2526}"/>
              </a:ext>
            </a:extLst>
          </p:cNvPr>
          <p:cNvSpPr>
            <a:spLocks noGrp="1"/>
          </p:cNvSpPr>
          <p:nvPr>
            <p:ph type="pic" sz="quarter" idx="15"/>
          </p:nvPr>
        </p:nvSpPr>
        <p:spPr>
          <a:xfrm>
            <a:off x="9758363" y="1484311"/>
            <a:ext cx="2329046" cy="2614613"/>
          </a:xfrm>
          <a:prstGeom prst="rect">
            <a:avLst/>
          </a:prstGeom>
        </p:spPr>
        <p:txBody>
          <a:bodyPr/>
          <a:lstStyle/>
          <a:p>
            <a:endParaRPr lang="en-US"/>
          </a:p>
        </p:txBody>
      </p:sp>
      <p:sp>
        <p:nvSpPr>
          <p:cNvPr id="19" name="Picture Placeholder 18">
            <a:extLst>
              <a:ext uri="{FF2B5EF4-FFF2-40B4-BE49-F238E27FC236}">
                <a16:creationId xmlns:a16="http://schemas.microsoft.com/office/drawing/2014/main" id="{2F0AF10A-A1DF-4170-D2CD-EFCFAB551DAE}"/>
              </a:ext>
            </a:extLst>
          </p:cNvPr>
          <p:cNvSpPr>
            <a:spLocks noGrp="1"/>
          </p:cNvSpPr>
          <p:nvPr>
            <p:ph type="pic" sz="quarter" idx="16"/>
          </p:nvPr>
        </p:nvSpPr>
        <p:spPr>
          <a:xfrm>
            <a:off x="6747234" y="893762"/>
            <a:ext cx="2835349" cy="3721101"/>
          </a:xfrm>
          <a:prstGeom prst="rect">
            <a:avLst/>
          </a:prstGeom>
        </p:spPr>
        <p:txBody>
          <a:bodyPr/>
          <a:lstStyle/>
          <a:p>
            <a:endParaRPr lang="en-US"/>
          </a:p>
        </p:txBody>
      </p:sp>
      <p:sp>
        <p:nvSpPr>
          <p:cNvPr id="2" name="Text Placeholder 4">
            <a:extLst>
              <a:ext uri="{FF2B5EF4-FFF2-40B4-BE49-F238E27FC236}">
                <a16:creationId xmlns:a16="http://schemas.microsoft.com/office/drawing/2014/main" id="{A9BD9240-DA34-2B4B-C18E-E31B5F3E26A8}"/>
              </a:ext>
            </a:extLst>
          </p:cNvPr>
          <p:cNvSpPr>
            <a:spLocks noGrp="1"/>
          </p:cNvSpPr>
          <p:nvPr>
            <p:ph type="body" sz="quarter" idx="29" hasCustomPrompt="1"/>
          </p:nvPr>
        </p:nvSpPr>
        <p:spPr>
          <a:xfrm>
            <a:off x="757999"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5" name="Text Placeholder 4">
            <a:extLst>
              <a:ext uri="{FF2B5EF4-FFF2-40B4-BE49-F238E27FC236}">
                <a16:creationId xmlns:a16="http://schemas.microsoft.com/office/drawing/2014/main" id="{7B3FFB4A-48ED-CC59-1A90-5722D0CADC6B}"/>
              </a:ext>
            </a:extLst>
          </p:cNvPr>
          <p:cNvSpPr>
            <a:spLocks noGrp="1"/>
          </p:cNvSpPr>
          <p:nvPr>
            <p:ph type="body" sz="quarter" idx="30" hasCustomPrompt="1"/>
          </p:nvPr>
        </p:nvSpPr>
        <p:spPr>
          <a:xfrm>
            <a:off x="757999"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6" name="Text Placeholder 4">
            <a:extLst>
              <a:ext uri="{FF2B5EF4-FFF2-40B4-BE49-F238E27FC236}">
                <a16:creationId xmlns:a16="http://schemas.microsoft.com/office/drawing/2014/main" id="{A97C5544-D8B2-9AE0-9BC4-AF92DF9C6A04}"/>
              </a:ext>
            </a:extLst>
          </p:cNvPr>
          <p:cNvSpPr>
            <a:spLocks noGrp="1"/>
          </p:cNvSpPr>
          <p:nvPr>
            <p:ph type="body" sz="quarter" idx="32" hasCustomPrompt="1"/>
          </p:nvPr>
        </p:nvSpPr>
        <p:spPr>
          <a:xfrm>
            <a:off x="4023233"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7" name="Text Placeholder 4">
            <a:extLst>
              <a:ext uri="{FF2B5EF4-FFF2-40B4-BE49-F238E27FC236}">
                <a16:creationId xmlns:a16="http://schemas.microsoft.com/office/drawing/2014/main" id="{A4662A9F-9217-54A8-5072-93ABC9E8D412}"/>
              </a:ext>
            </a:extLst>
          </p:cNvPr>
          <p:cNvSpPr>
            <a:spLocks noGrp="1"/>
          </p:cNvSpPr>
          <p:nvPr>
            <p:ph type="body" sz="quarter" idx="33" hasCustomPrompt="1"/>
          </p:nvPr>
        </p:nvSpPr>
        <p:spPr>
          <a:xfrm>
            <a:off x="4023233"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8" name="Text Placeholder 4">
            <a:extLst>
              <a:ext uri="{FF2B5EF4-FFF2-40B4-BE49-F238E27FC236}">
                <a16:creationId xmlns:a16="http://schemas.microsoft.com/office/drawing/2014/main" id="{B8473845-42B3-319E-BAD5-25FF29ECDA22}"/>
              </a:ext>
            </a:extLst>
          </p:cNvPr>
          <p:cNvSpPr>
            <a:spLocks noGrp="1"/>
          </p:cNvSpPr>
          <p:nvPr>
            <p:ph type="body" sz="quarter" idx="36" hasCustomPrompt="1"/>
          </p:nvPr>
        </p:nvSpPr>
        <p:spPr>
          <a:xfrm>
            <a:off x="6816979"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9" name="Text Placeholder 4">
            <a:extLst>
              <a:ext uri="{FF2B5EF4-FFF2-40B4-BE49-F238E27FC236}">
                <a16:creationId xmlns:a16="http://schemas.microsoft.com/office/drawing/2014/main" id="{D087191E-6D99-69DB-18A5-0987DC62F1F8}"/>
              </a:ext>
            </a:extLst>
          </p:cNvPr>
          <p:cNvSpPr>
            <a:spLocks noGrp="1"/>
          </p:cNvSpPr>
          <p:nvPr>
            <p:ph type="body" sz="quarter" idx="37" hasCustomPrompt="1"/>
          </p:nvPr>
        </p:nvSpPr>
        <p:spPr>
          <a:xfrm>
            <a:off x="6816979"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0" name="Text Placeholder 4">
            <a:extLst>
              <a:ext uri="{FF2B5EF4-FFF2-40B4-BE49-F238E27FC236}">
                <a16:creationId xmlns:a16="http://schemas.microsoft.com/office/drawing/2014/main" id="{21B4FCF2-6DDE-B735-E462-BA93B8E84561}"/>
              </a:ext>
            </a:extLst>
          </p:cNvPr>
          <p:cNvSpPr>
            <a:spLocks noGrp="1"/>
          </p:cNvSpPr>
          <p:nvPr>
            <p:ph type="body" sz="quarter" idx="38" hasCustomPrompt="1"/>
          </p:nvPr>
        </p:nvSpPr>
        <p:spPr>
          <a:xfrm>
            <a:off x="9753600"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12" name="Text Placeholder 4">
            <a:extLst>
              <a:ext uri="{FF2B5EF4-FFF2-40B4-BE49-F238E27FC236}">
                <a16:creationId xmlns:a16="http://schemas.microsoft.com/office/drawing/2014/main" id="{9B0E7436-EC01-5BA6-ACB7-295FD0FD554E}"/>
              </a:ext>
            </a:extLst>
          </p:cNvPr>
          <p:cNvSpPr>
            <a:spLocks noGrp="1"/>
          </p:cNvSpPr>
          <p:nvPr>
            <p:ph type="body" sz="quarter" idx="39" hasCustomPrompt="1"/>
          </p:nvPr>
        </p:nvSpPr>
        <p:spPr>
          <a:xfrm>
            <a:off x="9753600"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25192666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photos_Case_Study_Intro_D">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0" y="1614488"/>
            <a:ext cx="3357562" cy="2809874"/>
          </a:xfrm>
          <a:prstGeom prst="rect">
            <a:avLst/>
          </a:prstGeom>
        </p:spPr>
        <p:txBody>
          <a:bodyPr/>
          <a:lstStyle/>
          <a:p>
            <a:endParaRPr lang="en-US"/>
          </a:p>
        </p:txBody>
      </p:sp>
      <p:sp>
        <p:nvSpPr>
          <p:cNvPr id="15" name="Picture Placeholder 14">
            <a:extLst>
              <a:ext uri="{FF2B5EF4-FFF2-40B4-BE49-F238E27FC236}">
                <a16:creationId xmlns:a16="http://schemas.microsoft.com/office/drawing/2014/main" id="{4093A2EB-3C19-9E31-FDC7-914877B946FA}"/>
              </a:ext>
            </a:extLst>
          </p:cNvPr>
          <p:cNvSpPr>
            <a:spLocks noGrp="1"/>
          </p:cNvSpPr>
          <p:nvPr>
            <p:ph type="pic" sz="quarter" idx="14"/>
          </p:nvPr>
        </p:nvSpPr>
        <p:spPr>
          <a:xfrm>
            <a:off x="3571874" y="404812"/>
            <a:ext cx="5100639" cy="4210051"/>
          </a:xfrm>
          <a:prstGeom prst="rect">
            <a:avLst/>
          </a:prstGeom>
        </p:spPr>
        <p:txBody>
          <a:bodyPr/>
          <a:lstStyle/>
          <a:p>
            <a:endParaRPr lang="en-US"/>
          </a:p>
        </p:txBody>
      </p:sp>
      <p:sp>
        <p:nvSpPr>
          <p:cNvPr id="19" name="Picture Placeholder 18">
            <a:extLst>
              <a:ext uri="{FF2B5EF4-FFF2-40B4-BE49-F238E27FC236}">
                <a16:creationId xmlns:a16="http://schemas.microsoft.com/office/drawing/2014/main" id="{2F0AF10A-A1DF-4170-D2CD-EFCFAB551DAE}"/>
              </a:ext>
            </a:extLst>
          </p:cNvPr>
          <p:cNvSpPr>
            <a:spLocks noGrp="1"/>
          </p:cNvSpPr>
          <p:nvPr>
            <p:ph type="pic" sz="quarter" idx="16"/>
          </p:nvPr>
        </p:nvSpPr>
        <p:spPr>
          <a:xfrm>
            <a:off x="8858250" y="893762"/>
            <a:ext cx="3333750" cy="3535363"/>
          </a:xfrm>
          <a:prstGeom prst="rect">
            <a:avLst/>
          </a:prstGeom>
        </p:spPr>
        <p:txBody>
          <a:bodyPr/>
          <a:lstStyle/>
          <a:p>
            <a:endParaRPr lang="en-US"/>
          </a:p>
        </p:txBody>
      </p:sp>
      <p:sp>
        <p:nvSpPr>
          <p:cNvPr id="2" name="Text Placeholder 4">
            <a:extLst>
              <a:ext uri="{FF2B5EF4-FFF2-40B4-BE49-F238E27FC236}">
                <a16:creationId xmlns:a16="http://schemas.microsoft.com/office/drawing/2014/main" id="{A9BD9240-DA34-2B4B-C18E-E31B5F3E26A8}"/>
              </a:ext>
            </a:extLst>
          </p:cNvPr>
          <p:cNvSpPr>
            <a:spLocks noGrp="1"/>
          </p:cNvSpPr>
          <p:nvPr>
            <p:ph type="body" sz="quarter" idx="29" hasCustomPrompt="1"/>
          </p:nvPr>
        </p:nvSpPr>
        <p:spPr>
          <a:xfrm>
            <a:off x="757999"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5" name="Text Placeholder 4">
            <a:extLst>
              <a:ext uri="{FF2B5EF4-FFF2-40B4-BE49-F238E27FC236}">
                <a16:creationId xmlns:a16="http://schemas.microsoft.com/office/drawing/2014/main" id="{7B3FFB4A-48ED-CC59-1A90-5722D0CADC6B}"/>
              </a:ext>
            </a:extLst>
          </p:cNvPr>
          <p:cNvSpPr>
            <a:spLocks noGrp="1"/>
          </p:cNvSpPr>
          <p:nvPr>
            <p:ph type="body" sz="quarter" idx="30" hasCustomPrompt="1"/>
          </p:nvPr>
        </p:nvSpPr>
        <p:spPr>
          <a:xfrm>
            <a:off x="757999"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6" name="Text Placeholder 4">
            <a:extLst>
              <a:ext uri="{FF2B5EF4-FFF2-40B4-BE49-F238E27FC236}">
                <a16:creationId xmlns:a16="http://schemas.microsoft.com/office/drawing/2014/main" id="{A97C5544-D8B2-9AE0-9BC4-AF92DF9C6A04}"/>
              </a:ext>
            </a:extLst>
          </p:cNvPr>
          <p:cNvSpPr>
            <a:spLocks noGrp="1"/>
          </p:cNvSpPr>
          <p:nvPr>
            <p:ph type="body" sz="quarter" idx="32" hasCustomPrompt="1"/>
          </p:nvPr>
        </p:nvSpPr>
        <p:spPr>
          <a:xfrm>
            <a:off x="5086731"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7" name="Text Placeholder 4">
            <a:extLst>
              <a:ext uri="{FF2B5EF4-FFF2-40B4-BE49-F238E27FC236}">
                <a16:creationId xmlns:a16="http://schemas.microsoft.com/office/drawing/2014/main" id="{A4662A9F-9217-54A8-5072-93ABC9E8D412}"/>
              </a:ext>
            </a:extLst>
          </p:cNvPr>
          <p:cNvSpPr>
            <a:spLocks noGrp="1"/>
          </p:cNvSpPr>
          <p:nvPr>
            <p:ph type="body" sz="quarter" idx="33" hasCustomPrompt="1"/>
          </p:nvPr>
        </p:nvSpPr>
        <p:spPr>
          <a:xfrm>
            <a:off x="5086731"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10" name="Text Placeholder 4">
            <a:extLst>
              <a:ext uri="{FF2B5EF4-FFF2-40B4-BE49-F238E27FC236}">
                <a16:creationId xmlns:a16="http://schemas.microsoft.com/office/drawing/2014/main" id="{21B4FCF2-6DDE-B735-E462-BA93B8E84561}"/>
              </a:ext>
            </a:extLst>
          </p:cNvPr>
          <p:cNvSpPr>
            <a:spLocks noGrp="1"/>
          </p:cNvSpPr>
          <p:nvPr>
            <p:ph type="body" sz="quarter" idx="38" hasCustomPrompt="1"/>
          </p:nvPr>
        </p:nvSpPr>
        <p:spPr>
          <a:xfrm>
            <a:off x="9415462" y="5105054"/>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12" name="Text Placeholder 4">
            <a:extLst>
              <a:ext uri="{FF2B5EF4-FFF2-40B4-BE49-F238E27FC236}">
                <a16:creationId xmlns:a16="http://schemas.microsoft.com/office/drawing/2014/main" id="{9B0E7436-EC01-5BA6-ACB7-295FD0FD554E}"/>
              </a:ext>
            </a:extLst>
          </p:cNvPr>
          <p:cNvSpPr>
            <a:spLocks noGrp="1"/>
          </p:cNvSpPr>
          <p:nvPr>
            <p:ph type="body" sz="quarter" idx="39" hasCustomPrompt="1"/>
          </p:nvPr>
        </p:nvSpPr>
        <p:spPr>
          <a:xfrm>
            <a:off x="9415462" y="5492353"/>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29017838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photos_Case_Study_Intro_D">
    <p:spTree>
      <p:nvGrpSpPr>
        <p:cNvPr id="1" name=""/>
        <p:cNvGrpSpPr/>
        <p:nvPr/>
      </p:nvGrpSpPr>
      <p:grpSpPr>
        <a:xfrm>
          <a:off x="0" y="0"/>
          <a:ext cx="0" cy="0"/>
          <a:chOff x="0" y="0"/>
          <a:chExt cx="0" cy="0"/>
        </a:xfrm>
      </p:grpSpPr>
      <p:sp>
        <p:nvSpPr>
          <p:cNvPr id="11" name="Picture Placeholder 12">
            <a:extLst>
              <a:ext uri="{FF2B5EF4-FFF2-40B4-BE49-F238E27FC236}">
                <a16:creationId xmlns:a16="http://schemas.microsoft.com/office/drawing/2014/main" id="{7248E6C1-AD8D-259C-5340-56A8EC44534C}"/>
              </a:ext>
            </a:extLst>
          </p:cNvPr>
          <p:cNvSpPr>
            <a:spLocks noGrp="1"/>
          </p:cNvSpPr>
          <p:nvPr>
            <p:ph type="pic" sz="quarter" idx="34"/>
          </p:nvPr>
        </p:nvSpPr>
        <p:spPr>
          <a:xfrm>
            <a:off x="4381500" y="419100"/>
            <a:ext cx="7810500" cy="4373033"/>
          </a:xfrm>
          <a:prstGeom prst="rect">
            <a:avLst/>
          </a:prstGeom>
        </p:spPr>
        <p:txBody>
          <a:bodyPr/>
          <a:lstStyle/>
          <a:p>
            <a:endParaRPr lang="en-US"/>
          </a:p>
        </p:txBody>
      </p:sp>
      <p:sp>
        <p:nvSpPr>
          <p:cNvPr id="18" name="Picture Placeholder 12">
            <a:extLst>
              <a:ext uri="{FF2B5EF4-FFF2-40B4-BE49-F238E27FC236}">
                <a16:creationId xmlns:a16="http://schemas.microsoft.com/office/drawing/2014/main" id="{9A18AC36-E872-0FBB-CCDF-E7487C47BED8}"/>
              </a:ext>
            </a:extLst>
          </p:cNvPr>
          <p:cNvSpPr>
            <a:spLocks noGrp="1"/>
          </p:cNvSpPr>
          <p:nvPr>
            <p:ph type="pic" sz="quarter" idx="40"/>
          </p:nvPr>
        </p:nvSpPr>
        <p:spPr>
          <a:xfrm>
            <a:off x="0" y="915459"/>
            <a:ext cx="4114800" cy="3346704"/>
          </a:xfrm>
          <a:prstGeom prst="rect">
            <a:avLst/>
          </a:prstGeom>
        </p:spPr>
        <p:txBody>
          <a:bodyPr/>
          <a:lstStyle/>
          <a:p>
            <a:endParaRPr lang="en-US"/>
          </a:p>
        </p:txBody>
      </p:sp>
      <p:sp>
        <p:nvSpPr>
          <p:cNvPr id="20" name="Text Placeholder 4">
            <a:extLst>
              <a:ext uri="{FF2B5EF4-FFF2-40B4-BE49-F238E27FC236}">
                <a16:creationId xmlns:a16="http://schemas.microsoft.com/office/drawing/2014/main" id="{AD4E9A13-72EC-7795-6682-8E9D5F884783}"/>
              </a:ext>
            </a:extLst>
          </p:cNvPr>
          <p:cNvSpPr>
            <a:spLocks noGrp="1"/>
          </p:cNvSpPr>
          <p:nvPr>
            <p:ph type="body" sz="quarter" idx="41" hasCustomPrompt="1"/>
          </p:nvPr>
        </p:nvSpPr>
        <p:spPr>
          <a:xfrm>
            <a:off x="651934"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1" name="Text Placeholder 4">
            <a:extLst>
              <a:ext uri="{FF2B5EF4-FFF2-40B4-BE49-F238E27FC236}">
                <a16:creationId xmlns:a16="http://schemas.microsoft.com/office/drawing/2014/main" id="{2AE7E2F1-8A7E-2749-7C23-12A180BF0CBA}"/>
              </a:ext>
            </a:extLst>
          </p:cNvPr>
          <p:cNvSpPr>
            <a:spLocks noGrp="1"/>
          </p:cNvSpPr>
          <p:nvPr>
            <p:ph type="body" sz="quarter" idx="42" hasCustomPrompt="1"/>
          </p:nvPr>
        </p:nvSpPr>
        <p:spPr>
          <a:xfrm>
            <a:off x="651934"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
        <p:nvSpPr>
          <p:cNvPr id="22" name="Text Placeholder 4">
            <a:extLst>
              <a:ext uri="{FF2B5EF4-FFF2-40B4-BE49-F238E27FC236}">
                <a16:creationId xmlns:a16="http://schemas.microsoft.com/office/drawing/2014/main" id="{A629CAEA-5BAE-C2BF-C737-48B738207AB3}"/>
              </a:ext>
            </a:extLst>
          </p:cNvPr>
          <p:cNvSpPr>
            <a:spLocks noGrp="1"/>
          </p:cNvSpPr>
          <p:nvPr>
            <p:ph type="body" sz="quarter" idx="38" hasCustomPrompt="1"/>
          </p:nvPr>
        </p:nvSpPr>
        <p:spPr>
          <a:xfrm>
            <a:off x="4881034" y="5233642"/>
            <a:ext cx="2436876" cy="276999"/>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Heading</a:t>
            </a:r>
          </a:p>
        </p:txBody>
      </p:sp>
      <p:sp>
        <p:nvSpPr>
          <p:cNvPr id="23" name="Text Placeholder 4">
            <a:extLst>
              <a:ext uri="{FF2B5EF4-FFF2-40B4-BE49-F238E27FC236}">
                <a16:creationId xmlns:a16="http://schemas.microsoft.com/office/drawing/2014/main" id="{58F9ED73-42C5-93DF-AE80-AD7C5AF1BD6C}"/>
              </a:ext>
            </a:extLst>
          </p:cNvPr>
          <p:cNvSpPr>
            <a:spLocks noGrp="1"/>
          </p:cNvSpPr>
          <p:nvPr>
            <p:ph type="body" sz="quarter" idx="39" hasCustomPrompt="1"/>
          </p:nvPr>
        </p:nvSpPr>
        <p:spPr>
          <a:xfrm>
            <a:off x="4881034" y="5620941"/>
            <a:ext cx="2400300"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Subheading</a:t>
            </a:r>
          </a:p>
        </p:txBody>
      </p:sp>
    </p:spTree>
    <p:extLst>
      <p:ext uri="{BB962C8B-B14F-4D97-AF65-F5344CB8AC3E}">
        <p14:creationId xmlns:p14="http://schemas.microsoft.com/office/powerpoint/2010/main" val="27233316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14154" y="0"/>
            <a:ext cx="6022081" cy="6858000"/>
          </a:xfrm>
          <a:prstGeom prst="rect">
            <a:avLst/>
          </a:prstGeom>
          <a:solidFill>
            <a:schemeClr val="bg1">
              <a:lumMod val="95000"/>
            </a:schemeClr>
          </a:solidFill>
          <a:ln>
            <a:noFill/>
          </a:ln>
          <a:effectLst/>
        </p:spPr>
        <p:txBody>
          <a:bodyPr wrap="none" rtlCol="0" anchor="ctr"/>
          <a:lstStyle/>
          <a:p>
            <a:pPr algn="ctr"/>
            <a:endParaRPr lang="en-US" sz="2400">
              <a:solidFill>
                <a:schemeClr val="bg1"/>
              </a:solidFill>
              <a:latin typeface="Calibri Light" panose="020F0302020204030204" pitchFamily="34" charset="0"/>
              <a:ea typeface="Human Sans ExtraLight" charset="0"/>
              <a:cs typeface="Calibri" panose="020F0502020204030204" pitchFamily="34" charset="0"/>
            </a:endParaRPr>
          </a:p>
        </p:txBody>
      </p:sp>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55323" y="3152602"/>
            <a:ext cx="6858002" cy="55279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938414CD-ADEE-2A1C-3732-775C2F8A6622}"/>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4" name="Text Placeholder 10">
            <a:extLst>
              <a:ext uri="{FF2B5EF4-FFF2-40B4-BE49-F238E27FC236}">
                <a16:creationId xmlns:a16="http://schemas.microsoft.com/office/drawing/2014/main" id="{1E28BCD1-980E-222A-56FB-AF81B1AAA188}"/>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pic>
        <p:nvPicPr>
          <p:cNvPr id="2" name="Picture 1">
            <a:extLst>
              <a:ext uri="{FF2B5EF4-FFF2-40B4-BE49-F238E27FC236}">
                <a16:creationId xmlns:a16="http://schemas.microsoft.com/office/drawing/2014/main" id="{7A13427F-499E-7243-A0B2-2CF497977B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Tree>
    <p:extLst>
      <p:ext uri="{BB962C8B-B14F-4D97-AF65-F5344CB8AC3E}">
        <p14:creationId xmlns:p14="http://schemas.microsoft.com/office/powerpoint/2010/main" val="3925400862"/>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4E8965-1EA8-8005-A909-76465BA4C0FB}"/>
              </a:ext>
            </a:extLst>
          </p:cNvPr>
          <p:cNvSpPr/>
          <p:nvPr userDrawn="1"/>
        </p:nvSpPr>
        <p:spPr bwMode="auto">
          <a:xfrm>
            <a:off x="9696450" y="0"/>
            <a:ext cx="249555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9" name="TextBox 8">
            <a:extLst>
              <a:ext uri="{FF2B5EF4-FFF2-40B4-BE49-F238E27FC236}">
                <a16:creationId xmlns:a16="http://schemas.microsoft.com/office/drawing/2014/main" id="{4DE50EB9-DDCB-6B82-90E6-D93EE59FCA97}"/>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2" name="Text Placeholder 3">
            <a:extLst>
              <a:ext uri="{FF2B5EF4-FFF2-40B4-BE49-F238E27FC236}">
                <a16:creationId xmlns:a16="http://schemas.microsoft.com/office/drawing/2014/main" id="{D2BDD8D8-D17E-BFC0-ED6D-6E1D4A30B395}"/>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sp>
        <p:nvSpPr>
          <p:cNvPr id="2" name="Title 1">
            <a:extLst>
              <a:ext uri="{FF2B5EF4-FFF2-40B4-BE49-F238E27FC236}">
                <a16:creationId xmlns:a16="http://schemas.microsoft.com/office/drawing/2014/main" id="{7CA1A5DA-E4C1-1856-5847-AE3486592FD5}"/>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3" name="Text Placeholder 10">
            <a:extLst>
              <a:ext uri="{FF2B5EF4-FFF2-40B4-BE49-F238E27FC236}">
                <a16:creationId xmlns:a16="http://schemas.microsoft.com/office/drawing/2014/main" id="{AF691A2C-885A-0EB3-797C-EF58AD425AF3}"/>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2833671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F79CFF-40BD-429D-B35C-552695FE8C5D}"/>
              </a:ext>
            </a:extLst>
          </p:cNvPr>
          <p:cNvSpPr/>
          <p:nvPr userDrawn="1"/>
        </p:nvSpPr>
        <p:spPr bwMode="auto">
          <a:xfrm>
            <a:off x="7832725" y="0"/>
            <a:ext cx="4359275" cy="6858000"/>
          </a:xfrm>
          <a:prstGeom prst="rect">
            <a:avLst/>
          </a:prstGeom>
          <a:solidFill>
            <a:schemeClr val="bg1">
              <a:lumMod val="95000"/>
            </a:schemeClr>
          </a:solidFill>
          <a:ln>
            <a:noFill/>
          </a:ln>
          <a:effectLst/>
        </p:spPr>
        <p:txBody>
          <a:bodyPr wrap="none" rtlCol="0" anchor="ctr"/>
          <a:lstStyle/>
          <a:p>
            <a:pPr algn="ctr"/>
            <a:endParaRPr lang="en-US" sz="2400">
              <a:solidFill>
                <a:schemeClr val="bg1"/>
              </a:solidFill>
              <a:latin typeface="Calibri Light" panose="020F0302020204030204" pitchFamily="34" charset="0"/>
              <a:ea typeface="Human Sans ExtraLight" charset="0"/>
              <a:cs typeface="Human Sans ExtraLight" charset="0"/>
            </a:endParaRPr>
          </a:p>
        </p:txBody>
      </p:sp>
      <p:sp>
        <p:nvSpPr>
          <p:cNvPr id="9" name="TextBox 8">
            <a:extLst>
              <a:ext uri="{FF2B5EF4-FFF2-40B4-BE49-F238E27FC236}">
                <a16:creationId xmlns:a16="http://schemas.microsoft.com/office/drawing/2014/main" id="{DB1A98B3-DB51-25C7-9270-7820F6EA398D}"/>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2" name="Text Placeholder 3">
            <a:extLst>
              <a:ext uri="{FF2B5EF4-FFF2-40B4-BE49-F238E27FC236}">
                <a16:creationId xmlns:a16="http://schemas.microsoft.com/office/drawing/2014/main" id="{5D2C4444-E6DF-4B99-1941-139B63DFBEBB}"/>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sp>
        <p:nvSpPr>
          <p:cNvPr id="3" name="Title 1">
            <a:extLst>
              <a:ext uri="{FF2B5EF4-FFF2-40B4-BE49-F238E27FC236}">
                <a16:creationId xmlns:a16="http://schemas.microsoft.com/office/drawing/2014/main" id="{E0D51657-4E0D-F30E-9697-A8C29A986641}"/>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4" name="Text Placeholder 10">
            <a:extLst>
              <a:ext uri="{FF2B5EF4-FFF2-40B4-BE49-F238E27FC236}">
                <a16:creationId xmlns:a16="http://schemas.microsoft.com/office/drawing/2014/main" id="{2D1B3AA5-C2D7-58A8-7EBE-6629FEA85E59}"/>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11751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_Shorter_Title_Half_Page">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40E1BA6-2B94-3FB9-8A61-22A11D25EDE1}"/>
              </a:ext>
            </a:extLst>
          </p:cNvPr>
          <p:cNvSpPr>
            <a:spLocks noGrp="1"/>
          </p:cNvSpPr>
          <p:nvPr>
            <p:ph type="pic" sz="quarter" idx="24"/>
          </p:nvPr>
        </p:nvSpPr>
        <p:spPr>
          <a:xfrm>
            <a:off x="6123008" y="0"/>
            <a:ext cx="6068992" cy="6858000"/>
          </a:xfrm>
          <a:prstGeom prst="rect">
            <a:avLst/>
          </a:prstGeom>
        </p:spPr>
        <p:txBody>
          <a:bodyPr/>
          <a:lstStyle/>
          <a:p>
            <a:endParaRPr lang="en-US"/>
          </a:p>
        </p:txBody>
      </p:sp>
      <p:sp>
        <p:nvSpPr>
          <p:cNvPr id="6" name="Text Placeholder 4">
            <a:extLst>
              <a:ext uri="{FF2B5EF4-FFF2-40B4-BE49-F238E27FC236}">
                <a16:creationId xmlns:a16="http://schemas.microsoft.com/office/drawing/2014/main" id="{5DF60C00-4DF7-EA8B-64E5-6D8707C3F163}"/>
              </a:ext>
            </a:extLst>
          </p:cNvPr>
          <p:cNvSpPr>
            <a:spLocks noGrp="1"/>
          </p:cNvSpPr>
          <p:nvPr>
            <p:ph type="body" sz="quarter" idx="25" hasCustomPrompt="1"/>
          </p:nvPr>
        </p:nvSpPr>
        <p:spPr>
          <a:xfrm>
            <a:off x="639074" y="4670399"/>
            <a:ext cx="5151216" cy="372538"/>
          </a:xfrm>
          <a:prstGeom prst="rect">
            <a:avLst/>
          </a:prstGeom>
        </p:spPr>
        <p:txBody>
          <a:bodyPr wrap="square">
            <a:spAutoFit/>
          </a:bodyPr>
          <a:lstStyle>
            <a:lvl1pPr>
              <a:lnSpc>
                <a:spcPct val="150000"/>
              </a:lnSpc>
              <a:spcBef>
                <a:spcPts val="0"/>
              </a:spcBef>
              <a:defRPr sz="18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7" name="Text Placeholder 4">
            <a:extLst>
              <a:ext uri="{FF2B5EF4-FFF2-40B4-BE49-F238E27FC236}">
                <a16:creationId xmlns:a16="http://schemas.microsoft.com/office/drawing/2014/main" id="{1CED6F17-ABB3-3BF2-0943-BB3D363DB394}"/>
              </a:ext>
            </a:extLst>
          </p:cNvPr>
          <p:cNvSpPr>
            <a:spLocks noGrp="1"/>
          </p:cNvSpPr>
          <p:nvPr>
            <p:ph type="body" sz="quarter" idx="12" hasCustomPrompt="1"/>
          </p:nvPr>
        </p:nvSpPr>
        <p:spPr>
          <a:xfrm>
            <a:off x="639074" y="5393921"/>
            <a:ext cx="5185941" cy="200055"/>
          </a:xfrm>
          <a:prstGeom prst="rect">
            <a:avLst/>
          </a:prstGeom>
        </p:spPr>
        <p:txBody>
          <a:bodyPr wrap="square">
            <a:spAutoFit/>
          </a:bodyPr>
          <a:lstStyle>
            <a:lvl1pPr>
              <a:lnSpc>
                <a:spcPct val="100000"/>
              </a:lnSpc>
              <a:spcBef>
                <a:spcPts val="0"/>
              </a:spcBef>
              <a:defRPr sz="1300" b="1" i="0" spc="400" baseline="0">
                <a:solidFill>
                  <a:schemeClr val="accent2"/>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8" name="Text Placeholder 4">
            <a:extLst>
              <a:ext uri="{FF2B5EF4-FFF2-40B4-BE49-F238E27FC236}">
                <a16:creationId xmlns:a16="http://schemas.microsoft.com/office/drawing/2014/main" id="{03242F72-C056-2877-37FC-0C0E8E2FA1E4}"/>
              </a:ext>
            </a:extLst>
          </p:cNvPr>
          <p:cNvSpPr>
            <a:spLocks noGrp="1"/>
          </p:cNvSpPr>
          <p:nvPr>
            <p:ph type="body" sz="quarter" idx="26" hasCustomPrompt="1"/>
          </p:nvPr>
        </p:nvSpPr>
        <p:spPr>
          <a:xfrm>
            <a:off x="639074" y="1653938"/>
            <a:ext cx="5139642" cy="1846659"/>
          </a:xfrm>
          <a:prstGeom prst="rect">
            <a:avLst/>
          </a:prstGeom>
        </p:spPr>
        <p:txBody>
          <a:bodyPr wrap="square">
            <a:spAutoFit/>
          </a:bodyPr>
          <a:lstStyle>
            <a:lvl1pPr>
              <a:lnSpc>
                <a:spcPct val="100000"/>
              </a:lnSpc>
              <a:spcBef>
                <a:spcPts val="0"/>
              </a:spcBef>
              <a:defRPr sz="6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Cover with Shorter Title</a:t>
            </a:r>
          </a:p>
        </p:txBody>
      </p:sp>
      <p:pic>
        <p:nvPicPr>
          <p:cNvPr id="9" name="Picture 8">
            <a:extLst>
              <a:ext uri="{FF2B5EF4-FFF2-40B4-BE49-F238E27FC236}">
                <a16:creationId xmlns:a16="http://schemas.microsoft.com/office/drawing/2014/main" id="{522237D0-4B7C-4C74-1B34-6585F8B84CE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699" y="716555"/>
            <a:ext cx="658001" cy="241912"/>
          </a:xfrm>
          <a:prstGeom prst="rect">
            <a:avLst/>
          </a:prstGeom>
        </p:spPr>
      </p:pic>
    </p:spTree>
    <p:extLst>
      <p:ext uri="{BB962C8B-B14F-4D97-AF65-F5344CB8AC3E}">
        <p14:creationId xmlns:p14="http://schemas.microsoft.com/office/powerpoint/2010/main" val="16998404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1/2_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lvl="0"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802983"/>
            <a:ext cx="2213811" cy="246221"/>
          </a:xfrm>
          <a:prstGeom prst="rect">
            <a:avLst/>
          </a:prstGeom>
          <a:noFill/>
        </p:spPr>
        <p:txBody>
          <a:bodyPr vert="horz" wrap="none" lIns="0" tIns="0" rIns="0" bIns="0" rtlCol="0" anchor="ctr">
            <a:spAutoFit/>
          </a:bodyPr>
          <a:lstStyle>
            <a:lvl1pPr>
              <a:defRPr lang="en-US" sz="1600" b="1" cap="none" spc="100" baseline="0" smtClean="0">
                <a:solidFill>
                  <a:schemeClr val="accent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2213811" cy="246221"/>
          </a:xfrm>
          <a:prstGeom prst="rect">
            <a:avLst/>
          </a:prstGeom>
          <a:noFill/>
        </p:spPr>
        <p:txBody>
          <a:bodyPr vert="horz" wrap="none" lIns="0" tIns="0" rIns="0" bIns="0" rtlCol="0" anchor="ctr">
            <a:spAutoFit/>
          </a:bodyPr>
          <a:lstStyle>
            <a:lvl1pPr>
              <a:defRPr lang="en-US" sz="1600" b="1" cap="none" spc="100" baseline="0" smtClean="0">
                <a:solidFill>
                  <a:schemeClr val="accent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a:t>Edit Master Text Styles</a:t>
            </a:r>
          </a:p>
        </p:txBody>
      </p:sp>
      <p:sp>
        <p:nvSpPr>
          <p:cNvPr id="5" name="TextBox 4">
            <a:extLst>
              <a:ext uri="{FF2B5EF4-FFF2-40B4-BE49-F238E27FC236}">
                <a16:creationId xmlns:a16="http://schemas.microsoft.com/office/drawing/2014/main" id="{3B7D9537-B25D-7D96-9993-3FD73B2FDB2F}"/>
              </a:ext>
            </a:extLst>
          </p:cNvPr>
          <p:cNvSpPr txBox="1"/>
          <p:nvPr userDrawn="1"/>
        </p:nvSpPr>
        <p:spPr>
          <a:xfrm>
            <a:off x="9517294"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chemeClr val="bg1"/>
                </a:solidFill>
              </a:rPr>
              <a:t>EPAM Proprietary &amp; Confidential.</a:t>
            </a:r>
          </a:p>
        </p:txBody>
      </p:sp>
      <p:sp>
        <p:nvSpPr>
          <p:cNvPr id="7" name="Text Placeholder 3">
            <a:extLst>
              <a:ext uri="{FF2B5EF4-FFF2-40B4-BE49-F238E27FC236}">
                <a16:creationId xmlns:a16="http://schemas.microsoft.com/office/drawing/2014/main" id="{8C1EAE48-670D-1E75-E1E5-6E8259532FEE}"/>
              </a:ext>
            </a:extLst>
          </p:cNvPr>
          <p:cNvSpPr txBox="1">
            <a:spLocks/>
          </p:cNvSpPr>
          <p:nvPr userDrawn="1"/>
        </p:nvSpPr>
        <p:spPr>
          <a:xfrm>
            <a:off x="11341864"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chemeClr val="bg1"/>
                </a:solidFill>
              </a:rPr>
              <a:pPr lvl="0"/>
              <a:t>‹#›</a:t>
            </a:fld>
            <a:endParaRPr lang="en-US" sz="1000">
              <a:solidFill>
                <a:schemeClr val="bg1"/>
              </a:solidFill>
            </a:endParaRPr>
          </a:p>
        </p:txBody>
      </p:sp>
      <p:sp>
        <p:nvSpPr>
          <p:cNvPr id="6" name="Title 1">
            <a:extLst>
              <a:ext uri="{FF2B5EF4-FFF2-40B4-BE49-F238E27FC236}">
                <a16:creationId xmlns:a16="http://schemas.microsoft.com/office/drawing/2014/main" id="{E6F59B46-0DE3-E568-233F-75A607AEE627}"/>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8" name="Text Placeholder 10">
            <a:extLst>
              <a:ext uri="{FF2B5EF4-FFF2-40B4-BE49-F238E27FC236}">
                <a16:creationId xmlns:a16="http://schemas.microsoft.com/office/drawing/2014/main" id="{57396B7B-5CA0-2575-EECE-9254812E7AA7}"/>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3399778254"/>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_Study_1/2_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6096000" y="0"/>
            <a:ext cx="6096000" cy="6858000"/>
          </a:xfrm>
          <a:prstGeom prst="rect">
            <a:avLst/>
          </a:prstGeom>
          <a:solidFill>
            <a:schemeClr val="bg1">
              <a:lumMod val="95000"/>
            </a:schemeClr>
          </a:solidFill>
        </p:spPr>
        <p:txBody>
          <a:bodyPr/>
          <a:lstStyle/>
          <a:p>
            <a:endParaRPr lang="en-US"/>
          </a:p>
        </p:txBody>
      </p:sp>
      <p:sp>
        <p:nvSpPr>
          <p:cNvPr id="7" name="TextBox 6">
            <a:extLst>
              <a:ext uri="{FF2B5EF4-FFF2-40B4-BE49-F238E27FC236}">
                <a16:creationId xmlns:a16="http://schemas.microsoft.com/office/drawing/2014/main" id="{E7E1AB88-4EAB-7302-D460-368C8A95B880}"/>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8" name="Text Placeholder 3">
            <a:extLst>
              <a:ext uri="{FF2B5EF4-FFF2-40B4-BE49-F238E27FC236}">
                <a16:creationId xmlns:a16="http://schemas.microsoft.com/office/drawing/2014/main" id="{63BB7D0E-0360-1177-1B37-D40F98E8945C}"/>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sp>
        <p:nvSpPr>
          <p:cNvPr id="5" name="Title 1">
            <a:extLst>
              <a:ext uri="{FF2B5EF4-FFF2-40B4-BE49-F238E27FC236}">
                <a16:creationId xmlns:a16="http://schemas.microsoft.com/office/drawing/2014/main" id="{FC806764-F53B-099D-08F4-9559CEC18F27}"/>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6" name="Text Placeholder 10">
            <a:extLst>
              <a:ext uri="{FF2B5EF4-FFF2-40B4-BE49-F238E27FC236}">
                <a16:creationId xmlns:a16="http://schemas.microsoft.com/office/drawing/2014/main" id="{93281F56-5810-8527-EA21-EF9D06E82D7E}"/>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427096541"/>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FF4445-7E43-4943-6564-663F57E4686B}"/>
              </a:ext>
            </a:extLst>
          </p:cNvPr>
          <p:cNvSpPr/>
          <p:nvPr userDrawn="1"/>
        </p:nvSpPr>
        <p:spPr bwMode="auto">
          <a:xfrm>
            <a:off x="0" y="0"/>
            <a:ext cx="6105525" cy="6858000"/>
          </a:xfrm>
          <a:prstGeom prst="rect">
            <a:avLst/>
          </a:prstGeom>
          <a:solidFill>
            <a:schemeClr val="bg1">
              <a:lumMod val="95000"/>
            </a:schemeClr>
          </a:solidFill>
          <a:ln>
            <a:noFill/>
          </a:ln>
          <a:effectLst/>
        </p:spPr>
        <p:txBody>
          <a:bodyPr wrap="none" rtlCol="0" anchor="ctr"/>
          <a:lstStyle/>
          <a:p>
            <a:pPr algn="ctr"/>
            <a:endParaRPr lang="en-US" sz="2400">
              <a:solidFill>
                <a:schemeClr val="bg1"/>
              </a:solidFill>
              <a:latin typeface="Calibri Light" panose="020F0302020204030204" pitchFamily="34" charset="0"/>
              <a:ea typeface="Human Sans ExtraLight" charset="0"/>
              <a:cs typeface="Human Sans ExtraLight" charset="0"/>
            </a:endParaRPr>
          </a:p>
        </p:txBody>
      </p:sp>
      <p:pic>
        <p:nvPicPr>
          <p:cNvPr id="2" name="Picture 1">
            <a:extLst>
              <a:ext uri="{FF2B5EF4-FFF2-40B4-BE49-F238E27FC236}">
                <a16:creationId xmlns:a16="http://schemas.microsoft.com/office/drawing/2014/main" id="{E6BCB5CB-662F-D77E-B95C-6FAEB9F5B9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3" name="Title 1">
            <a:extLst>
              <a:ext uri="{FF2B5EF4-FFF2-40B4-BE49-F238E27FC236}">
                <a16:creationId xmlns:a16="http://schemas.microsoft.com/office/drawing/2014/main" id="{AB9A991D-1B79-B376-3D76-EEC73A5EFBAA}"/>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4" name="Text Placeholder 10">
            <a:extLst>
              <a:ext uri="{FF2B5EF4-FFF2-40B4-BE49-F238E27FC236}">
                <a16:creationId xmlns:a16="http://schemas.microsoft.com/office/drawing/2014/main" id="{136083D7-1357-B3A0-B2CA-C5879573A124}"/>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954982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0" y="0"/>
            <a:ext cx="3429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428999" y="0"/>
            <a:ext cx="8763001" cy="6858000"/>
          </a:xfrm>
          <a:prstGeom prst="rect">
            <a:avLst/>
          </a:prstGeom>
        </p:spPr>
        <p:txBody>
          <a:bodyPr/>
          <a:lstStyle/>
          <a:p>
            <a:endParaRPr lang="en-US"/>
          </a:p>
        </p:txBody>
      </p:sp>
      <p:pic>
        <p:nvPicPr>
          <p:cNvPr id="6" name="Picture 5">
            <a:extLst>
              <a:ext uri="{FF2B5EF4-FFF2-40B4-BE49-F238E27FC236}">
                <a16:creationId xmlns:a16="http://schemas.microsoft.com/office/drawing/2014/main" id="{45215EAA-C348-C006-D714-D17F88664CE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2" name="Title 1">
            <a:extLst>
              <a:ext uri="{FF2B5EF4-FFF2-40B4-BE49-F238E27FC236}">
                <a16:creationId xmlns:a16="http://schemas.microsoft.com/office/drawing/2014/main" id="{AEB6FBC1-BEC1-A0F4-57EF-55F4857ABEE1}"/>
              </a:ext>
            </a:extLst>
          </p:cNvPr>
          <p:cNvSpPr>
            <a:spLocks noGrp="1"/>
          </p:cNvSpPr>
          <p:nvPr>
            <p:ph type="title" hasCustomPrompt="1"/>
          </p:nvPr>
        </p:nvSpPr>
        <p:spPr>
          <a:xfrm>
            <a:off x="639074" y="731520"/>
            <a:ext cx="254227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8" name="Text Placeholder 10">
            <a:extLst>
              <a:ext uri="{FF2B5EF4-FFF2-40B4-BE49-F238E27FC236}">
                <a16:creationId xmlns:a16="http://schemas.microsoft.com/office/drawing/2014/main" id="{14D7C070-9D88-55A0-43C0-D19D13432502}"/>
              </a:ext>
            </a:extLst>
          </p:cNvPr>
          <p:cNvSpPr>
            <a:spLocks noGrp="1"/>
          </p:cNvSpPr>
          <p:nvPr>
            <p:ph type="body" sz="quarter" idx="15" hasCustomPrompt="1"/>
          </p:nvPr>
        </p:nvSpPr>
        <p:spPr>
          <a:xfrm>
            <a:off x="639074" y="419100"/>
            <a:ext cx="2542276" cy="223451"/>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2744122368"/>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815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6" name="Picture 5">
            <a:extLst>
              <a:ext uri="{FF2B5EF4-FFF2-40B4-BE49-F238E27FC236}">
                <a16:creationId xmlns:a16="http://schemas.microsoft.com/office/drawing/2014/main" id="{1189404C-9543-05AC-0FE7-5F45141B88B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10" name="Title 1">
            <a:extLst>
              <a:ext uri="{FF2B5EF4-FFF2-40B4-BE49-F238E27FC236}">
                <a16:creationId xmlns:a16="http://schemas.microsoft.com/office/drawing/2014/main" id="{7EE2443F-202F-9996-08A0-68D8B34EB257}"/>
              </a:ext>
            </a:extLst>
          </p:cNvPr>
          <p:cNvSpPr>
            <a:spLocks noGrp="1"/>
          </p:cNvSpPr>
          <p:nvPr>
            <p:ph type="title" hasCustomPrompt="1"/>
          </p:nvPr>
        </p:nvSpPr>
        <p:spPr>
          <a:xfrm>
            <a:off x="639074" y="731520"/>
            <a:ext cx="254227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11" name="Text Placeholder 10">
            <a:extLst>
              <a:ext uri="{FF2B5EF4-FFF2-40B4-BE49-F238E27FC236}">
                <a16:creationId xmlns:a16="http://schemas.microsoft.com/office/drawing/2014/main" id="{75A952B7-2C29-CE80-75CE-F2ED96B6386D}"/>
              </a:ext>
            </a:extLst>
          </p:cNvPr>
          <p:cNvSpPr>
            <a:spLocks noGrp="1"/>
          </p:cNvSpPr>
          <p:nvPr>
            <p:ph type="body" sz="quarter" idx="15" hasCustomPrompt="1"/>
          </p:nvPr>
        </p:nvSpPr>
        <p:spPr>
          <a:xfrm>
            <a:off x="639074" y="419100"/>
            <a:ext cx="2542276" cy="223451"/>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398386076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52926" y="0"/>
            <a:ext cx="7839074"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52925" y="0"/>
            <a:ext cx="7839075" cy="6858000"/>
          </a:xfrm>
          <a:prstGeom prst="rect">
            <a:avLst/>
          </a:prstGeom>
          <a:solidFill>
            <a:schemeClr val="bg1">
              <a:lumMod val="95000"/>
            </a:schemeClr>
          </a:solidFill>
        </p:spPr>
        <p:txBody>
          <a:bodyPr/>
          <a:lstStyle/>
          <a:p>
            <a:endParaRPr lang="en-US"/>
          </a:p>
        </p:txBody>
      </p:sp>
      <p:sp>
        <p:nvSpPr>
          <p:cNvPr id="6" name="Title 1">
            <a:extLst>
              <a:ext uri="{FF2B5EF4-FFF2-40B4-BE49-F238E27FC236}">
                <a16:creationId xmlns:a16="http://schemas.microsoft.com/office/drawing/2014/main" id="{50445D59-5D09-D8C1-2EC1-A52718159786}"/>
              </a:ext>
            </a:extLst>
          </p:cNvPr>
          <p:cNvSpPr>
            <a:spLocks noGrp="1"/>
          </p:cNvSpPr>
          <p:nvPr>
            <p:ph type="title" hasCustomPrompt="1"/>
          </p:nvPr>
        </p:nvSpPr>
        <p:spPr>
          <a:xfrm>
            <a:off x="639074" y="731520"/>
            <a:ext cx="254227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7" name="Text Placeholder 10">
            <a:extLst>
              <a:ext uri="{FF2B5EF4-FFF2-40B4-BE49-F238E27FC236}">
                <a16:creationId xmlns:a16="http://schemas.microsoft.com/office/drawing/2014/main" id="{77EF2F3C-6015-6E2B-6FDD-5205793AA2FD}"/>
              </a:ext>
            </a:extLst>
          </p:cNvPr>
          <p:cNvSpPr>
            <a:spLocks noGrp="1"/>
          </p:cNvSpPr>
          <p:nvPr>
            <p:ph type="body" sz="quarter" idx="15" hasCustomPrompt="1"/>
          </p:nvPr>
        </p:nvSpPr>
        <p:spPr>
          <a:xfrm>
            <a:off x="639074" y="419100"/>
            <a:ext cx="2542276" cy="223451"/>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2154331880"/>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ase Study_Mockup_Lef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2FD094-0794-063E-2B57-722EE39684F1}"/>
              </a:ext>
            </a:extLst>
          </p:cNvPr>
          <p:cNvSpPr/>
          <p:nvPr userDrawn="1"/>
        </p:nvSpPr>
        <p:spPr bwMode="auto">
          <a:xfrm>
            <a:off x="0" y="0"/>
            <a:ext cx="7143750" cy="6858000"/>
          </a:xfrm>
          <a:prstGeom prst="rect">
            <a:avLst/>
          </a:prstGeom>
          <a:solidFill>
            <a:schemeClr val="bg1">
              <a:lumMod val="95000"/>
            </a:schemeClr>
          </a:solidFill>
          <a:ln>
            <a:noFill/>
          </a:ln>
          <a:effectLst/>
        </p:spPr>
        <p:txBody>
          <a:bodyPr wrap="none" rtlCol="0" anchor="ctr"/>
          <a:lstStyle/>
          <a:p>
            <a:pPr algn="ctr"/>
            <a:endParaRPr lang="en-US" sz="2400">
              <a:solidFill>
                <a:schemeClr val="bg1"/>
              </a:solidFill>
              <a:latin typeface="Calibri Light" panose="020F0302020204030204" pitchFamily="34" charset="0"/>
              <a:ea typeface="Human Sans ExtraLight" charset="0"/>
              <a:cs typeface="Human Sans ExtraLight" charset="0"/>
            </a:endParaRPr>
          </a:p>
        </p:txBody>
      </p:sp>
      <p:pic>
        <p:nvPicPr>
          <p:cNvPr id="8" name="Picture 7">
            <a:extLst>
              <a:ext uri="{FF2B5EF4-FFF2-40B4-BE49-F238E27FC236}">
                <a16:creationId xmlns:a16="http://schemas.microsoft.com/office/drawing/2014/main" id="{81633583-352F-F956-B6C1-9C86A76DE1E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6" name="Title 1">
            <a:extLst>
              <a:ext uri="{FF2B5EF4-FFF2-40B4-BE49-F238E27FC236}">
                <a16:creationId xmlns:a16="http://schemas.microsoft.com/office/drawing/2014/main" id="{5CB865C5-5C2A-A194-F7E1-984E0B642407}"/>
              </a:ext>
            </a:extLst>
          </p:cNvPr>
          <p:cNvSpPr>
            <a:spLocks noGrp="1"/>
          </p:cNvSpPr>
          <p:nvPr>
            <p:ph type="title" hasCustomPrompt="1"/>
          </p:nvPr>
        </p:nvSpPr>
        <p:spPr>
          <a:xfrm>
            <a:off x="639074" y="731520"/>
            <a:ext cx="254227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7" name="Text Placeholder 10">
            <a:extLst>
              <a:ext uri="{FF2B5EF4-FFF2-40B4-BE49-F238E27FC236}">
                <a16:creationId xmlns:a16="http://schemas.microsoft.com/office/drawing/2014/main" id="{4D86B38F-89DD-F114-5F16-98FE8F50CA3D}"/>
              </a:ext>
            </a:extLst>
          </p:cNvPr>
          <p:cNvSpPr>
            <a:spLocks noGrp="1"/>
          </p:cNvSpPr>
          <p:nvPr>
            <p:ph type="body" sz="quarter" idx="15" hasCustomPrompt="1"/>
          </p:nvPr>
        </p:nvSpPr>
        <p:spPr>
          <a:xfrm>
            <a:off x="639074" y="419100"/>
            <a:ext cx="2542276" cy="223451"/>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10888596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ase Study_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D2A7FA-64FE-D868-11A0-F061891C2469}"/>
              </a:ext>
            </a:extLst>
          </p:cNvPr>
          <p:cNvSpPr/>
          <p:nvPr userDrawn="1"/>
        </p:nvSpPr>
        <p:spPr bwMode="auto">
          <a:xfrm>
            <a:off x="0" y="0"/>
            <a:ext cx="24892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5" name="Title 1">
            <a:extLst>
              <a:ext uri="{FF2B5EF4-FFF2-40B4-BE49-F238E27FC236}">
                <a16:creationId xmlns:a16="http://schemas.microsoft.com/office/drawing/2014/main" id="{EAF94430-52EF-289A-6B5B-96C63479C8AD}"/>
              </a:ext>
            </a:extLst>
          </p:cNvPr>
          <p:cNvSpPr>
            <a:spLocks noGrp="1"/>
          </p:cNvSpPr>
          <p:nvPr>
            <p:ph type="title"/>
          </p:nvPr>
        </p:nvSpPr>
        <p:spPr>
          <a:xfrm>
            <a:off x="4354641" y="1600200"/>
            <a:ext cx="4797425" cy="338554"/>
          </a:xfrm>
          <a:prstGeom prst="rect">
            <a:avLst/>
          </a:prstGeom>
        </p:spPr>
        <p:txBody>
          <a:bodyPr>
            <a:spAutoFit/>
          </a:bodyPr>
          <a:lstStyle>
            <a:lvl1pPr>
              <a:defRPr sz="2200" b="1" i="0">
                <a:solidFill>
                  <a:schemeClr val="tx1"/>
                </a:solidFill>
                <a:latin typeface="Calibri" panose="020F0502020204030204" pitchFamily="34" charset="0"/>
                <a:cs typeface="Calibri" panose="020F0502020204030204" pitchFamily="34" charset="0"/>
              </a:defRPr>
            </a:lvl1pPr>
          </a:lstStyle>
          <a:p>
            <a:r>
              <a:rPr lang="en-US"/>
              <a:t>Click to edit Master title style</a:t>
            </a:r>
          </a:p>
        </p:txBody>
      </p:sp>
      <p:sp>
        <p:nvSpPr>
          <p:cNvPr id="6" name="Text Placeholder 2">
            <a:extLst>
              <a:ext uri="{FF2B5EF4-FFF2-40B4-BE49-F238E27FC236}">
                <a16:creationId xmlns:a16="http://schemas.microsoft.com/office/drawing/2014/main" id="{79C365B7-BDA2-A1BA-99C3-FAE4F63E6178}"/>
              </a:ext>
            </a:extLst>
          </p:cNvPr>
          <p:cNvSpPr>
            <a:spLocks noGrp="1"/>
          </p:cNvSpPr>
          <p:nvPr>
            <p:ph type="body" sz="quarter" idx="17" hasCustomPrompt="1"/>
          </p:nvPr>
        </p:nvSpPr>
        <p:spPr>
          <a:xfrm>
            <a:off x="4354641" y="2286000"/>
            <a:ext cx="4784852" cy="3657600"/>
          </a:xfrm>
          <a:prstGeom prst="rect">
            <a:avLst/>
          </a:prstGeom>
        </p:spPr>
        <p:txBody>
          <a:bodyPr/>
          <a:lstStyle>
            <a:lvl1pPr>
              <a:lnSpc>
                <a:spcPts val="2400"/>
              </a:lnSpc>
              <a:defRPr sz="1600" b="0" i="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pic>
        <p:nvPicPr>
          <p:cNvPr id="8" name="Picture 7">
            <a:extLst>
              <a:ext uri="{FF2B5EF4-FFF2-40B4-BE49-F238E27FC236}">
                <a16:creationId xmlns:a16="http://schemas.microsoft.com/office/drawing/2014/main" id="{7D27BDED-D894-E63E-2F9E-832F391AA1F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Tree>
    <p:extLst>
      <p:ext uri="{BB962C8B-B14F-4D97-AF65-F5344CB8AC3E}">
        <p14:creationId xmlns:p14="http://schemas.microsoft.com/office/powerpoint/2010/main" val="30605700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FD4578C-8BBA-DD7F-1D7F-67C3334C4001}"/>
              </a:ext>
            </a:extLst>
          </p:cNvPr>
          <p:cNvSpPr>
            <a:spLocks noGrp="1"/>
          </p:cNvSpPr>
          <p:nvPr>
            <p:ph type="pic" sz="quarter" idx="12"/>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4263364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E287B6-2821-6380-6538-D34B5499079B}"/>
              </a:ext>
            </a:extLst>
          </p:cNvPr>
          <p:cNvSpPr>
            <a:spLocks noGrp="1"/>
          </p:cNvSpPr>
          <p:nvPr>
            <p:ph type="title" hasCustomPrompt="1"/>
          </p:nvPr>
        </p:nvSpPr>
        <p:spPr>
          <a:xfrm>
            <a:off x="639074" y="731520"/>
            <a:ext cx="1091792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4" name="Text Placeholder 10">
            <a:extLst>
              <a:ext uri="{FF2B5EF4-FFF2-40B4-BE49-F238E27FC236}">
                <a16:creationId xmlns:a16="http://schemas.microsoft.com/office/drawing/2014/main" id="{01126A01-3EE7-5F33-DA74-B4FF2B18EB2F}"/>
              </a:ext>
            </a:extLst>
          </p:cNvPr>
          <p:cNvSpPr>
            <a:spLocks noGrp="1"/>
          </p:cNvSpPr>
          <p:nvPr>
            <p:ph type="body" sz="quarter" idx="15" hasCustomPrompt="1"/>
          </p:nvPr>
        </p:nvSpPr>
        <p:spPr>
          <a:xfrm>
            <a:off x="639074" y="419100"/>
            <a:ext cx="10917926" cy="223451"/>
          </a:xfrm>
          <a:prstGeom prst="rect">
            <a:avLst/>
          </a:prstGeom>
        </p:spPr>
        <p:txBody>
          <a:bodyPr vert="horz" lIns="0" tIns="0" rIns="0" bIns="0" rtlCol="0">
            <a:noAutofit/>
          </a:bodyPr>
          <a:lstStyle>
            <a:lvl1pPr>
              <a:defRPr lang="en-US" sz="1000" b="1"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89977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639074" y="1350512"/>
            <a:ext cx="3594735" cy="923330"/>
          </a:xfrm>
          <a:prstGeom prst="rect">
            <a:avLst/>
          </a:prstGeom>
        </p:spPr>
        <p:txBody>
          <a:bodyPr wrap="square">
            <a:spAutoFit/>
          </a:bodyPr>
          <a:lstStyle>
            <a:lvl1pPr>
              <a:defRPr sz="6000" b="0" i="0">
                <a:gradFill>
                  <a:gsLst>
                    <a:gs pos="0">
                      <a:schemeClr val="accent3"/>
                    </a:gs>
                    <a:gs pos="55000">
                      <a:schemeClr val="accent2"/>
                    </a:gs>
                    <a:gs pos="100000">
                      <a:schemeClr val="accent4"/>
                    </a:gs>
                  </a:gsLst>
                  <a:lin ang="0" scaled="0"/>
                </a:gradFill>
                <a:latin typeface="Calibri" panose="020F0502020204030204" pitchFamily="34" charset="0"/>
                <a:cs typeface="Calibri" panose="020F05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566051" y="1542286"/>
            <a:ext cx="498928" cy="307777"/>
          </a:xfrm>
          <a:prstGeom prst="rect">
            <a:avLst/>
          </a:prstGeom>
        </p:spPr>
        <p:txBody>
          <a:bodyPr wrap="square" anchor="t" anchorCtr="0">
            <a:spAutoFit/>
          </a:bodyPr>
          <a:lstStyle>
            <a:lvl1pPr algn="r">
              <a:defRPr sz="2000" b="1">
                <a:solidFill>
                  <a:schemeClr val="accent2"/>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566051" y="2235353"/>
            <a:ext cx="498928" cy="307777"/>
          </a:xfrm>
          <a:prstGeom prst="rect">
            <a:avLst/>
          </a:prstGeom>
        </p:spPr>
        <p:txBody>
          <a:bodyPr wrap="square" anchor="t" anchorCtr="0">
            <a:spAutoFit/>
          </a:bodyPr>
          <a:lstStyle>
            <a:lvl1pPr algn="r">
              <a:defRPr sz="2000" b="1">
                <a:solidFill>
                  <a:schemeClr val="accent2"/>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566051" y="2918259"/>
            <a:ext cx="498928" cy="307777"/>
          </a:xfrm>
          <a:prstGeom prst="rect">
            <a:avLst/>
          </a:prstGeom>
        </p:spPr>
        <p:txBody>
          <a:bodyPr wrap="square" anchor="t" anchorCtr="0">
            <a:spAutoFit/>
          </a:bodyPr>
          <a:lstStyle>
            <a:lvl1pPr algn="r">
              <a:defRPr sz="2000" b="1">
                <a:solidFill>
                  <a:schemeClr val="accent2"/>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566051" y="3611326"/>
            <a:ext cx="498928" cy="307777"/>
          </a:xfrm>
          <a:prstGeom prst="rect">
            <a:avLst/>
          </a:prstGeom>
        </p:spPr>
        <p:txBody>
          <a:bodyPr wrap="square" anchor="t" anchorCtr="0">
            <a:spAutoFit/>
          </a:bodyPr>
          <a:lstStyle>
            <a:lvl1pPr algn="r">
              <a:defRPr sz="2000" b="1">
                <a:solidFill>
                  <a:schemeClr val="accent2"/>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566051" y="4294232"/>
            <a:ext cx="498928" cy="307777"/>
          </a:xfrm>
          <a:prstGeom prst="rect">
            <a:avLst/>
          </a:prstGeom>
        </p:spPr>
        <p:txBody>
          <a:bodyPr wrap="square" anchor="t" anchorCtr="0">
            <a:spAutoFit/>
          </a:bodyPr>
          <a:lstStyle>
            <a:lvl1pPr algn="r">
              <a:defRPr sz="2000" b="1">
                <a:solidFill>
                  <a:schemeClr val="accent2"/>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566051" y="4977139"/>
            <a:ext cx="498928" cy="307777"/>
          </a:xfrm>
          <a:prstGeom prst="rect">
            <a:avLst/>
          </a:prstGeom>
        </p:spPr>
        <p:txBody>
          <a:bodyPr wrap="square" anchor="t" anchorCtr="0">
            <a:spAutoFit/>
          </a:bodyPr>
          <a:lstStyle>
            <a:lvl1pPr algn="r">
              <a:defRPr sz="2000" b="1">
                <a:solidFill>
                  <a:schemeClr val="accent2"/>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5298342" y="1542286"/>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5298342" y="2235353"/>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5298342" y="2918259"/>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5298342" y="3611326"/>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5298342" y="4294232"/>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5298342" y="4977139"/>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cxnSp>
        <p:nvCxnSpPr>
          <p:cNvPr id="6" name="Straight Connector 5">
            <a:extLst>
              <a:ext uri="{FF2B5EF4-FFF2-40B4-BE49-F238E27FC236}">
                <a16:creationId xmlns:a16="http://schemas.microsoft.com/office/drawing/2014/main" id="{68522FB4-D05A-7BBC-4925-8F44384D8BAF}"/>
              </a:ext>
            </a:extLst>
          </p:cNvPr>
          <p:cNvCxnSpPr>
            <a:cxnSpLocks/>
          </p:cNvCxnSpPr>
          <p:nvPr userDrawn="1"/>
        </p:nvCxnSpPr>
        <p:spPr>
          <a:xfrm>
            <a:off x="4828321" y="2043581"/>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E4466-9172-11FF-B631-0772F610EC0A}"/>
              </a:ext>
            </a:extLst>
          </p:cNvPr>
          <p:cNvCxnSpPr>
            <a:cxnSpLocks/>
          </p:cNvCxnSpPr>
          <p:nvPr userDrawn="1"/>
        </p:nvCxnSpPr>
        <p:spPr>
          <a:xfrm>
            <a:off x="4828321" y="2736156"/>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39B406A-62F3-7DD2-AFDA-098BD84DC9B8}"/>
              </a:ext>
            </a:extLst>
          </p:cNvPr>
          <p:cNvCxnSpPr>
            <a:cxnSpLocks/>
          </p:cNvCxnSpPr>
          <p:nvPr userDrawn="1"/>
        </p:nvCxnSpPr>
        <p:spPr>
          <a:xfrm>
            <a:off x="4828321" y="3428731"/>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9F9CE8E-C61D-47C9-7C92-80C8B9BE9261}"/>
              </a:ext>
            </a:extLst>
          </p:cNvPr>
          <p:cNvCxnSpPr>
            <a:cxnSpLocks/>
          </p:cNvCxnSpPr>
          <p:nvPr userDrawn="1"/>
        </p:nvCxnSpPr>
        <p:spPr>
          <a:xfrm>
            <a:off x="4828321" y="4121306"/>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02BA3F-B120-FB36-1C74-89FF4B905719}"/>
              </a:ext>
            </a:extLst>
          </p:cNvPr>
          <p:cNvCxnSpPr>
            <a:cxnSpLocks/>
          </p:cNvCxnSpPr>
          <p:nvPr userDrawn="1"/>
        </p:nvCxnSpPr>
        <p:spPr>
          <a:xfrm>
            <a:off x="4828321" y="4813881"/>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237AFC-258A-A0AE-B66B-CB1C869A2032}"/>
              </a:ext>
            </a:extLst>
          </p:cNvPr>
          <p:cNvCxnSpPr>
            <a:cxnSpLocks/>
          </p:cNvCxnSpPr>
          <p:nvPr userDrawn="1"/>
        </p:nvCxnSpPr>
        <p:spPr>
          <a:xfrm>
            <a:off x="4828321" y="5511461"/>
            <a:ext cx="6715979"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A0D61D9-9731-8186-95AA-51476D66CB4B}"/>
              </a:ext>
            </a:extLst>
          </p:cNvPr>
          <p:cNvSpPr txBox="1"/>
          <p:nvPr userDrawn="1"/>
        </p:nvSpPr>
        <p:spPr>
          <a:xfrm>
            <a:off x="5347504" y="54401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Tree>
    <p:extLst>
      <p:ext uri="{BB962C8B-B14F-4D97-AF65-F5344CB8AC3E}">
        <p14:creationId xmlns:p14="http://schemas.microsoft.com/office/powerpoint/2010/main" val="1116189913"/>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ank_you">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32B93596-9EFA-D1CF-1891-B79E8C134296}"/>
              </a:ext>
            </a:extLst>
          </p:cNvPr>
          <p:cNvSpPr>
            <a:spLocks noGrp="1"/>
          </p:cNvSpPr>
          <p:nvPr>
            <p:ph type="body" sz="quarter" idx="12"/>
          </p:nvPr>
        </p:nvSpPr>
        <p:spPr>
          <a:xfrm>
            <a:off x="6008594" y="1585875"/>
            <a:ext cx="3827462" cy="257250"/>
          </a:xfrm>
          <a:prstGeom prst="rect">
            <a:avLst/>
          </a:prstGeom>
        </p:spPr>
        <p:txBody>
          <a:bodyPr/>
          <a:lstStyle>
            <a:lvl1pPr>
              <a:defRPr sz="1600" b="0" i="0">
                <a:latin typeface="Calibri" panose="020F0502020204030204" pitchFamily="34" charset="0"/>
                <a:cs typeface="Calibri" panose="020F0502020204030204" pitchFamily="34" charset="0"/>
              </a:defRPr>
            </a:lvl1pPr>
          </a:lstStyle>
          <a:p>
            <a:r>
              <a:rPr lang="en-US"/>
              <a:t>For more information, contact</a:t>
            </a:r>
          </a:p>
        </p:txBody>
      </p:sp>
      <p:sp>
        <p:nvSpPr>
          <p:cNvPr id="7" name="Text Placeholder 3">
            <a:extLst>
              <a:ext uri="{FF2B5EF4-FFF2-40B4-BE49-F238E27FC236}">
                <a16:creationId xmlns:a16="http://schemas.microsoft.com/office/drawing/2014/main" id="{6FDC7A20-9DDC-243D-12E0-D419647A673B}"/>
              </a:ext>
            </a:extLst>
          </p:cNvPr>
          <p:cNvSpPr>
            <a:spLocks noGrp="1"/>
          </p:cNvSpPr>
          <p:nvPr>
            <p:ph type="body" sz="quarter" idx="13"/>
          </p:nvPr>
        </p:nvSpPr>
        <p:spPr>
          <a:xfrm>
            <a:off x="6008594" y="2359058"/>
            <a:ext cx="3827462" cy="289438"/>
          </a:xfrm>
          <a:prstGeom prst="rect">
            <a:avLst/>
          </a:prstGeom>
        </p:spPr>
        <p:txBody>
          <a:bodyPr/>
          <a:lstStyle>
            <a:lvl1pPr>
              <a:defRPr sz="1800" b="1" i="0">
                <a:solidFill>
                  <a:schemeClr val="accent5"/>
                </a:solidFill>
                <a:latin typeface="Calibri" panose="020F0502020204030204" pitchFamily="34" charset="0"/>
                <a:cs typeface="Calibri" panose="020F0502020204030204" pitchFamily="34" charset="0"/>
              </a:defRPr>
            </a:lvl1pPr>
          </a:lstStyle>
          <a:p>
            <a:r>
              <a:rPr lang="en-US"/>
              <a:t>Name</a:t>
            </a:r>
          </a:p>
        </p:txBody>
      </p:sp>
      <p:sp>
        <p:nvSpPr>
          <p:cNvPr id="8" name="Text Placeholder 4">
            <a:extLst>
              <a:ext uri="{FF2B5EF4-FFF2-40B4-BE49-F238E27FC236}">
                <a16:creationId xmlns:a16="http://schemas.microsoft.com/office/drawing/2014/main" id="{DF0BB83A-8F61-9449-F88A-D14428FB92FB}"/>
              </a:ext>
            </a:extLst>
          </p:cNvPr>
          <p:cNvSpPr>
            <a:spLocks noGrp="1"/>
          </p:cNvSpPr>
          <p:nvPr>
            <p:ph type="body" sz="quarter" idx="14"/>
          </p:nvPr>
        </p:nvSpPr>
        <p:spPr>
          <a:xfrm>
            <a:off x="6008594" y="2744373"/>
            <a:ext cx="3827462" cy="225126"/>
          </a:xfrm>
          <a:prstGeom prst="rect">
            <a:avLst/>
          </a:prstGeom>
        </p:spPr>
        <p:txBody>
          <a:bodyPr/>
          <a:lstStyle>
            <a:lvl1pPr>
              <a:defRPr sz="1400" b="0" i="0">
                <a:solidFill>
                  <a:schemeClr val="accent5"/>
                </a:solidFill>
                <a:latin typeface="Calibri Light" panose="020F0302020204030204" pitchFamily="34" charset="0"/>
                <a:cs typeface="Calibri Light" panose="020F0302020204030204" pitchFamily="34" charset="0"/>
              </a:defRPr>
            </a:lvl1pPr>
          </a:lstStyle>
          <a:p>
            <a:r>
              <a:rPr lang="en-US"/>
              <a:t>Position title</a:t>
            </a:r>
          </a:p>
        </p:txBody>
      </p:sp>
      <p:sp>
        <p:nvSpPr>
          <p:cNvPr id="9" name="Text Placeholder 5">
            <a:extLst>
              <a:ext uri="{FF2B5EF4-FFF2-40B4-BE49-F238E27FC236}">
                <a16:creationId xmlns:a16="http://schemas.microsoft.com/office/drawing/2014/main" id="{928CEB9B-E281-2F84-4094-6D6C75AE1667}"/>
              </a:ext>
            </a:extLst>
          </p:cNvPr>
          <p:cNvSpPr>
            <a:spLocks noGrp="1"/>
          </p:cNvSpPr>
          <p:nvPr>
            <p:ph type="body" sz="quarter" idx="15"/>
          </p:nvPr>
        </p:nvSpPr>
        <p:spPr>
          <a:xfrm>
            <a:off x="6008594" y="3273458"/>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Insert email</a:t>
            </a:r>
          </a:p>
        </p:txBody>
      </p:sp>
      <p:sp>
        <p:nvSpPr>
          <p:cNvPr id="10" name="Text Placeholder 6">
            <a:extLst>
              <a:ext uri="{FF2B5EF4-FFF2-40B4-BE49-F238E27FC236}">
                <a16:creationId xmlns:a16="http://schemas.microsoft.com/office/drawing/2014/main" id="{4B5D4FBD-9119-A47E-823E-8468ED6CF450}"/>
              </a:ext>
            </a:extLst>
          </p:cNvPr>
          <p:cNvSpPr>
            <a:spLocks noGrp="1"/>
          </p:cNvSpPr>
          <p:nvPr>
            <p:ph type="body" sz="quarter" idx="16"/>
          </p:nvPr>
        </p:nvSpPr>
        <p:spPr>
          <a:xfrm>
            <a:off x="6008594" y="3560388"/>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+1 000 000 000</a:t>
            </a:r>
          </a:p>
        </p:txBody>
      </p:sp>
      <p:sp>
        <p:nvSpPr>
          <p:cNvPr id="11" name="Text Placeholder 7">
            <a:extLst>
              <a:ext uri="{FF2B5EF4-FFF2-40B4-BE49-F238E27FC236}">
                <a16:creationId xmlns:a16="http://schemas.microsoft.com/office/drawing/2014/main" id="{C67B81F6-EE7E-69A9-E411-F7C52303401A}"/>
              </a:ext>
            </a:extLst>
          </p:cNvPr>
          <p:cNvSpPr>
            <a:spLocks noGrp="1"/>
          </p:cNvSpPr>
          <p:nvPr>
            <p:ph type="body" sz="quarter" idx="17"/>
          </p:nvPr>
        </p:nvSpPr>
        <p:spPr>
          <a:xfrm>
            <a:off x="6008594" y="4117149"/>
            <a:ext cx="3827462" cy="1173078"/>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Address Line 1</a:t>
            </a:r>
          </a:p>
          <a:p>
            <a:r>
              <a:rPr lang="en-US"/>
              <a:t>Address Line 2</a:t>
            </a:r>
          </a:p>
          <a:p>
            <a:r>
              <a:rPr lang="en-US"/>
              <a:t>Zip Code</a:t>
            </a:r>
          </a:p>
          <a:p>
            <a:r>
              <a:rPr lang="en-US"/>
              <a:t>Country</a:t>
            </a:r>
          </a:p>
        </p:txBody>
      </p:sp>
      <p:sp>
        <p:nvSpPr>
          <p:cNvPr id="12" name="Title 2">
            <a:extLst>
              <a:ext uri="{FF2B5EF4-FFF2-40B4-BE49-F238E27FC236}">
                <a16:creationId xmlns:a16="http://schemas.microsoft.com/office/drawing/2014/main" id="{7D40B0A2-8366-4164-6D42-A15D2F6F574B}"/>
              </a:ext>
            </a:extLst>
          </p:cNvPr>
          <p:cNvSpPr>
            <a:spLocks noGrp="1"/>
          </p:cNvSpPr>
          <p:nvPr>
            <p:ph type="title" hasCustomPrompt="1"/>
          </p:nvPr>
        </p:nvSpPr>
        <p:spPr>
          <a:xfrm>
            <a:off x="639074" y="1353882"/>
            <a:ext cx="4220135" cy="1107996"/>
          </a:xfrm>
          <a:prstGeom prst="rect">
            <a:avLst/>
          </a:prstGeom>
        </p:spPr>
        <p:txBody>
          <a:bodyPr wrap="square">
            <a:spAutoFit/>
          </a:bodyPr>
          <a:lstStyle>
            <a:lvl1pPr>
              <a:defRPr sz="7200" b="0" i="0">
                <a:gradFill>
                  <a:gsLst>
                    <a:gs pos="0">
                      <a:schemeClr val="accent3"/>
                    </a:gs>
                    <a:gs pos="55000">
                      <a:schemeClr val="accent2"/>
                    </a:gs>
                    <a:gs pos="100000">
                      <a:schemeClr val="accent4"/>
                    </a:gs>
                  </a:gsLst>
                  <a:lin ang="0" scaled="0"/>
                </a:gradFill>
                <a:latin typeface="Calibri" panose="020F0502020204030204" pitchFamily="34" charset="0"/>
                <a:cs typeface="Calibri" panose="020F0502020204030204" pitchFamily="34" charset="0"/>
              </a:defRPr>
            </a:lvl1pPr>
          </a:lstStyle>
          <a:p>
            <a:r>
              <a:rPr lang="en-US"/>
              <a:t>Thank you!</a:t>
            </a:r>
          </a:p>
        </p:txBody>
      </p:sp>
      <p:cxnSp>
        <p:nvCxnSpPr>
          <p:cNvPr id="16" name="Straight Connector 15">
            <a:extLst>
              <a:ext uri="{FF2B5EF4-FFF2-40B4-BE49-F238E27FC236}">
                <a16:creationId xmlns:a16="http://schemas.microsoft.com/office/drawing/2014/main" id="{32A2464A-FAB8-9787-5897-30B871357252}"/>
              </a:ext>
            </a:extLst>
          </p:cNvPr>
          <p:cNvCxnSpPr>
            <a:cxnSpLocks/>
          </p:cNvCxnSpPr>
          <p:nvPr userDrawn="1"/>
        </p:nvCxnSpPr>
        <p:spPr>
          <a:xfrm>
            <a:off x="6008594" y="1981200"/>
            <a:ext cx="624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442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_you_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6096000" y="0"/>
            <a:ext cx="6096000" cy="6858000"/>
          </a:xfrm>
          <a:prstGeom prst="rect">
            <a:avLst/>
          </a:prstGeom>
        </p:spPr>
        <p:txBody>
          <a:bodyPr/>
          <a:lstStyle/>
          <a:p>
            <a:endParaRPr lang="en-US"/>
          </a:p>
        </p:txBody>
      </p:sp>
      <p:sp>
        <p:nvSpPr>
          <p:cNvPr id="2" name="Title 2">
            <a:extLst>
              <a:ext uri="{FF2B5EF4-FFF2-40B4-BE49-F238E27FC236}">
                <a16:creationId xmlns:a16="http://schemas.microsoft.com/office/drawing/2014/main" id="{C4526B2C-80FA-F150-338B-DB03C5073388}"/>
              </a:ext>
            </a:extLst>
          </p:cNvPr>
          <p:cNvSpPr>
            <a:spLocks noGrp="1"/>
          </p:cNvSpPr>
          <p:nvPr>
            <p:ph type="title" hasCustomPrompt="1"/>
          </p:nvPr>
        </p:nvSpPr>
        <p:spPr>
          <a:xfrm>
            <a:off x="639074" y="1035424"/>
            <a:ext cx="4648200" cy="1107996"/>
          </a:xfrm>
          <a:prstGeom prst="rect">
            <a:avLst/>
          </a:prstGeom>
        </p:spPr>
        <p:txBody>
          <a:bodyPr wrap="square" lIns="0" tIns="0" rIns="0" bIns="0">
            <a:spAutoFit/>
          </a:bodyPr>
          <a:lstStyle>
            <a:lvl1pPr>
              <a:defRPr lang="en-US" sz="7200" b="0" dirty="0">
                <a:gradFill>
                  <a:gsLst>
                    <a:gs pos="0">
                      <a:schemeClr val="accent3"/>
                    </a:gs>
                    <a:gs pos="55000">
                      <a:schemeClr val="accent2"/>
                    </a:gs>
                    <a:gs pos="100000">
                      <a:schemeClr val="accent4"/>
                    </a:gs>
                  </a:gsLst>
                  <a:lin ang="0" scaled="0"/>
                </a:gradFill>
                <a:latin typeface="Calibri" panose="020F0502020204030204" pitchFamily="34" charset="0"/>
              </a:defRPr>
            </a:lvl1pPr>
          </a:lstStyle>
          <a:p>
            <a:pPr lvl="0"/>
            <a:r>
              <a:rPr lang="en-US"/>
              <a:t>Thank you!</a:t>
            </a:r>
          </a:p>
        </p:txBody>
      </p:sp>
      <p:sp>
        <p:nvSpPr>
          <p:cNvPr id="5" name="Text Placeholder 2">
            <a:extLst>
              <a:ext uri="{FF2B5EF4-FFF2-40B4-BE49-F238E27FC236}">
                <a16:creationId xmlns:a16="http://schemas.microsoft.com/office/drawing/2014/main" id="{7AF9CC8A-BAB0-4529-6083-A3D7F01CE458}"/>
              </a:ext>
            </a:extLst>
          </p:cNvPr>
          <p:cNvSpPr>
            <a:spLocks noGrp="1"/>
          </p:cNvSpPr>
          <p:nvPr>
            <p:ph type="body" sz="quarter" idx="12"/>
          </p:nvPr>
        </p:nvSpPr>
        <p:spPr>
          <a:xfrm>
            <a:off x="639074" y="2540616"/>
            <a:ext cx="3827462" cy="257250"/>
          </a:xfrm>
          <a:prstGeom prst="rect">
            <a:avLst/>
          </a:prstGeom>
        </p:spPr>
        <p:txBody>
          <a:bodyPr/>
          <a:lstStyle>
            <a:lvl1pPr>
              <a:defRPr sz="1600" b="0" i="0">
                <a:latin typeface="Calibri" panose="020F0502020204030204" pitchFamily="34" charset="0"/>
                <a:cs typeface="Calibri" panose="020F0502020204030204" pitchFamily="34" charset="0"/>
              </a:defRPr>
            </a:lvl1pPr>
          </a:lstStyle>
          <a:p>
            <a:r>
              <a:rPr lang="en-US"/>
              <a:t>For more information, contact</a:t>
            </a:r>
          </a:p>
        </p:txBody>
      </p:sp>
      <p:sp>
        <p:nvSpPr>
          <p:cNvPr id="6" name="Text Placeholder 3">
            <a:extLst>
              <a:ext uri="{FF2B5EF4-FFF2-40B4-BE49-F238E27FC236}">
                <a16:creationId xmlns:a16="http://schemas.microsoft.com/office/drawing/2014/main" id="{25054708-622B-37B7-6E33-486A71C9526E}"/>
              </a:ext>
            </a:extLst>
          </p:cNvPr>
          <p:cNvSpPr>
            <a:spLocks noGrp="1"/>
          </p:cNvSpPr>
          <p:nvPr>
            <p:ph type="body" sz="quarter" idx="13"/>
          </p:nvPr>
        </p:nvSpPr>
        <p:spPr>
          <a:xfrm>
            <a:off x="639074" y="3313799"/>
            <a:ext cx="3827462" cy="289438"/>
          </a:xfrm>
          <a:prstGeom prst="rect">
            <a:avLst/>
          </a:prstGeom>
        </p:spPr>
        <p:txBody>
          <a:bodyPr/>
          <a:lstStyle>
            <a:lvl1pPr>
              <a:defRPr sz="1800" b="1" i="0">
                <a:solidFill>
                  <a:schemeClr val="accent5"/>
                </a:solidFill>
                <a:latin typeface="Calibri" panose="020F0502020204030204" pitchFamily="34" charset="0"/>
                <a:cs typeface="Calibri" panose="020F0502020204030204" pitchFamily="34" charset="0"/>
              </a:defRPr>
            </a:lvl1pPr>
          </a:lstStyle>
          <a:p>
            <a:r>
              <a:rPr lang="en-US"/>
              <a:t>Name</a:t>
            </a:r>
          </a:p>
        </p:txBody>
      </p:sp>
      <p:sp>
        <p:nvSpPr>
          <p:cNvPr id="7" name="Text Placeholder 4">
            <a:extLst>
              <a:ext uri="{FF2B5EF4-FFF2-40B4-BE49-F238E27FC236}">
                <a16:creationId xmlns:a16="http://schemas.microsoft.com/office/drawing/2014/main" id="{756D2A3F-CCA1-F399-D035-1BB32FED6345}"/>
              </a:ext>
            </a:extLst>
          </p:cNvPr>
          <p:cNvSpPr>
            <a:spLocks noGrp="1"/>
          </p:cNvSpPr>
          <p:nvPr>
            <p:ph type="body" sz="quarter" idx="14"/>
          </p:nvPr>
        </p:nvSpPr>
        <p:spPr>
          <a:xfrm>
            <a:off x="639074" y="3672220"/>
            <a:ext cx="3827462" cy="225126"/>
          </a:xfrm>
          <a:prstGeom prst="rect">
            <a:avLst/>
          </a:prstGeom>
        </p:spPr>
        <p:txBody>
          <a:bodyPr/>
          <a:lstStyle>
            <a:lvl1pPr>
              <a:defRPr sz="1400" b="0" i="0">
                <a:solidFill>
                  <a:schemeClr val="accent5"/>
                </a:solidFill>
                <a:latin typeface="Calibri Light" panose="020F0302020204030204" pitchFamily="34" charset="0"/>
                <a:cs typeface="Calibri Light" panose="020F0302020204030204" pitchFamily="34" charset="0"/>
              </a:defRPr>
            </a:lvl1pPr>
          </a:lstStyle>
          <a:p>
            <a:r>
              <a:rPr lang="en-US"/>
              <a:t>Position title</a:t>
            </a:r>
          </a:p>
        </p:txBody>
      </p:sp>
      <p:sp>
        <p:nvSpPr>
          <p:cNvPr id="8" name="Text Placeholder 5">
            <a:extLst>
              <a:ext uri="{FF2B5EF4-FFF2-40B4-BE49-F238E27FC236}">
                <a16:creationId xmlns:a16="http://schemas.microsoft.com/office/drawing/2014/main" id="{D50C7B71-5C80-8C3A-B66C-42F7296EB9CC}"/>
              </a:ext>
            </a:extLst>
          </p:cNvPr>
          <p:cNvSpPr>
            <a:spLocks noGrp="1"/>
          </p:cNvSpPr>
          <p:nvPr>
            <p:ph type="body" sz="quarter" idx="15"/>
          </p:nvPr>
        </p:nvSpPr>
        <p:spPr>
          <a:xfrm>
            <a:off x="639074" y="4201305"/>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Insert email</a:t>
            </a:r>
          </a:p>
        </p:txBody>
      </p:sp>
      <p:sp>
        <p:nvSpPr>
          <p:cNvPr id="9" name="Text Placeholder 6">
            <a:extLst>
              <a:ext uri="{FF2B5EF4-FFF2-40B4-BE49-F238E27FC236}">
                <a16:creationId xmlns:a16="http://schemas.microsoft.com/office/drawing/2014/main" id="{0BFDDCB6-69BB-2359-40AB-46BA1DA744F3}"/>
              </a:ext>
            </a:extLst>
          </p:cNvPr>
          <p:cNvSpPr>
            <a:spLocks noGrp="1"/>
          </p:cNvSpPr>
          <p:nvPr>
            <p:ph type="body" sz="quarter" idx="16"/>
          </p:nvPr>
        </p:nvSpPr>
        <p:spPr>
          <a:xfrm>
            <a:off x="639074" y="4488235"/>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+1 000 000 000</a:t>
            </a:r>
          </a:p>
        </p:txBody>
      </p:sp>
      <p:sp>
        <p:nvSpPr>
          <p:cNvPr id="10" name="Text Placeholder 7">
            <a:extLst>
              <a:ext uri="{FF2B5EF4-FFF2-40B4-BE49-F238E27FC236}">
                <a16:creationId xmlns:a16="http://schemas.microsoft.com/office/drawing/2014/main" id="{3D16F9E7-5E17-1B62-F499-C761278885E7}"/>
              </a:ext>
            </a:extLst>
          </p:cNvPr>
          <p:cNvSpPr>
            <a:spLocks noGrp="1"/>
          </p:cNvSpPr>
          <p:nvPr>
            <p:ph type="body" sz="quarter" idx="17"/>
          </p:nvPr>
        </p:nvSpPr>
        <p:spPr>
          <a:xfrm>
            <a:off x="639074" y="4897078"/>
            <a:ext cx="3827462" cy="1173078"/>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Address Line 1</a:t>
            </a:r>
          </a:p>
          <a:p>
            <a:r>
              <a:rPr lang="en-US"/>
              <a:t>Address Line 2</a:t>
            </a:r>
          </a:p>
          <a:p>
            <a:r>
              <a:rPr lang="en-US"/>
              <a:t>Zip Code</a:t>
            </a:r>
          </a:p>
          <a:p>
            <a:r>
              <a:rPr lang="en-US"/>
              <a:t>Country</a:t>
            </a:r>
          </a:p>
        </p:txBody>
      </p:sp>
      <p:cxnSp>
        <p:nvCxnSpPr>
          <p:cNvPr id="11" name="Straight Connector 10">
            <a:extLst>
              <a:ext uri="{FF2B5EF4-FFF2-40B4-BE49-F238E27FC236}">
                <a16:creationId xmlns:a16="http://schemas.microsoft.com/office/drawing/2014/main" id="{68FF80AE-E38B-EC18-E1B5-2B5AAE36C2F4}"/>
              </a:ext>
            </a:extLst>
          </p:cNvPr>
          <p:cNvCxnSpPr>
            <a:cxnSpLocks/>
          </p:cNvCxnSpPr>
          <p:nvPr userDrawn="1"/>
        </p:nvCxnSpPr>
        <p:spPr>
          <a:xfrm>
            <a:off x="639074" y="2935941"/>
            <a:ext cx="3534335"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445275"/>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x_Photo_+_Caption_A">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50EF9F7-1BDD-C412-DA7B-D3D0D1ABA091}"/>
              </a:ext>
            </a:extLst>
          </p:cNvPr>
          <p:cNvSpPr>
            <a:spLocks noGrp="1"/>
          </p:cNvSpPr>
          <p:nvPr>
            <p:ph type="pic" sz="quarter" idx="13"/>
          </p:nvPr>
        </p:nvSpPr>
        <p:spPr>
          <a:xfrm>
            <a:off x="647700" y="670773"/>
            <a:ext cx="10896600" cy="5539527"/>
          </a:xfrm>
          <a:prstGeom prst="rect">
            <a:avLst/>
          </a:prstGeom>
        </p:spPr>
        <p:txBody>
          <a:bodyPr/>
          <a:lstStyle/>
          <a:p>
            <a:endParaRPr lang="en-US"/>
          </a:p>
        </p:txBody>
      </p:sp>
      <p:sp>
        <p:nvSpPr>
          <p:cNvPr id="2" name="Rectangle 1">
            <a:extLst>
              <a:ext uri="{FF2B5EF4-FFF2-40B4-BE49-F238E27FC236}">
                <a16:creationId xmlns:a16="http://schemas.microsoft.com/office/drawing/2014/main" id="{F7C1B8CB-9FFB-8D0A-F788-18710501B096}"/>
              </a:ext>
            </a:extLst>
          </p:cNvPr>
          <p:cNvSpPr/>
          <p:nvPr userDrawn="1"/>
        </p:nvSpPr>
        <p:spPr bwMode="auto">
          <a:xfrm>
            <a:off x="0" y="2679405"/>
            <a:ext cx="4924396" cy="4178595"/>
          </a:xfrm>
          <a:prstGeom prst="rect">
            <a:avLst/>
          </a:prstGeom>
          <a:solidFill>
            <a:schemeClr val="bg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Oval 7">
            <a:extLst>
              <a:ext uri="{FF2B5EF4-FFF2-40B4-BE49-F238E27FC236}">
                <a16:creationId xmlns:a16="http://schemas.microsoft.com/office/drawing/2014/main" id="{08E94620-1500-8D43-BD64-006D83AE4B8E}"/>
              </a:ext>
            </a:extLst>
          </p:cNvPr>
          <p:cNvSpPr/>
          <p:nvPr userDrawn="1"/>
        </p:nvSpPr>
        <p:spPr bwMode="auto">
          <a:xfrm>
            <a:off x="-1674905" y="5035401"/>
            <a:ext cx="3848986" cy="3848986"/>
          </a:xfrm>
          <a:prstGeom prst="ellipse">
            <a:avLst/>
          </a:prstGeom>
          <a:solidFill>
            <a:srgbClr val="8B97FF">
              <a:alpha val="65000"/>
            </a:srgbClr>
          </a:solidFill>
          <a:ln>
            <a:noFill/>
          </a:ln>
          <a:effectLst>
            <a:softEdge rad="805949"/>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5" name="Text Placeholder 4">
            <a:extLst>
              <a:ext uri="{FF2B5EF4-FFF2-40B4-BE49-F238E27FC236}">
                <a16:creationId xmlns:a16="http://schemas.microsoft.com/office/drawing/2014/main" id="{A2159C2A-0FC8-422F-92E4-B92935AAE5A0}"/>
              </a:ext>
            </a:extLst>
          </p:cNvPr>
          <p:cNvSpPr>
            <a:spLocks noGrp="1"/>
          </p:cNvSpPr>
          <p:nvPr>
            <p:ph type="body" sz="quarter" idx="10" hasCustomPrompt="1"/>
          </p:nvPr>
        </p:nvSpPr>
        <p:spPr>
          <a:xfrm>
            <a:off x="647699" y="3809007"/>
            <a:ext cx="3722281" cy="1169551"/>
          </a:xfrm>
          <a:prstGeom prst="rect">
            <a:avLst/>
          </a:prstGeom>
        </p:spPr>
        <p:txBody>
          <a:bodyPr wrap="square">
            <a:spAutoFit/>
          </a:bodyPr>
          <a:lstStyle>
            <a:lvl1pPr>
              <a:lnSpc>
                <a:spcPct val="100000"/>
              </a:lnSpc>
              <a:spcBef>
                <a:spcPts val="0"/>
              </a:spcBef>
              <a:defRPr sz="38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Caption with two or more lines</a:t>
            </a: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47700" y="3428999"/>
            <a:ext cx="3732914" cy="184666"/>
          </a:xfrm>
          <a:prstGeom prst="rect">
            <a:avLst/>
          </a:prstGeom>
        </p:spPr>
        <p:txBody>
          <a:bodyPr wrap="square">
            <a:spAutoFit/>
          </a:bodyPr>
          <a:lstStyle>
            <a:lvl1pPr>
              <a:lnSpc>
                <a:spcPct val="100000"/>
              </a:lnSpc>
              <a:spcBef>
                <a:spcPts val="0"/>
              </a:spcBef>
              <a:defRPr sz="1200" b="1" spc="300">
                <a:solidFill>
                  <a:schemeClr val="tx1"/>
                </a:solidFill>
                <a:latin typeface="+mj-lt"/>
                <a:cs typeface="Calibri Light" panose="020F0302020204030204" pitchFamily="34" charset="0"/>
              </a:defRPr>
            </a:lvl1pPr>
            <a:lvl2pPr>
              <a:buNone/>
              <a:defRPr/>
            </a:lvl2pPr>
          </a:lstStyle>
          <a:p>
            <a:pPr lvl="0"/>
            <a:r>
              <a:rPr lang="en-US">
                <a:effectLst/>
              </a:rPr>
              <a:t>PREHEADER</a:t>
            </a:r>
            <a:endParaRPr lang="en-US"/>
          </a:p>
        </p:txBody>
      </p:sp>
      <p:sp>
        <p:nvSpPr>
          <p:cNvPr id="3" name="Text Placeholder 4">
            <a:extLst>
              <a:ext uri="{FF2B5EF4-FFF2-40B4-BE49-F238E27FC236}">
                <a16:creationId xmlns:a16="http://schemas.microsoft.com/office/drawing/2014/main" id="{184CEF6B-33E9-BCE0-3818-CFEBB6352D89}"/>
              </a:ext>
            </a:extLst>
          </p:cNvPr>
          <p:cNvSpPr>
            <a:spLocks noGrp="1"/>
          </p:cNvSpPr>
          <p:nvPr>
            <p:ph type="body" sz="quarter" idx="12" hasCustomPrompt="1"/>
          </p:nvPr>
        </p:nvSpPr>
        <p:spPr>
          <a:xfrm>
            <a:off x="647700" y="5438001"/>
            <a:ext cx="3690384" cy="276999"/>
          </a:xfrm>
          <a:prstGeom prst="rect">
            <a:avLst/>
          </a:prstGeom>
        </p:spPr>
        <p:txBody>
          <a:bodyPr wrap="square">
            <a:spAutoFit/>
          </a:bodyPr>
          <a:lstStyle>
            <a:lvl1pPr>
              <a:lnSpc>
                <a:spcPct val="100000"/>
              </a:lnSpc>
              <a:spcBef>
                <a:spcPts val="0"/>
              </a:spcBef>
              <a:defRPr sz="18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a:t>
            </a:r>
            <a:endParaRPr lang="en-US"/>
          </a:p>
        </p:txBody>
      </p:sp>
      <p:sp>
        <p:nvSpPr>
          <p:cNvPr id="4" name="TextBox 3">
            <a:extLst>
              <a:ext uri="{FF2B5EF4-FFF2-40B4-BE49-F238E27FC236}">
                <a16:creationId xmlns:a16="http://schemas.microsoft.com/office/drawing/2014/main" id="{332FADFE-CDC9-BCE0-575D-8C2B21EF5ECA}"/>
              </a:ext>
            </a:extLst>
          </p:cNvPr>
          <p:cNvSpPr txBox="1"/>
          <p:nvPr userDrawn="1"/>
        </p:nvSpPr>
        <p:spPr>
          <a:xfrm>
            <a:off x="2271713" y="-85725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pic>
        <p:nvPicPr>
          <p:cNvPr id="6" name="Picture 5">
            <a:extLst>
              <a:ext uri="{FF2B5EF4-FFF2-40B4-BE49-F238E27FC236}">
                <a16:creationId xmlns:a16="http://schemas.microsoft.com/office/drawing/2014/main" id="{B7FE3F6A-717B-D671-C21C-B99B4FB23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701" y="237004"/>
            <a:ext cx="495300" cy="182096"/>
          </a:xfrm>
          <a:prstGeom prst="rect">
            <a:avLst/>
          </a:prstGeom>
        </p:spPr>
      </p:pic>
      <p:sp>
        <p:nvSpPr>
          <p:cNvPr id="9" name="TextBox 8">
            <a:extLst>
              <a:ext uri="{FF2B5EF4-FFF2-40B4-BE49-F238E27FC236}">
                <a16:creationId xmlns:a16="http://schemas.microsoft.com/office/drawing/2014/main" id="{CD5434AD-5AC2-9852-2EE5-0B7825009419}"/>
              </a:ext>
            </a:extLst>
          </p:cNvPr>
          <p:cNvSpPr txBox="1"/>
          <p:nvPr userDrawn="1"/>
        </p:nvSpPr>
        <p:spPr>
          <a:xfrm>
            <a:off x="-914400" y="274320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Tree>
    <p:extLst>
      <p:ext uri="{BB962C8B-B14F-4D97-AF65-F5344CB8AC3E}">
        <p14:creationId xmlns:p14="http://schemas.microsoft.com/office/powerpoint/2010/main" val="15171512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639074" y="1353882"/>
            <a:ext cx="3475727" cy="923330"/>
          </a:xfrm>
          <a:prstGeom prst="rect">
            <a:avLst/>
          </a:prstGeom>
        </p:spPr>
        <p:txBody>
          <a:bodyPr wrap="square" lIns="0" tIns="0" rIns="0" bIns="0">
            <a:spAutoFit/>
          </a:bodyPr>
          <a:lstStyle>
            <a:lvl1pPr>
              <a:defRPr lang="en-US" sz="6000" b="0">
                <a:gradFill>
                  <a:gsLst>
                    <a:gs pos="0">
                      <a:schemeClr val="accent3"/>
                    </a:gs>
                    <a:gs pos="55000">
                      <a:schemeClr val="accent2"/>
                    </a:gs>
                    <a:gs pos="100000">
                      <a:schemeClr val="accent4"/>
                    </a:gs>
                  </a:gsLst>
                  <a:lin ang="0" scaled="0"/>
                </a:gradFill>
                <a:latin typeface="Calibri" panose="020F0502020204030204" pitchFamily="34" charset="0"/>
              </a:defRPr>
            </a:lvl1pPr>
          </a:lstStyle>
          <a:p>
            <a:pPr lvl="0"/>
            <a:r>
              <a:rPr lang="en-US"/>
              <a:t>Agenda</a:t>
            </a:r>
          </a:p>
        </p:txBody>
      </p:sp>
      <p:cxnSp>
        <p:nvCxnSpPr>
          <p:cNvPr id="29" name="Straight Connector 28">
            <a:extLst>
              <a:ext uri="{FF2B5EF4-FFF2-40B4-BE49-F238E27FC236}">
                <a16:creationId xmlns:a16="http://schemas.microsoft.com/office/drawing/2014/main" id="{49F9CE8E-C61D-47C9-7C92-80C8B9BE9261}"/>
              </a:ext>
            </a:extLst>
          </p:cNvPr>
          <p:cNvCxnSpPr>
            <a:cxnSpLocks/>
          </p:cNvCxnSpPr>
          <p:nvPr userDrawn="1"/>
        </p:nvCxnSpPr>
        <p:spPr>
          <a:xfrm>
            <a:off x="4597093" y="4127679"/>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02BA3F-B120-FB36-1C74-89FF4B905719}"/>
              </a:ext>
            </a:extLst>
          </p:cNvPr>
          <p:cNvCxnSpPr>
            <a:cxnSpLocks/>
          </p:cNvCxnSpPr>
          <p:nvPr userDrawn="1"/>
        </p:nvCxnSpPr>
        <p:spPr>
          <a:xfrm>
            <a:off x="4597093" y="4821255"/>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237AFC-258A-A0AE-B66B-CB1C869A2032}"/>
              </a:ext>
            </a:extLst>
          </p:cNvPr>
          <p:cNvCxnSpPr>
            <a:cxnSpLocks/>
          </p:cNvCxnSpPr>
          <p:nvPr userDrawn="1"/>
        </p:nvCxnSpPr>
        <p:spPr>
          <a:xfrm>
            <a:off x="4597093" y="5514831"/>
            <a:ext cx="6949440"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38260B-0DC8-F1D9-0A04-B34FD9548DDE}"/>
              </a:ext>
            </a:extLst>
          </p:cNvPr>
          <p:cNvCxnSpPr>
            <a:cxnSpLocks/>
          </p:cNvCxnSpPr>
          <p:nvPr userDrawn="1"/>
        </p:nvCxnSpPr>
        <p:spPr>
          <a:xfrm>
            <a:off x="4597093" y="3434103"/>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34323139-2B65-F98E-4BA6-26EBD4E0ADE2}"/>
              </a:ext>
            </a:extLst>
          </p:cNvPr>
          <p:cNvSpPr>
            <a:spLocks noGrp="1"/>
          </p:cNvSpPr>
          <p:nvPr>
            <p:ph type="body" sz="quarter" idx="10" hasCustomPrompt="1"/>
          </p:nvPr>
        </p:nvSpPr>
        <p:spPr>
          <a:xfrm>
            <a:off x="4114801" y="1544424"/>
            <a:ext cx="1866900" cy="307777"/>
          </a:xfrm>
          <a:prstGeom prst="rect">
            <a:avLst/>
          </a:prstGeom>
        </p:spPr>
        <p:txBody>
          <a:bodyPr wrap="square" anchor="t" anchorCtr="0">
            <a:spAutoFit/>
          </a:bodyPr>
          <a:lstStyle>
            <a:lvl1pPr algn="r">
              <a:defRPr sz="2000" b="1">
                <a:solidFill>
                  <a:schemeClr val="accent2"/>
                </a:solidFill>
              </a:defRPr>
            </a:lvl1pPr>
          </a:lstStyle>
          <a:p>
            <a:pPr lvl="0"/>
            <a:r>
              <a:rPr lang="en-US"/>
              <a:t>00:00 – 00:00</a:t>
            </a:r>
          </a:p>
        </p:txBody>
      </p:sp>
      <p:sp>
        <p:nvSpPr>
          <p:cNvPr id="23" name="Text Placeholder 4">
            <a:extLst>
              <a:ext uri="{FF2B5EF4-FFF2-40B4-BE49-F238E27FC236}">
                <a16:creationId xmlns:a16="http://schemas.microsoft.com/office/drawing/2014/main" id="{4203F9BF-BF5F-6A91-5F78-9E13CFB34688}"/>
              </a:ext>
            </a:extLst>
          </p:cNvPr>
          <p:cNvSpPr>
            <a:spLocks noGrp="1"/>
          </p:cNvSpPr>
          <p:nvPr>
            <p:ph type="body" sz="quarter" idx="16" hasCustomPrompt="1"/>
          </p:nvPr>
        </p:nvSpPr>
        <p:spPr>
          <a:xfrm>
            <a:off x="6248400" y="1544424"/>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24" name="Text Placeholder 4">
            <a:extLst>
              <a:ext uri="{FF2B5EF4-FFF2-40B4-BE49-F238E27FC236}">
                <a16:creationId xmlns:a16="http://schemas.microsoft.com/office/drawing/2014/main" id="{876CC08A-4820-35BC-92E1-8230BD9D360A}"/>
              </a:ext>
            </a:extLst>
          </p:cNvPr>
          <p:cNvSpPr>
            <a:spLocks noGrp="1"/>
          </p:cNvSpPr>
          <p:nvPr>
            <p:ph type="body" sz="quarter" idx="24" hasCustomPrompt="1"/>
          </p:nvPr>
        </p:nvSpPr>
        <p:spPr>
          <a:xfrm>
            <a:off x="4114801" y="2237970"/>
            <a:ext cx="1866900" cy="307777"/>
          </a:xfrm>
          <a:prstGeom prst="rect">
            <a:avLst/>
          </a:prstGeom>
        </p:spPr>
        <p:txBody>
          <a:bodyPr wrap="square" anchor="t" anchorCtr="0">
            <a:spAutoFit/>
          </a:bodyPr>
          <a:lstStyle>
            <a:lvl1pPr algn="r">
              <a:defRPr sz="2000" b="1">
                <a:solidFill>
                  <a:schemeClr val="accent2"/>
                </a:solidFill>
              </a:defRPr>
            </a:lvl1pPr>
          </a:lstStyle>
          <a:p>
            <a:pPr lvl="0"/>
            <a:r>
              <a:rPr lang="en-US"/>
              <a:t>00:00 – 00:00</a:t>
            </a:r>
          </a:p>
        </p:txBody>
      </p:sp>
      <p:sp>
        <p:nvSpPr>
          <p:cNvPr id="25" name="Text Placeholder 4">
            <a:extLst>
              <a:ext uri="{FF2B5EF4-FFF2-40B4-BE49-F238E27FC236}">
                <a16:creationId xmlns:a16="http://schemas.microsoft.com/office/drawing/2014/main" id="{F7291D4C-4D95-8F05-0F5C-BA39164C8277}"/>
              </a:ext>
            </a:extLst>
          </p:cNvPr>
          <p:cNvSpPr>
            <a:spLocks noGrp="1"/>
          </p:cNvSpPr>
          <p:nvPr>
            <p:ph type="body" sz="quarter" idx="25" hasCustomPrompt="1"/>
          </p:nvPr>
        </p:nvSpPr>
        <p:spPr>
          <a:xfrm>
            <a:off x="6248400" y="2237970"/>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26" name="Text Placeholder 4">
            <a:extLst>
              <a:ext uri="{FF2B5EF4-FFF2-40B4-BE49-F238E27FC236}">
                <a16:creationId xmlns:a16="http://schemas.microsoft.com/office/drawing/2014/main" id="{B6CEF688-2334-22F4-39C4-5CC9525BC52D}"/>
              </a:ext>
            </a:extLst>
          </p:cNvPr>
          <p:cNvSpPr>
            <a:spLocks noGrp="1"/>
          </p:cNvSpPr>
          <p:nvPr>
            <p:ph type="body" sz="quarter" idx="26" hasCustomPrompt="1"/>
          </p:nvPr>
        </p:nvSpPr>
        <p:spPr>
          <a:xfrm>
            <a:off x="4114801" y="2931516"/>
            <a:ext cx="1866900" cy="307777"/>
          </a:xfrm>
          <a:prstGeom prst="rect">
            <a:avLst/>
          </a:prstGeom>
        </p:spPr>
        <p:txBody>
          <a:bodyPr wrap="square" anchor="t" anchorCtr="0">
            <a:spAutoFit/>
          </a:bodyPr>
          <a:lstStyle>
            <a:lvl1pPr algn="r">
              <a:defRPr sz="2000" b="1">
                <a:solidFill>
                  <a:schemeClr val="accent2"/>
                </a:solidFill>
              </a:defRPr>
            </a:lvl1pPr>
          </a:lstStyle>
          <a:p>
            <a:pPr lvl="0"/>
            <a:r>
              <a:rPr lang="en-US"/>
              <a:t>00:00 – 00:00</a:t>
            </a:r>
          </a:p>
        </p:txBody>
      </p:sp>
      <p:sp>
        <p:nvSpPr>
          <p:cNvPr id="31" name="Text Placeholder 4">
            <a:extLst>
              <a:ext uri="{FF2B5EF4-FFF2-40B4-BE49-F238E27FC236}">
                <a16:creationId xmlns:a16="http://schemas.microsoft.com/office/drawing/2014/main" id="{6C7F5B96-F4B8-B78A-06A1-1387CE2660EF}"/>
              </a:ext>
            </a:extLst>
          </p:cNvPr>
          <p:cNvSpPr>
            <a:spLocks noGrp="1"/>
          </p:cNvSpPr>
          <p:nvPr>
            <p:ph type="body" sz="quarter" idx="27" hasCustomPrompt="1"/>
          </p:nvPr>
        </p:nvSpPr>
        <p:spPr>
          <a:xfrm>
            <a:off x="6248400" y="2931516"/>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32" name="Text Placeholder 4">
            <a:extLst>
              <a:ext uri="{FF2B5EF4-FFF2-40B4-BE49-F238E27FC236}">
                <a16:creationId xmlns:a16="http://schemas.microsoft.com/office/drawing/2014/main" id="{F2D20F35-3DAA-AC00-0D89-CD5517054A4A}"/>
              </a:ext>
            </a:extLst>
          </p:cNvPr>
          <p:cNvSpPr>
            <a:spLocks noGrp="1"/>
          </p:cNvSpPr>
          <p:nvPr>
            <p:ph type="body" sz="quarter" idx="28" hasCustomPrompt="1"/>
          </p:nvPr>
        </p:nvSpPr>
        <p:spPr>
          <a:xfrm>
            <a:off x="4114801" y="3625062"/>
            <a:ext cx="1866900" cy="307777"/>
          </a:xfrm>
          <a:prstGeom prst="rect">
            <a:avLst/>
          </a:prstGeom>
        </p:spPr>
        <p:txBody>
          <a:bodyPr wrap="square" anchor="t" anchorCtr="0">
            <a:spAutoFit/>
          </a:bodyPr>
          <a:lstStyle>
            <a:lvl1pPr algn="r">
              <a:defRPr sz="2000" b="1">
                <a:solidFill>
                  <a:schemeClr val="accent2"/>
                </a:solidFill>
              </a:defRPr>
            </a:lvl1pPr>
          </a:lstStyle>
          <a:p>
            <a:pPr lvl="0"/>
            <a:r>
              <a:rPr lang="en-US"/>
              <a:t>00:00 – 00:00</a:t>
            </a:r>
          </a:p>
        </p:txBody>
      </p:sp>
      <p:sp>
        <p:nvSpPr>
          <p:cNvPr id="34" name="Text Placeholder 4">
            <a:extLst>
              <a:ext uri="{FF2B5EF4-FFF2-40B4-BE49-F238E27FC236}">
                <a16:creationId xmlns:a16="http://schemas.microsoft.com/office/drawing/2014/main" id="{7CEC68D4-F109-8967-2138-7755BCDA7F53}"/>
              </a:ext>
            </a:extLst>
          </p:cNvPr>
          <p:cNvSpPr>
            <a:spLocks noGrp="1"/>
          </p:cNvSpPr>
          <p:nvPr>
            <p:ph type="body" sz="quarter" idx="29" hasCustomPrompt="1"/>
          </p:nvPr>
        </p:nvSpPr>
        <p:spPr>
          <a:xfrm>
            <a:off x="6248400" y="3625062"/>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35" name="Text Placeholder 4">
            <a:extLst>
              <a:ext uri="{FF2B5EF4-FFF2-40B4-BE49-F238E27FC236}">
                <a16:creationId xmlns:a16="http://schemas.microsoft.com/office/drawing/2014/main" id="{9D31E2A1-E7D9-C6E2-1CAD-132E8FC15028}"/>
              </a:ext>
            </a:extLst>
          </p:cNvPr>
          <p:cNvSpPr>
            <a:spLocks noGrp="1"/>
          </p:cNvSpPr>
          <p:nvPr>
            <p:ph type="body" sz="quarter" idx="30" hasCustomPrompt="1"/>
          </p:nvPr>
        </p:nvSpPr>
        <p:spPr>
          <a:xfrm>
            <a:off x="4114801" y="4318608"/>
            <a:ext cx="1866900" cy="307777"/>
          </a:xfrm>
          <a:prstGeom prst="rect">
            <a:avLst/>
          </a:prstGeom>
        </p:spPr>
        <p:txBody>
          <a:bodyPr wrap="square" anchor="t" anchorCtr="0">
            <a:spAutoFit/>
          </a:bodyPr>
          <a:lstStyle>
            <a:lvl1pPr algn="r">
              <a:defRPr sz="2000" b="1">
                <a:solidFill>
                  <a:schemeClr val="accent2"/>
                </a:solidFill>
              </a:defRPr>
            </a:lvl1pPr>
          </a:lstStyle>
          <a:p>
            <a:pPr lvl="0"/>
            <a:r>
              <a:rPr lang="en-US"/>
              <a:t>00:00 – 00:00</a:t>
            </a:r>
          </a:p>
        </p:txBody>
      </p:sp>
      <p:sp>
        <p:nvSpPr>
          <p:cNvPr id="36" name="Text Placeholder 4">
            <a:extLst>
              <a:ext uri="{FF2B5EF4-FFF2-40B4-BE49-F238E27FC236}">
                <a16:creationId xmlns:a16="http://schemas.microsoft.com/office/drawing/2014/main" id="{9FFDA3CA-2B8B-D638-20E4-71AC7A34D736}"/>
              </a:ext>
            </a:extLst>
          </p:cNvPr>
          <p:cNvSpPr>
            <a:spLocks noGrp="1"/>
          </p:cNvSpPr>
          <p:nvPr>
            <p:ph type="body" sz="quarter" idx="31" hasCustomPrompt="1"/>
          </p:nvPr>
        </p:nvSpPr>
        <p:spPr>
          <a:xfrm>
            <a:off x="6248400" y="4318608"/>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37" name="Text Placeholder 4">
            <a:extLst>
              <a:ext uri="{FF2B5EF4-FFF2-40B4-BE49-F238E27FC236}">
                <a16:creationId xmlns:a16="http://schemas.microsoft.com/office/drawing/2014/main" id="{557F9336-F799-453A-9AE4-57BF009F4E49}"/>
              </a:ext>
            </a:extLst>
          </p:cNvPr>
          <p:cNvSpPr>
            <a:spLocks noGrp="1"/>
          </p:cNvSpPr>
          <p:nvPr>
            <p:ph type="body" sz="quarter" idx="32" hasCustomPrompt="1"/>
          </p:nvPr>
        </p:nvSpPr>
        <p:spPr>
          <a:xfrm>
            <a:off x="4114801" y="5012153"/>
            <a:ext cx="1866900" cy="307777"/>
          </a:xfrm>
          <a:prstGeom prst="rect">
            <a:avLst/>
          </a:prstGeom>
        </p:spPr>
        <p:txBody>
          <a:bodyPr wrap="square" anchor="t" anchorCtr="0">
            <a:spAutoFit/>
          </a:bodyPr>
          <a:lstStyle>
            <a:lvl1pPr algn="r">
              <a:defRPr sz="2000" b="1">
                <a:solidFill>
                  <a:schemeClr val="accent2"/>
                </a:solidFill>
              </a:defRPr>
            </a:lvl1pPr>
          </a:lstStyle>
          <a:p>
            <a:pPr lvl="0"/>
            <a:r>
              <a:rPr lang="en-US"/>
              <a:t>00:00 – 00:00</a:t>
            </a:r>
          </a:p>
        </p:txBody>
      </p:sp>
      <p:sp>
        <p:nvSpPr>
          <p:cNvPr id="38" name="Text Placeholder 4">
            <a:extLst>
              <a:ext uri="{FF2B5EF4-FFF2-40B4-BE49-F238E27FC236}">
                <a16:creationId xmlns:a16="http://schemas.microsoft.com/office/drawing/2014/main" id="{3ACF06D8-4539-871E-68C7-607E7092437D}"/>
              </a:ext>
            </a:extLst>
          </p:cNvPr>
          <p:cNvSpPr>
            <a:spLocks noGrp="1"/>
          </p:cNvSpPr>
          <p:nvPr>
            <p:ph type="body" sz="quarter" idx="33" hasCustomPrompt="1"/>
          </p:nvPr>
        </p:nvSpPr>
        <p:spPr>
          <a:xfrm>
            <a:off x="6248400" y="5012153"/>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cxnSp>
        <p:nvCxnSpPr>
          <p:cNvPr id="41" name="Straight Connector 40">
            <a:extLst>
              <a:ext uri="{FF2B5EF4-FFF2-40B4-BE49-F238E27FC236}">
                <a16:creationId xmlns:a16="http://schemas.microsoft.com/office/drawing/2014/main" id="{A040C191-15FC-CC2A-76C6-F51F8764B2F0}"/>
              </a:ext>
            </a:extLst>
          </p:cNvPr>
          <p:cNvCxnSpPr>
            <a:cxnSpLocks/>
          </p:cNvCxnSpPr>
          <p:nvPr userDrawn="1"/>
        </p:nvCxnSpPr>
        <p:spPr>
          <a:xfrm>
            <a:off x="4597093" y="2740527"/>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2D121A1-59B7-61ED-F9B5-D7F3CF3FA035}"/>
              </a:ext>
            </a:extLst>
          </p:cNvPr>
          <p:cNvCxnSpPr>
            <a:cxnSpLocks/>
          </p:cNvCxnSpPr>
          <p:nvPr userDrawn="1"/>
        </p:nvCxnSpPr>
        <p:spPr>
          <a:xfrm>
            <a:off x="4597094" y="2046951"/>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562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_Header_Half_Page_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39074" y="1772483"/>
            <a:ext cx="3594735" cy="1846659"/>
          </a:xfrm>
          <a:prstGeom prst="rect">
            <a:avLst/>
          </a:prstGeom>
        </p:spPr>
        <p:txBody>
          <a:bodyPr wrap="square">
            <a:spAutoFit/>
          </a:bodyPr>
          <a:lstStyle>
            <a:lvl1pPr>
              <a:defRPr sz="6000" b="0" i="0">
                <a:solidFill>
                  <a:schemeClr val="tx1"/>
                </a:solidFill>
                <a:latin typeface="Calibri Light" panose="020F0302020204030204" pitchFamily="34" charset="0"/>
                <a:cs typeface="Calibri Light" panose="020F0302020204030204" pitchFamily="34" charset="0"/>
              </a:defRPr>
            </a:lvl1pPr>
          </a:lstStyle>
          <a:p>
            <a:r>
              <a:rPr lang="en-US"/>
              <a:t>Section Header</a:t>
            </a:r>
          </a:p>
        </p:txBody>
      </p:sp>
      <p:sp>
        <p:nvSpPr>
          <p:cNvPr id="26" name="Text Placeholder 4">
            <a:extLst>
              <a:ext uri="{FF2B5EF4-FFF2-40B4-BE49-F238E27FC236}">
                <a16:creationId xmlns:a16="http://schemas.microsoft.com/office/drawing/2014/main" id="{041C214B-0929-47F1-0881-0584DE92D4E2}"/>
              </a:ext>
            </a:extLst>
          </p:cNvPr>
          <p:cNvSpPr>
            <a:spLocks noGrp="1"/>
          </p:cNvSpPr>
          <p:nvPr>
            <p:ph type="body" sz="quarter" idx="16" hasCustomPrompt="1"/>
          </p:nvPr>
        </p:nvSpPr>
        <p:spPr>
          <a:xfrm>
            <a:off x="639074" y="3939611"/>
            <a:ext cx="4554537" cy="276999"/>
          </a:xfrm>
          <a:prstGeom prst="rect">
            <a:avLst/>
          </a:prstGeom>
        </p:spPr>
        <p:txBody>
          <a:bodyPr wrap="square" anchor="t" anchorCtr="0">
            <a:spAutoFit/>
          </a:bodyPr>
          <a:lstStyle>
            <a:lvl1pPr>
              <a:defRPr sz="1800" b="0" i="0">
                <a:latin typeface="Calibri Light" panose="020F0302020204030204" pitchFamily="34" charset="0"/>
                <a:cs typeface="Calibri Light" panose="020F0302020204030204" pitchFamily="34" charset="0"/>
              </a:defRPr>
            </a:lvl1pPr>
          </a:lstStyle>
          <a:p>
            <a:pPr lvl="0"/>
            <a:r>
              <a:rPr lang="en-US"/>
              <a:t>Section description</a:t>
            </a:r>
          </a:p>
        </p:txBody>
      </p:sp>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6096000" y="0"/>
            <a:ext cx="6096000" cy="6858000"/>
          </a:xfrm>
          <a:prstGeom prst="rect">
            <a:avLst/>
          </a:prstGeom>
        </p:spPr>
        <p:txBody>
          <a:bodyPr/>
          <a:lstStyle/>
          <a:p>
            <a:endParaRPr lang="en-US"/>
          </a:p>
        </p:txBody>
      </p:sp>
      <p:sp>
        <p:nvSpPr>
          <p:cNvPr id="14" name="Oval 13">
            <a:extLst>
              <a:ext uri="{FF2B5EF4-FFF2-40B4-BE49-F238E27FC236}">
                <a16:creationId xmlns:a16="http://schemas.microsoft.com/office/drawing/2014/main" id="{1BFE2FC0-3FA5-A96D-8741-0967434C45D8}"/>
              </a:ext>
            </a:extLst>
          </p:cNvPr>
          <p:cNvSpPr/>
          <p:nvPr userDrawn="1"/>
        </p:nvSpPr>
        <p:spPr bwMode="auto">
          <a:xfrm>
            <a:off x="7006459" y="0"/>
            <a:ext cx="1507755" cy="1507755"/>
          </a:xfrm>
          <a:prstGeom prst="ellipse">
            <a:avLst/>
          </a:prstGeom>
          <a:solidFill>
            <a:schemeClr val="accent3"/>
          </a:solidFill>
          <a:ln>
            <a:noFill/>
          </a:ln>
          <a:effectLst>
            <a:softEdge rad="501929"/>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 Placeholder 4">
            <a:extLst>
              <a:ext uri="{FF2B5EF4-FFF2-40B4-BE49-F238E27FC236}">
                <a16:creationId xmlns:a16="http://schemas.microsoft.com/office/drawing/2014/main" id="{044D886A-7EE9-3D61-5350-BFDC9DEF7721}"/>
              </a:ext>
            </a:extLst>
          </p:cNvPr>
          <p:cNvSpPr>
            <a:spLocks noGrp="1"/>
          </p:cNvSpPr>
          <p:nvPr>
            <p:ph type="body" sz="quarter" idx="10" hasCustomPrompt="1"/>
          </p:nvPr>
        </p:nvSpPr>
        <p:spPr>
          <a:xfrm>
            <a:off x="639074" y="1335603"/>
            <a:ext cx="498928" cy="307777"/>
          </a:xfrm>
          <a:prstGeom prst="rect">
            <a:avLst/>
          </a:prstGeom>
        </p:spPr>
        <p:txBody>
          <a:bodyPr wrap="square" anchor="t" anchorCtr="0">
            <a:spAutoFit/>
          </a:bodyPr>
          <a:lstStyle>
            <a:lvl1pPr algn="l">
              <a:defRPr sz="2000" b="1">
                <a:solidFill>
                  <a:schemeClr val="accent2"/>
                </a:solidFill>
              </a:defRPr>
            </a:lvl1pPr>
          </a:lstStyle>
          <a:p>
            <a:pPr lvl="0"/>
            <a:r>
              <a:rPr lang="en-US"/>
              <a:t>01</a:t>
            </a:r>
          </a:p>
        </p:txBody>
      </p:sp>
    </p:spTree>
    <p:extLst>
      <p:ext uri="{BB962C8B-B14F-4D97-AF65-F5344CB8AC3E}">
        <p14:creationId xmlns:p14="http://schemas.microsoft.com/office/powerpoint/2010/main" val="139883882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D5DDA9FD-D621-0134-9699-89AED709AC96}"/>
              </a:ext>
            </a:extLst>
          </p:cNvPr>
          <p:cNvSpPr txBox="1"/>
          <p:nvPr userDrawn="1"/>
        </p:nvSpPr>
        <p:spPr>
          <a:xfrm>
            <a:off x="4429760" y="-53848"/>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pic>
        <p:nvPicPr>
          <p:cNvPr id="7" name="Picture 6">
            <a:extLst>
              <a:ext uri="{FF2B5EF4-FFF2-40B4-BE49-F238E27FC236}">
                <a16:creationId xmlns:a16="http://schemas.microsoft.com/office/drawing/2014/main" id="{A92B80E9-585F-C9B1-8576-376264F29854}"/>
              </a:ext>
            </a:extLst>
          </p:cNvPr>
          <p:cNvPicPr>
            <a:picLocks noChangeAspect="1"/>
          </p:cNvPicPr>
          <p:nvPr userDrawn="1"/>
        </p:nvPicPr>
        <p:blipFill>
          <a:blip r:embed="rId74" cstate="email">
            <a:extLst>
              <a:ext uri="{28A0092B-C50C-407E-A947-70E740481C1C}">
                <a14:useLocalDpi xmlns:a14="http://schemas.microsoft.com/office/drawing/2010/main"/>
              </a:ext>
            </a:extLst>
          </a:blip>
          <a:stretch>
            <a:fillRect/>
          </a:stretch>
        </p:blipFill>
        <p:spPr>
          <a:xfrm>
            <a:off x="628651" y="6413450"/>
            <a:ext cx="497433" cy="182880"/>
          </a:xfrm>
          <a:prstGeom prst="rect">
            <a:avLst/>
          </a:prstGeom>
        </p:spPr>
      </p:pic>
      <p:sp>
        <p:nvSpPr>
          <p:cNvPr id="23" name="TextBox 22">
            <a:extLst>
              <a:ext uri="{FF2B5EF4-FFF2-40B4-BE49-F238E27FC236}">
                <a16:creationId xmlns:a16="http://schemas.microsoft.com/office/drawing/2014/main" id="{D0E024EE-FD6A-B6AB-A3B4-33DB1D9D4C9F}"/>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24" name="Text Placeholder 3">
            <a:extLst>
              <a:ext uri="{FF2B5EF4-FFF2-40B4-BE49-F238E27FC236}">
                <a16:creationId xmlns:a16="http://schemas.microsoft.com/office/drawing/2014/main" id="{B05241D2-DD60-6811-5E6D-C8C5BC3FBCBF}"/>
              </a:ext>
            </a:extLst>
          </p:cNvPr>
          <p:cNvSpPr txBox="1">
            <a:spLocks/>
          </p:cNvSpPr>
          <p:nvPr userDrawn="1"/>
        </p:nvSpPr>
        <p:spPr>
          <a:xfrm>
            <a:off x="11315641" y="6406591"/>
            <a:ext cx="242932" cy="218934"/>
          </a:xfrm>
          <a:prstGeom prst="rect">
            <a:avLst/>
          </a:prstGeom>
        </p:spPr>
        <p:txBody>
          <a:bodyPr vert="horz" lIns="0" tIns="0" rIns="0" bIns="0" rtlCol="0" anchor="ctr" anchorCtr="0">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800" smtClean="0">
                <a:solidFill>
                  <a:srgbClr val="010000"/>
                </a:solidFill>
              </a:rPr>
              <a:pPr lvl="0"/>
              <a:t>‹#›</a:t>
            </a:fld>
            <a:endParaRPr lang="en-US" sz="1000">
              <a:solidFill>
                <a:srgbClr val="010000"/>
              </a:solidFill>
            </a:endParaRPr>
          </a:p>
        </p:txBody>
      </p:sp>
      <p:sp>
        <p:nvSpPr>
          <p:cNvPr id="28" name="Title Placeholder 1">
            <a:extLst>
              <a:ext uri="{FF2B5EF4-FFF2-40B4-BE49-F238E27FC236}">
                <a16:creationId xmlns:a16="http://schemas.microsoft.com/office/drawing/2014/main" id="{1FAF5EB5-8EED-D1BB-C0DC-9C6119D2219E}"/>
              </a:ext>
            </a:extLst>
          </p:cNvPr>
          <p:cNvSpPr>
            <a:spLocks noGrp="1"/>
          </p:cNvSpPr>
          <p:nvPr>
            <p:ph type="title"/>
          </p:nvPr>
        </p:nvSpPr>
        <p:spPr>
          <a:xfrm>
            <a:off x="627063" y="880646"/>
            <a:ext cx="10929937" cy="338554"/>
          </a:xfrm>
          <a:prstGeom prst="rect">
            <a:avLst/>
          </a:prstGeom>
        </p:spPr>
        <p:txBody>
          <a:bodyPr lIns="0" tIns="0" rIns="0" bIns="0">
            <a:noAutofit/>
          </a:body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Click to edit Master title style</a:t>
            </a:r>
          </a:p>
        </p:txBody>
      </p:sp>
      <p:sp>
        <p:nvSpPr>
          <p:cNvPr id="3" name="Text Placeholder 2">
            <a:extLst>
              <a:ext uri="{FF2B5EF4-FFF2-40B4-BE49-F238E27FC236}">
                <a16:creationId xmlns:a16="http://schemas.microsoft.com/office/drawing/2014/main" id="{B53470F6-1A75-436F-5B3A-ECBBB52824AC}"/>
              </a:ext>
            </a:extLst>
          </p:cNvPr>
          <p:cNvSpPr>
            <a:spLocks noGrp="1"/>
          </p:cNvSpPr>
          <p:nvPr>
            <p:ph type="body" idx="1"/>
          </p:nvPr>
        </p:nvSpPr>
        <p:spPr>
          <a:xfrm>
            <a:off x="639419" y="1726856"/>
            <a:ext cx="10929937" cy="44834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0756184"/>
      </p:ext>
    </p:extLst>
  </p:cSld>
  <p:clrMap bg1="lt1" tx1="dk1" bg2="lt2" tx2="dk2" accent1="accent1" accent2="accent2" accent3="accent3" accent4="accent4" accent5="accent5" accent6="accent6" hlink="hlink" folHlink="folHlink"/>
  <p:sldLayoutIdLst>
    <p:sldLayoutId id="2147483730" r:id="rId1"/>
    <p:sldLayoutId id="2147483893" r:id="rId2"/>
    <p:sldLayoutId id="2147483800" r:id="rId3"/>
    <p:sldLayoutId id="2147483894" r:id="rId4"/>
    <p:sldLayoutId id="2147483895" r:id="rId5"/>
    <p:sldLayoutId id="2147483840" r:id="rId6"/>
    <p:sldLayoutId id="2147483733" r:id="rId7"/>
    <p:sldLayoutId id="2147483810" r:id="rId8"/>
    <p:sldLayoutId id="2147483796" r:id="rId9"/>
    <p:sldLayoutId id="2147483797" r:id="rId10"/>
    <p:sldLayoutId id="2147483892" r:id="rId11"/>
    <p:sldLayoutId id="2147483777" r:id="rId12"/>
    <p:sldLayoutId id="2147483884" r:id="rId13"/>
    <p:sldLayoutId id="2147483889" r:id="rId14"/>
    <p:sldLayoutId id="2147483890" r:id="rId15"/>
    <p:sldLayoutId id="2147483798" r:id="rId16"/>
    <p:sldLayoutId id="2147483803" r:id="rId17"/>
    <p:sldLayoutId id="2147483806" r:id="rId18"/>
    <p:sldLayoutId id="2147483812" r:id="rId19"/>
    <p:sldLayoutId id="2147483839" r:id="rId20"/>
    <p:sldLayoutId id="2147483838" r:id="rId21"/>
    <p:sldLayoutId id="2147483805" r:id="rId22"/>
    <p:sldLayoutId id="2147483813" r:id="rId23"/>
    <p:sldLayoutId id="2147483877" r:id="rId24"/>
    <p:sldLayoutId id="2147483878" r:id="rId25"/>
    <p:sldLayoutId id="2147483879" r:id="rId26"/>
    <p:sldLayoutId id="2147483880" r:id="rId27"/>
    <p:sldLayoutId id="2147483881" r:id="rId28"/>
    <p:sldLayoutId id="2147483882" r:id="rId29"/>
    <p:sldLayoutId id="2147483850" r:id="rId30"/>
    <p:sldLayoutId id="2147483861" r:id="rId31"/>
    <p:sldLayoutId id="2147483834" r:id="rId32"/>
    <p:sldLayoutId id="2147483849" r:id="rId33"/>
    <p:sldLayoutId id="2147483862" r:id="rId34"/>
    <p:sldLayoutId id="2147483833" r:id="rId35"/>
    <p:sldLayoutId id="2147483876" r:id="rId36"/>
    <p:sldLayoutId id="2147483826" r:id="rId37"/>
    <p:sldLayoutId id="2147483814" r:id="rId38"/>
    <p:sldLayoutId id="2147483824" r:id="rId39"/>
    <p:sldLayoutId id="2147483815" r:id="rId40"/>
    <p:sldLayoutId id="2147483825" r:id="rId41"/>
    <p:sldLayoutId id="2147483823" r:id="rId42"/>
    <p:sldLayoutId id="2147483829" r:id="rId43"/>
    <p:sldLayoutId id="2147483830" r:id="rId44"/>
    <p:sldLayoutId id="2147483863" r:id="rId45"/>
    <p:sldLayoutId id="2147483868" r:id="rId46"/>
    <p:sldLayoutId id="2147483872" r:id="rId47"/>
    <p:sldLayoutId id="2147483866" r:id="rId48"/>
    <p:sldLayoutId id="2147483869" r:id="rId49"/>
    <p:sldLayoutId id="2147483873" r:id="rId50"/>
    <p:sldLayoutId id="2147483867" r:id="rId51"/>
    <p:sldLayoutId id="2147483870" r:id="rId52"/>
    <p:sldLayoutId id="2147483874" r:id="rId53"/>
    <p:sldLayoutId id="2147483864" r:id="rId54"/>
    <p:sldLayoutId id="2147483875" r:id="rId55"/>
    <p:sldLayoutId id="2147483871" r:id="rId56"/>
    <p:sldLayoutId id="2147483885" r:id="rId57"/>
    <p:sldLayoutId id="2147483841" r:id="rId58"/>
    <p:sldLayoutId id="2147483842" r:id="rId59"/>
    <p:sldLayoutId id="2147483891" r:id="rId60"/>
    <p:sldLayoutId id="2147483844" r:id="rId61"/>
    <p:sldLayoutId id="2147483843" r:id="rId62"/>
    <p:sldLayoutId id="2147483887" r:id="rId63"/>
    <p:sldLayoutId id="2147483888" r:id="rId64"/>
    <p:sldLayoutId id="2147483886" r:id="rId65"/>
    <p:sldLayoutId id="2147483851" r:id="rId66"/>
    <p:sldLayoutId id="2147483848" r:id="rId67"/>
    <p:sldLayoutId id="2147483856" r:id="rId68"/>
    <p:sldLayoutId id="2147483860" r:id="rId69"/>
    <p:sldLayoutId id="2147483858" r:id="rId70"/>
    <p:sldLayoutId id="2147483859" r:id="rId71"/>
    <p:sldLayoutId id="2147483778" r:id="rId72"/>
  </p:sldLayoutIdLst>
  <p:hf hdr="0" dt="0"/>
  <p:txStyles>
    <p:titleStyle>
      <a:lvl1pPr algn="l" defTabSz="914400" rtl="0" eaLnBrk="1" latinLnBrk="0" hangingPunct="1">
        <a:lnSpc>
          <a:spcPct val="100000"/>
        </a:lnSpc>
        <a:spcBef>
          <a:spcPct val="0"/>
        </a:spcBef>
        <a:buNone/>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lang="en-US" sz="1400" b="0" i="0" kern="1200" dirty="0">
          <a:solidFill>
            <a:schemeClr val="accent1"/>
          </a:solidFill>
          <a:latin typeface="+mn-lt"/>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spcAft>
          <a:spcPts val="0"/>
        </a:spcAft>
        <a:buClr>
          <a:schemeClr val="tx1"/>
        </a:buClr>
        <a:buFont typeface="Arial" panose="020B0604020202020204" pitchFamily="34" charset="0"/>
        <a:buChar char="•"/>
        <a:defRPr lang="en-US" sz="1400" b="0" i="0" kern="1200" dirty="0" smtClean="0">
          <a:solidFill>
            <a:schemeClr val="tx1"/>
          </a:solidFill>
          <a:latin typeface="+mn-lt"/>
          <a:ea typeface="Human Sans" charset="0"/>
          <a:cs typeface="Calibri" panose="020F0502020204030204" pitchFamily="34" charset="0"/>
        </a:defRPr>
      </a:lvl2pPr>
      <a:lvl3pPr marL="365760" indent="-182880" algn="l" defTabSz="914400" rtl="0" eaLnBrk="1" latinLnBrk="0" hangingPunct="1">
        <a:lnSpc>
          <a:spcPct val="100000"/>
        </a:lnSpc>
        <a:spcBef>
          <a:spcPts val="600"/>
        </a:spcBef>
        <a:spcAft>
          <a:spcPts val="0"/>
        </a:spcAft>
        <a:buFont typeface="Courier New" panose="02070309020205020404" pitchFamily="49" charset="0"/>
        <a:buChar char="o"/>
        <a:defRPr lang="en-US" sz="1200" b="0" i="0" kern="1200" dirty="0" smtClean="0">
          <a:solidFill>
            <a:schemeClr val="tx1"/>
          </a:solidFill>
          <a:latin typeface="+mn-lt"/>
          <a:ea typeface="Human Sans" charset="0"/>
          <a:cs typeface="Calibri" panose="020F0502020204030204" pitchFamily="34" charset="0"/>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5" userDrawn="1">
          <p15:clr>
            <a:srgbClr val="F26B43"/>
          </p15:clr>
        </p15:guide>
        <p15:guide id="3" pos="7280" userDrawn="1">
          <p15:clr>
            <a:srgbClr val="F26B43"/>
          </p15:clr>
        </p15:guide>
        <p15:guide id="4" orient="horz" pos="3912" userDrawn="1">
          <p15:clr>
            <a:srgbClr val="F26B43"/>
          </p15:clr>
        </p15:guide>
        <p15:guide id="12" orient="horz" pos="768" userDrawn="1">
          <p15:clr>
            <a:srgbClr val="F26B43"/>
          </p15:clr>
        </p15:guide>
        <p15:guide id="13" pos="830" userDrawn="1">
          <p15:clr>
            <a:srgbClr val="F26B43"/>
          </p15:clr>
        </p15:guide>
        <p15:guide id="14" pos="984" userDrawn="1">
          <p15:clr>
            <a:srgbClr val="F26B43"/>
          </p15:clr>
        </p15:guide>
        <p15:guide id="15" pos="1416" userDrawn="1">
          <p15:clr>
            <a:srgbClr val="F26B43"/>
          </p15:clr>
        </p15:guide>
        <p15:guide id="16" pos="1568" userDrawn="1">
          <p15:clr>
            <a:srgbClr val="F26B43"/>
          </p15:clr>
        </p15:guide>
        <p15:guide id="17" pos="2004" userDrawn="1">
          <p15:clr>
            <a:srgbClr val="F26B43"/>
          </p15:clr>
        </p15:guide>
        <p15:guide id="18" pos="2156" userDrawn="1">
          <p15:clr>
            <a:srgbClr val="F26B43"/>
          </p15:clr>
        </p15:guide>
        <p15:guide id="19" pos="2589" userDrawn="1">
          <p15:clr>
            <a:srgbClr val="F26B43"/>
          </p15:clr>
        </p15:guide>
        <p15:guide id="20" pos="2742" userDrawn="1">
          <p15:clr>
            <a:srgbClr val="F26B43"/>
          </p15:clr>
        </p15:guide>
        <p15:guide id="21" pos="3168" userDrawn="1">
          <p15:clr>
            <a:srgbClr val="F26B43"/>
          </p15:clr>
        </p15:guide>
        <p15:guide id="22" pos="3326" userDrawn="1">
          <p15:clr>
            <a:srgbClr val="F26B43"/>
          </p15:clr>
        </p15:guide>
        <p15:guide id="23" pos="3762" userDrawn="1">
          <p15:clr>
            <a:srgbClr val="F26B43"/>
          </p15:clr>
        </p15:guide>
        <p15:guide id="24" pos="3912" userDrawn="1">
          <p15:clr>
            <a:srgbClr val="F26B43"/>
          </p15:clr>
        </p15:guide>
        <p15:guide id="25" pos="4346" userDrawn="1">
          <p15:clr>
            <a:srgbClr val="F26B43"/>
          </p15:clr>
        </p15:guide>
        <p15:guide id="26" pos="4500" userDrawn="1">
          <p15:clr>
            <a:srgbClr val="F26B43"/>
          </p15:clr>
        </p15:guide>
        <p15:guide id="27" pos="4934" userDrawn="1">
          <p15:clr>
            <a:srgbClr val="F26B43"/>
          </p15:clr>
        </p15:guide>
        <p15:guide id="28" pos="5086" userDrawn="1">
          <p15:clr>
            <a:srgbClr val="F26B43"/>
          </p15:clr>
        </p15:guide>
        <p15:guide id="29" pos="5520" userDrawn="1">
          <p15:clr>
            <a:srgbClr val="F26B43"/>
          </p15:clr>
        </p15:guide>
        <p15:guide id="30" pos="5674" userDrawn="1">
          <p15:clr>
            <a:srgbClr val="F26B43"/>
          </p15:clr>
        </p15:guide>
        <p15:guide id="31" pos="6108" userDrawn="1">
          <p15:clr>
            <a:srgbClr val="F26B43"/>
          </p15:clr>
        </p15:guide>
        <p15:guide id="32" pos="6262" userDrawn="1">
          <p15:clr>
            <a:srgbClr val="F26B43"/>
          </p15:clr>
        </p15:guide>
        <p15:guide id="33" pos="6692" userDrawn="1">
          <p15:clr>
            <a:srgbClr val="F26B43"/>
          </p15:clr>
        </p15:guide>
        <p15:guide id="34" pos="6846" userDrawn="1">
          <p15:clr>
            <a:srgbClr val="F26B43"/>
          </p15:clr>
        </p15:guide>
        <p15:guide id="35" orient="horz" pos="984" userDrawn="1">
          <p15:clr>
            <a:srgbClr val="F26B43"/>
          </p15:clr>
        </p15:guide>
        <p15:guide id="36" orient="horz" pos="4128" userDrawn="1">
          <p15:clr>
            <a:srgbClr val="F26B43"/>
          </p15:clr>
        </p15:guide>
        <p15:guide id="37" orient="horz" pos="1080" userDrawn="1">
          <p15:clr>
            <a:srgbClr val="F26B43"/>
          </p15:clr>
        </p15:guide>
        <p15:guide id="38" orient="horz" pos="1248" userDrawn="1">
          <p15:clr>
            <a:srgbClr val="F26B43"/>
          </p15:clr>
        </p15:guide>
        <p15:guide id="39"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pay.weixin.qq.com/index.php/apply/applyment_home/guide_normal" TargetMode="External"/><Relationship Id="rId2" Type="http://schemas.openxmlformats.org/officeDocument/2006/relationships/image" Target="../media/image26.jpeg"/><Relationship Id="rId1" Type="http://schemas.openxmlformats.org/officeDocument/2006/relationships/slideLayout" Target="../slideLayouts/slideLayout16.xml"/><Relationship Id="rId5" Type="http://schemas.openxmlformats.org/officeDocument/2006/relationships/hyperlink" Target="https://kf.qq.com/faq/120911VrYVrA150918fMZ77R.html?scene_id=kf3386" TargetMode="External"/><Relationship Id="rId4" Type="http://schemas.openxmlformats.org/officeDocument/2006/relationships/hyperlink" Target="https://mp.weixin.qq.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chatpay-apiv3" TargetMode="External"/><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wechatpay-apiv3" TargetMode="External"/><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wechatpay-apiv3" TargetMode="Externa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how-to-generate-and-read-qr-code-with-java-using-zxing-library/" TargetMode="External"/><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pay.weixin.qq.com/docs/partner/apis/partner-native-payment/partner-jsons/partner-native-prepay.html" TargetMode="Externa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blog.csdn.net/weixin_42351852/article/details/131790342" TargetMode="External"/><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wechatpay-apiv3/wechatpay-java/blob/main/core/src/main/java/com/wechat/pay/java/core/cipher/AbstractPrivacyDecryptor.java" TargetMode="External"/><Relationship Id="rId2" Type="http://schemas.openxmlformats.org/officeDocument/2006/relationships/image" Target="../media/image44.png"/><Relationship Id="rId1" Type="http://schemas.openxmlformats.org/officeDocument/2006/relationships/slideLayout" Target="../slideLayouts/slideLayout16.xml"/><Relationship Id="rId4" Type="http://schemas.openxmlformats.org/officeDocument/2006/relationships/hyperlink" Target="https://github.com/wechatpay-apiv3/wechatpay-java/blob/main/core/src/main/java/com/wechat/pay/java/core/cipher/AbstractPrivacyEncryptor.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6.xml"/><Relationship Id="rId4" Type="http://schemas.openxmlformats.org/officeDocument/2006/relationships/hyperlink" Target="https://blog.csdn.net/qq_43437874/article/details/128927117"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hyperlink" Target="https://pay.weixin.qq.com/"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at sitting on a couch&#10;&#10;Description automatically generated with low confidence">
            <a:extLst>
              <a:ext uri="{FF2B5EF4-FFF2-40B4-BE49-F238E27FC236}">
                <a16:creationId xmlns:a16="http://schemas.microsoft.com/office/drawing/2014/main" id="{6B72582B-3C80-BE92-E40E-565DBCB57CF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a:stretch/>
        </p:blipFill>
        <p:spPr>
          <a:prstGeom prst="rect">
            <a:avLst/>
          </a:prstGeom>
        </p:spPr>
      </p:pic>
      <p:sp>
        <p:nvSpPr>
          <p:cNvPr id="8" name="Rectangle 7">
            <a:extLst>
              <a:ext uri="{FF2B5EF4-FFF2-40B4-BE49-F238E27FC236}">
                <a16:creationId xmlns:a16="http://schemas.microsoft.com/office/drawing/2014/main" id="{643CEA8D-1E0E-428B-5BA8-0085350076C4}"/>
              </a:ext>
            </a:extLst>
          </p:cNvPr>
          <p:cNvSpPr/>
          <p:nvPr/>
        </p:nvSpPr>
        <p:spPr bwMode="auto">
          <a:xfrm>
            <a:off x="0" y="0"/>
            <a:ext cx="12191999" cy="6858000"/>
          </a:xfrm>
          <a:prstGeom prst="rect">
            <a:avLst/>
          </a:prstGeom>
          <a:gradFill flip="none" rotWithShape="1">
            <a:gsLst>
              <a:gs pos="100000">
                <a:schemeClr val="bg1">
                  <a:alpha val="0"/>
                </a:schemeClr>
              </a:gs>
              <a:gs pos="45000">
                <a:schemeClr val="bg1"/>
              </a:gs>
            </a:gsLst>
            <a:lin ang="0" scaled="0"/>
            <a:tileRect/>
          </a:gra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2" name="Text Placeholder 1">
            <a:extLst>
              <a:ext uri="{FF2B5EF4-FFF2-40B4-BE49-F238E27FC236}">
                <a16:creationId xmlns:a16="http://schemas.microsoft.com/office/drawing/2014/main" id="{F4C13129-AB42-2956-75A0-1B5B0CA04D22}"/>
              </a:ext>
            </a:extLst>
          </p:cNvPr>
          <p:cNvSpPr>
            <a:spLocks noGrp="1"/>
          </p:cNvSpPr>
          <p:nvPr>
            <p:ph type="body" sz="quarter" idx="10"/>
          </p:nvPr>
        </p:nvSpPr>
        <p:spPr>
          <a:xfrm>
            <a:off x="639074" y="1655821"/>
            <a:ext cx="8060366" cy="2111091"/>
          </a:xfrm>
        </p:spPr>
        <p:txBody>
          <a:bodyPr/>
          <a:lstStyle/>
          <a:p>
            <a:r>
              <a:rPr lang="en-US" dirty="0"/>
              <a:t>Use QR Code</a:t>
            </a:r>
            <a:r>
              <a:rPr lang="en-US" dirty="0">
                <a:solidFill>
                  <a:schemeClr val="tx1"/>
                </a:solidFill>
              </a:rPr>
              <a:t> with </a:t>
            </a:r>
            <a:r>
              <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rPr>
              <a:t>WeChat Pay</a:t>
            </a:r>
          </a:p>
        </p:txBody>
      </p:sp>
      <p:sp>
        <p:nvSpPr>
          <p:cNvPr id="3" name="Text Placeholder 2">
            <a:extLst>
              <a:ext uri="{FF2B5EF4-FFF2-40B4-BE49-F238E27FC236}">
                <a16:creationId xmlns:a16="http://schemas.microsoft.com/office/drawing/2014/main" id="{778AE6D3-7419-973C-CA90-06E6978237C5}"/>
              </a:ext>
            </a:extLst>
          </p:cNvPr>
          <p:cNvSpPr>
            <a:spLocks noGrp="1"/>
          </p:cNvSpPr>
          <p:nvPr>
            <p:ph type="body" sz="quarter" idx="11"/>
          </p:nvPr>
        </p:nvSpPr>
        <p:spPr>
          <a:xfrm>
            <a:off x="639074" y="4670399"/>
            <a:ext cx="10515600" cy="455381"/>
          </a:xfrm>
        </p:spPr>
        <p:txBody>
          <a:bodyPr/>
          <a:lstStyle/>
          <a:p>
            <a:r>
              <a:rPr lang="en-US" dirty="0"/>
              <a:t>Case study from perspective of software engineering</a:t>
            </a:r>
          </a:p>
        </p:txBody>
      </p:sp>
      <p:sp>
        <p:nvSpPr>
          <p:cNvPr id="4" name="Text Placeholder 3">
            <a:extLst>
              <a:ext uri="{FF2B5EF4-FFF2-40B4-BE49-F238E27FC236}">
                <a16:creationId xmlns:a16="http://schemas.microsoft.com/office/drawing/2014/main" id="{D2376891-DE12-C403-AB73-C9E6059F64D7}"/>
              </a:ext>
            </a:extLst>
          </p:cNvPr>
          <p:cNvSpPr>
            <a:spLocks noGrp="1"/>
          </p:cNvSpPr>
          <p:nvPr>
            <p:ph type="body" sz="quarter" idx="12"/>
          </p:nvPr>
        </p:nvSpPr>
        <p:spPr>
          <a:xfrm>
            <a:off x="639074" y="5393921"/>
            <a:ext cx="6489700" cy="200055"/>
          </a:xfrm>
        </p:spPr>
        <p:txBody>
          <a:bodyPr/>
          <a:lstStyle/>
          <a:p>
            <a:r>
              <a:rPr lang="en-US" dirty="0"/>
              <a:t>MARCH 2024</a:t>
            </a:r>
          </a:p>
        </p:txBody>
      </p:sp>
      <p:sp>
        <p:nvSpPr>
          <p:cNvPr id="5" name="Footer Placeholder 4">
            <a:extLst>
              <a:ext uri="{FF2B5EF4-FFF2-40B4-BE49-F238E27FC236}">
                <a16:creationId xmlns:a16="http://schemas.microsoft.com/office/drawing/2014/main" id="{6E05CDAA-2F92-363F-7C66-9076075CFA2C}"/>
              </a:ext>
            </a:extLst>
          </p:cNvPr>
          <p:cNvSpPr>
            <a:spLocks noGrp="1"/>
          </p:cNvSpPr>
          <p:nvPr>
            <p:ph type="ftr" sz="quarter" idx="3"/>
          </p:nvPr>
        </p:nvSpPr>
        <p:spPr/>
        <p:txBody>
          <a:bodyPr/>
          <a:lstStyle/>
          <a:p>
            <a:r>
              <a:rPr lang="en-US"/>
              <a:t>EPAM Proprietary &amp; Confidential.</a:t>
            </a:r>
          </a:p>
        </p:txBody>
      </p:sp>
      <p:pic>
        <p:nvPicPr>
          <p:cNvPr id="10" name="Picture 9">
            <a:extLst>
              <a:ext uri="{FF2B5EF4-FFF2-40B4-BE49-F238E27FC236}">
                <a16:creationId xmlns:a16="http://schemas.microsoft.com/office/drawing/2014/main" id="{B22D88F0-1331-4A83-1145-1ACC305D2F2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spTree>
    <p:extLst>
      <p:ext uri="{BB962C8B-B14F-4D97-AF65-F5344CB8AC3E}">
        <p14:creationId xmlns:p14="http://schemas.microsoft.com/office/powerpoint/2010/main" val="404535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D018F12-EC1F-83D7-439D-E023136C6EF8}"/>
              </a:ext>
            </a:extLst>
          </p:cNvPr>
          <p:cNvPicPr>
            <a:picLocks noChangeAspect="1"/>
          </p:cNvPicPr>
          <p:nvPr/>
        </p:nvPicPr>
        <p:blipFill>
          <a:blip r:embed="rId3"/>
          <a:stretch>
            <a:fillRect/>
          </a:stretch>
        </p:blipFill>
        <p:spPr>
          <a:xfrm>
            <a:off x="4366325" y="1352492"/>
            <a:ext cx="7397555" cy="4698987"/>
          </a:xfrm>
          <a:prstGeom prst="rect">
            <a:avLst/>
          </a:prstGeom>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86787" y="1493740"/>
            <a:ext cx="4136586" cy="1015663"/>
          </a:xfrm>
        </p:spPr>
        <p:txBody>
          <a:bodyPr/>
          <a:lstStyle/>
          <a:p>
            <a:r>
              <a:rPr lang="en-US" dirty="0"/>
              <a:t>Big picture</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807722"/>
            <a:ext cx="498928" cy="307777"/>
          </a:xfrm>
        </p:spPr>
        <p:txBody>
          <a:bodyPr/>
          <a:lstStyle/>
          <a:p>
            <a:r>
              <a:rPr lang="en-US" dirty="0"/>
              <a:t>03</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275548"/>
            <a:ext cx="3732914" cy="153888"/>
          </a:xfrm>
        </p:spPr>
        <p:txBody>
          <a:bodyPr/>
          <a:lstStyle/>
          <a:p>
            <a:r>
              <a:rPr lang="en-US" altLang="zh-CN" dirty="0"/>
              <a:t>Example Case analysis</a:t>
            </a:r>
            <a:endParaRPr lang="en-US" dirty="0"/>
          </a:p>
        </p:txBody>
      </p:sp>
      <p:sp>
        <p:nvSpPr>
          <p:cNvPr id="13" name="Text Placeholder 2">
            <a:extLst>
              <a:ext uri="{FF2B5EF4-FFF2-40B4-BE49-F238E27FC236}">
                <a16:creationId xmlns:a16="http://schemas.microsoft.com/office/drawing/2014/main" id="{C18DCF77-7A2C-522E-4EDD-A31F3EB33B5C}"/>
              </a:ext>
            </a:extLst>
          </p:cNvPr>
          <p:cNvSpPr>
            <a:spLocks noGrp="1"/>
          </p:cNvSpPr>
          <p:nvPr>
            <p:ph type="body" sz="quarter" idx="16"/>
          </p:nvPr>
        </p:nvSpPr>
        <p:spPr>
          <a:xfrm>
            <a:off x="578867" y="5297758"/>
            <a:ext cx="4757677" cy="569387"/>
          </a:xfrm>
        </p:spPr>
        <p:txBody>
          <a:bodyPr/>
          <a:lstStyle/>
          <a:p>
            <a:r>
              <a:rPr lang="en-US" dirty="0"/>
              <a:t>The sequence diagram</a:t>
            </a:r>
          </a:p>
          <a:p>
            <a:endParaRPr lang="en-US" dirty="0"/>
          </a:p>
        </p:txBody>
      </p:sp>
    </p:spTree>
    <p:extLst>
      <p:ext uri="{BB962C8B-B14F-4D97-AF65-F5344CB8AC3E}">
        <p14:creationId xmlns:p14="http://schemas.microsoft.com/office/powerpoint/2010/main" val="34511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C4CC852-9E82-6229-DB74-2574068F9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927" y="3429000"/>
            <a:ext cx="9459074" cy="21070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Start with WeChat Pay platform </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68511" y="4325419"/>
            <a:ext cx="4247484" cy="1015663"/>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hlinkClick r:id="rId3"/>
              </a:rPr>
              <a:t>WeChat Pay platform </a:t>
            </a:r>
            <a:r>
              <a:rPr lang="en-US" sz="1200" dirty="0">
                <a:solidFill>
                  <a:schemeClr val="tx1"/>
                </a:solidFill>
                <a:latin typeface="Calibri"/>
              </a:rPr>
              <a:t>: </a:t>
            </a:r>
            <a:r>
              <a:rPr lang="en-US" sz="1200" dirty="0" err="1">
                <a:solidFill>
                  <a:schemeClr val="tx1"/>
                </a:solidFill>
                <a:latin typeface="Calibri"/>
              </a:rPr>
              <a:t>mchid</a:t>
            </a:r>
            <a:endParaRPr lang="en-US" sz="1200" dirty="0">
              <a:solidFill>
                <a:schemeClr val="tx1"/>
              </a:solidFill>
              <a:latin typeface="Calibri"/>
            </a:endParaRPr>
          </a:p>
          <a:p>
            <a:pPr marL="171450" indent="-171450" defTabSz="914354">
              <a:spcAft>
                <a:spcPts val="600"/>
              </a:spcAft>
              <a:buFont typeface="Arial" panose="020B0604020202020204" pitchFamily="34" charset="0"/>
              <a:buChar char="•"/>
              <a:defRPr/>
            </a:pPr>
            <a:r>
              <a:rPr lang="en-US" sz="1200" dirty="0">
                <a:solidFill>
                  <a:schemeClr val="tx1"/>
                </a:solidFill>
                <a:latin typeface="Calibri"/>
                <a:hlinkClick r:id="rId4"/>
              </a:rPr>
              <a:t>WeChat Official Accounts platform</a:t>
            </a:r>
            <a:r>
              <a:rPr lang="en-US" sz="1200" dirty="0">
                <a:solidFill>
                  <a:schemeClr val="tx1"/>
                </a:solidFill>
                <a:latin typeface="Calibri"/>
              </a:rPr>
              <a:t>: </a:t>
            </a:r>
            <a:r>
              <a:rPr lang="en-US" sz="1200" dirty="0" err="1">
                <a:solidFill>
                  <a:schemeClr val="tx1"/>
                </a:solidFill>
                <a:latin typeface="Calibri"/>
              </a:rPr>
              <a:t>AppID</a:t>
            </a:r>
            <a:r>
              <a:rPr lang="en-US" sz="1200" dirty="0">
                <a:solidFill>
                  <a:schemeClr val="tx1"/>
                </a:solidFill>
                <a:latin typeface="Calibri"/>
              </a:rPr>
              <a:t>  (</a:t>
            </a:r>
            <a:r>
              <a:rPr lang="en-US" sz="1200" dirty="0">
                <a:solidFill>
                  <a:schemeClr val="tx1"/>
                </a:solidFill>
                <a:latin typeface="Calibri"/>
                <a:hlinkClick r:id="rId5"/>
              </a:rPr>
              <a:t>Service Account</a:t>
            </a:r>
            <a:r>
              <a:rPr lang="en-US" sz="1200" dirty="0">
                <a:solidFill>
                  <a:schemeClr val="tx1"/>
                </a:solidFill>
                <a:latin typeface="Calibri"/>
              </a:rPr>
              <a:t>)</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API v3 secure key in console</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https certificate generation in console</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Preparation for native Pay</a:t>
            </a:r>
          </a:p>
          <a:p>
            <a:endParaRPr lang="en-US" dirty="0"/>
          </a:p>
        </p:txBody>
      </p:sp>
    </p:spTree>
    <p:extLst>
      <p:ext uri="{BB962C8B-B14F-4D97-AF65-F5344CB8AC3E}">
        <p14:creationId xmlns:p14="http://schemas.microsoft.com/office/powerpoint/2010/main" val="147278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B5649D-7E6E-CEF8-0A7B-DFAA97138750}"/>
              </a:ext>
            </a:extLst>
          </p:cNvPr>
          <p:cNvPicPr>
            <a:picLocks noChangeAspect="1"/>
          </p:cNvPicPr>
          <p:nvPr/>
        </p:nvPicPr>
        <p:blipFill>
          <a:blip r:embed="rId2"/>
          <a:stretch>
            <a:fillRect/>
          </a:stretch>
        </p:blipFill>
        <p:spPr>
          <a:xfrm>
            <a:off x="5407478" y="195310"/>
            <a:ext cx="6316232" cy="6200728"/>
          </a:xfrm>
          <a:prstGeom prst="rect">
            <a:avLst/>
          </a:prstGeom>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Create WeChat Pay transaction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rgbClr val="FF0000"/>
                </a:solidFill>
                <a:latin typeface="Calibri"/>
              </a:rPr>
              <a:t>Java/Go/PHP support</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Config initialization in simple way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 Transaction request for native pay in one line</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Work with </a:t>
            </a:r>
            <a:r>
              <a:rPr lang="en-US" dirty="0">
                <a:hlinkClick r:id="rId3"/>
              </a:rPr>
              <a:t>WeChat API-v3 SDK</a:t>
            </a:r>
            <a:endParaRPr lang="en-US" dirty="0"/>
          </a:p>
          <a:p>
            <a:endParaRPr lang="en-US" dirty="0"/>
          </a:p>
        </p:txBody>
      </p:sp>
    </p:spTree>
    <p:extLst>
      <p:ext uri="{BB962C8B-B14F-4D97-AF65-F5344CB8AC3E}">
        <p14:creationId xmlns:p14="http://schemas.microsoft.com/office/powerpoint/2010/main" val="129330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8324A9-B1D9-7FE6-1552-F3740DB2588D}"/>
              </a:ext>
            </a:extLst>
          </p:cNvPr>
          <p:cNvPicPr>
            <a:picLocks noChangeAspect="1"/>
          </p:cNvPicPr>
          <p:nvPr/>
        </p:nvPicPr>
        <p:blipFill>
          <a:blip r:embed="rId2"/>
          <a:stretch>
            <a:fillRect/>
          </a:stretch>
        </p:blipFill>
        <p:spPr>
          <a:xfrm>
            <a:off x="6096001" y="2987479"/>
            <a:ext cx="3997108" cy="3872515"/>
          </a:xfrm>
          <a:prstGeom prst="rect">
            <a:avLst/>
          </a:prstGeom>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Create WeChat Pay transaction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Java/Go/PHP support</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Config initialization in simple way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 Transaction request for native pay in one line</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Work with </a:t>
            </a:r>
            <a:r>
              <a:rPr lang="en-US" dirty="0">
                <a:hlinkClick r:id="rId3"/>
              </a:rPr>
              <a:t>WeChat API-v3 SDK</a:t>
            </a:r>
            <a:endParaRPr lang="en-US" dirty="0"/>
          </a:p>
          <a:p>
            <a:endParaRPr lang="en-US" dirty="0"/>
          </a:p>
        </p:txBody>
      </p:sp>
    </p:spTree>
    <p:extLst>
      <p:ext uri="{BB962C8B-B14F-4D97-AF65-F5344CB8AC3E}">
        <p14:creationId xmlns:p14="http://schemas.microsoft.com/office/powerpoint/2010/main" val="408302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Create WeChat Pay transaction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Java/Go/PHP support</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Config initialization in simple way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 </a:t>
            </a:r>
            <a:r>
              <a:rPr lang="en-US" sz="1200" dirty="0">
                <a:solidFill>
                  <a:srgbClr val="FF0000"/>
                </a:solidFill>
                <a:latin typeface="Calibri"/>
              </a:rPr>
              <a:t>Transaction request for native pay in one line</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Work with </a:t>
            </a:r>
            <a:r>
              <a:rPr lang="en-US" dirty="0">
                <a:hlinkClick r:id="rId2"/>
              </a:rPr>
              <a:t>WeChat API-v3 SDK</a:t>
            </a:r>
            <a:endParaRPr lang="en-US" dirty="0"/>
          </a:p>
          <a:p>
            <a:endParaRPr lang="en-US" dirty="0"/>
          </a:p>
        </p:txBody>
      </p:sp>
      <p:pic>
        <p:nvPicPr>
          <p:cNvPr id="4" name="Picture 3">
            <a:extLst>
              <a:ext uri="{FF2B5EF4-FFF2-40B4-BE49-F238E27FC236}">
                <a16:creationId xmlns:a16="http://schemas.microsoft.com/office/drawing/2014/main" id="{D743DB97-FC0C-60D7-D9C0-B252002C3B86}"/>
              </a:ext>
            </a:extLst>
          </p:cNvPr>
          <p:cNvPicPr>
            <a:picLocks noChangeAspect="1"/>
          </p:cNvPicPr>
          <p:nvPr/>
        </p:nvPicPr>
        <p:blipFill>
          <a:blip r:embed="rId3"/>
          <a:stretch>
            <a:fillRect/>
          </a:stretch>
        </p:blipFill>
        <p:spPr>
          <a:xfrm>
            <a:off x="3771652" y="2984581"/>
            <a:ext cx="3672231" cy="1013806"/>
          </a:xfrm>
          <a:prstGeom prst="rect">
            <a:avLst/>
          </a:prstGeom>
        </p:spPr>
      </p:pic>
      <p:pic>
        <p:nvPicPr>
          <p:cNvPr id="8" name="Picture 7">
            <a:extLst>
              <a:ext uri="{FF2B5EF4-FFF2-40B4-BE49-F238E27FC236}">
                <a16:creationId xmlns:a16="http://schemas.microsoft.com/office/drawing/2014/main" id="{2421EF87-DAB3-9B13-6820-7F1A9D67D44E}"/>
              </a:ext>
            </a:extLst>
          </p:cNvPr>
          <p:cNvPicPr>
            <a:picLocks noChangeAspect="1"/>
          </p:cNvPicPr>
          <p:nvPr/>
        </p:nvPicPr>
        <p:blipFill>
          <a:blip r:embed="rId4"/>
          <a:stretch>
            <a:fillRect/>
          </a:stretch>
        </p:blipFill>
        <p:spPr>
          <a:xfrm>
            <a:off x="7577048" y="2984581"/>
            <a:ext cx="4279348" cy="3135364"/>
          </a:xfrm>
          <a:prstGeom prst="rect">
            <a:avLst/>
          </a:prstGeom>
        </p:spPr>
      </p:pic>
    </p:spTree>
    <p:extLst>
      <p:ext uri="{BB962C8B-B14F-4D97-AF65-F5344CB8AC3E}">
        <p14:creationId xmlns:p14="http://schemas.microsoft.com/office/powerpoint/2010/main" val="130510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D7B075-1074-BFF4-A7E2-C02E81EAEBA9}"/>
              </a:ext>
            </a:extLst>
          </p:cNvPr>
          <p:cNvPicPr>
            <a:picLocks noChangeAspect="1"/>
          </p:cNvPicPr>
          <p:nvPr/>
        </p:nvPicPr>
        <p:blipFill>
          <a:blip r:embed="rId2"/>
          <a:stretch>
            <a:fillRect/>
          </a:stretch>
        </p:blipFill>
        <p:spPr>
          <a:xfrm>
            <a:off x="2969231" y="993543"/>
            <a:ext cx="7727985" cy="5396983"/>
          </a:xfrm>
          <a:prstGeom prst="rect">
            <a:avLst/>
          </a:prstGeom>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469105" y="1959537"/>
            <a:ext cx="11253789" cy="1790630"/>
          </a:xfrm>
        </p:spPr>
        <p:txBody>
          <a:bodyPr/>
          <a:lstStyle/>
          <a:p>
            <a:r>
              <a:rPr lang="en-US" dirty="0"/>
              <a:t>Process result of pay transaction</a:t>
            </a:r>
            <a:br>
              <a:rPr lang="en-US" dirty="0"/>
            </a:b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9" name="Text Placeholder 8">
            <a:extLst>
              <a:ext uri="{FF2B5EF4-FFF2-40B4-BE49-F238E27FC236}">
                <a16:creationId xmlns:a16="http://schemas.microsoft.com/office/drawing/2014/main" id="{30F2CFF4-0068-6FBE-0FE2-0AD9EA988800}"/>
              </a:ext>
            </a:extLst>
          </p:cNvPr>
          <p:cNvSpPr>
            <a:spLocks noGrp="1"/>
          </p:cNvSpPr>
          <p:nvPr>
            <p:ph type="body" sz="quarter" idx="16"/>
          </p:nvPr>
        </p:nvSpPr>
        <p:spPr>
          <a:xfrm>
            <a:off x="469105" y="3213781"/>
            <a:ext cx="2330157" cy="3031599"/>
          </a:xfrm>
        </p:spPr>
        <p:txBody>
          <a:bodyPr/>
          <a:lstStyle/>
          <a:p>
            <a:r>
              <a:rPr lang="en-US" dirty="0"/>
              <a:t>Your server is responsible for issuing the request for  pay transaction and get the result of code URL and then generate QR code from it which is to be displayed in web page. </a:t>
            </a:r>
            <a:br>
              <a:rPr lang="en-US" dirty="0"/>
            </a:br>
            <a:br>
              <a:rPr lang="en-US" dirty="0"/>
            </a:br>
            <a:r>
              <a:rPr lang="en-US" b="1" i="0" dirty="0">
                <a:solidFill>
                  <a:srgbClr val="273239"/>
                </a:solidFill>
                <a:effectLst/>
                <a:latin typeface="Source Sans 3"/>
                <a:hlinkClick r:id="rId3"/>
              </a:rPr>
              <a:t>How to generate and read QR code with Java using </a:t>
            </a:r>
            <a:r>
              <a:rPr lang="en-US" b="1" i="0" dirty="0" err="1">
                <a:solidFill>
                  <a:srgbClr val="273239"/>
                </a:solidFill>
                <a:effectLst/>
                <a:latin typeface="Source Sans 3"/>
                <a:hlinkClick r:id="rId3"/>
              </a:rPr>
              <a:t>ZXing</a:t>
            </a:r>
            <a:r>
              <a:rPr lang="en-US" b="1" i="0" dirty="0">
                <a:solidFill>
                  <a:srgbClr val="273239"/>
                </a:solidFill>
                <a:effectLst/>
                <a:latin typeface="Source Sans 3"/>
                <a:hlinkClick r:id="rId3"/>
              </a:rPr>
              <a:t> Library</a:t>
            </a:r>
            <a:endParaRPr lang="en-US" b="1" i="0" dirty="0">
              <a:solidFill>
                <a:srgbClr val="273239"/>
              </a:solidFill>
              <a:effectLst/>
              <a:latin typeface="Source Sans 3"/>
            </a:endParaRPr>
          </a:p>
          <a:p>
            <a:endParaRPr lang="en-US" dirty="0"/>
          </a:p>
        </p:txBody>
      </p:sp>
    </p:spTree>
    <p:extLst>
      <p:ext uri="{BB962C8B-B14F-4D97-AF65-F5344CB8AC3E}">
        <p14:creationId xmlns:p14="http://schemas.microsoft.com/office/powerpoint/2010/main" val="269888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Display QR Code</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a:spLocks noGrp="1" noRot="1" noMove="1" noResize="1" noEditPoints="1" noAdjustHandles="1" noChangeArrowheads="1" noChangeShapeType="1"/>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rgbClr val="FF0000"/>
                </a:solidFill>
                <a:latin typeface="Calibri"/>
              </a:rPr>
              <a:t>Display  QR code in web page</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Allow customer to refresh QR code after 2 hours</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Design checkout page for the pay transaction</a:t>
            </a:r>
          </a:p>
          <a:p>
            <a:endParaRPr lang="en-US" dirty="0"/>
          </a:p>
        </p:txBody>
      </p:sp>
      <p:pic>
        <p:nvPicPr>
          <p:cNvPr id="7170" name="Picture 2" descr="图片">
            <a:extLst>
              <a:ext uri="{FF2B5EF4-FFF2-40B4-BE49-F238E27FC236}">
                <a16:creationId xmlns:a16="http://schemas.microsoft.com/office/drawing/2014/main" id="{45566F80-930E-8E02-960B-3EDEE92BE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32651"/>
            <a:ext cx="5373869" cy="281138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图片">
            <a:extLst>
              <a:ext uri="{FF2B5EF4-FFF2-40B4-BE49-F238E27FC236}">
                <a16:creationId xmlns:a16="http://schemas.microsoft.com/office/drawing/2014/main" id="{20598973-FC97-F551-90E8-04C57A8FD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7384" y="386982"/>
            <a:ext cx="3702404" cy="316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59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Display QR Code</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a:spLocks noGrp="1" noRot="1" noMove="1" noResize="1" noEditPoints="1" noAdjustHandles="1" noChangeArrowheads="1" noChangeShapeType="1"/>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Display  QR code in web page</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Allow customer to refresh QR code after 2 hours</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Design checkout page for the pay transaction</a:t>
            </a:r>
          </a:p>
          <a:p>
            <a:endParaRPr lang="en-US" dirty="0"/>
          </a:p>
        </p:txBody>
      </p:sp>
      <p:pic>
        <p:nvPicPr>
          <p:cNvPr id="4" name="Picture 3">
            <a:extLst>
              <a:ext uri="{FF2B5EF4-FFF2-40B4-BE49-F238E27FC236}">
                <a16:creationId xmlns:a16="http://schemas.microsoft.com/office/drawing/2014/main" id="{30D48DA8-032C-38AE-DEF2-619AB36387B1}"/>
              </a:ext>
            </a:extLst>
          </p:cNvPr>
          <p:cNvPicPr>
            <a:picLocks noChangeAspect="1"/>
          </p:cNvPicPr>
          <p:nvPr/>
        </p:nvPicPr>
        <p:blipFill>
          <a:blip r:embed="rId2"/>
          <a:stretch>
            <a:fillRect/>
          </a:stretch>
        </p:blipFill>
        <p:spPr>
          <a:xfrm>
            <a:off x="4889500" y="3235808"/>
            <a:ext cx="5910926" cy="1661413"/>
          </a:xfrm>
          <a:prstGeom prst="rect">
            <a:avLst/>
          </a:prstGeom>
        </p:spPr>
      </p:pic>
    </p:spTree>
    <p:extLst>
      <p:ext uri="{BB962C8B-B14F-4D97-AF65-F5344CB8AC3E}">
        <p14:creationId xmlns:p14="http://schemas.microsoft.com/office/powerpoint/2010/main" val="390078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Payment result synchronization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rgbClr val="FF0000"/>
                </a:solidFill>
                <a:latin typeface="Calibri"/>
              </a:rPr>
              <a:t>Attach </a:t>
            </a:r>
            <a:r>
              <a:rPr lang="en-US" sz="1200" dirty="0" err="1">
                <a:solidFill>
                  <a:srgbClr val="FF0000"/>
                </a:solidFill>
                <a:latin typeface="Calibri"/>
              </a:rPr>
              <a:t>notify_url</a:t>
            </a:r>
            <a:r>
              <a:rPr lang="en-US" sz="1200" dirty="0">
                <a:solidFill>
                  <a:srgbClr val="FF0000"/>
                </a:solidFill>
                <a:latin typeface="Calibri"/>
              </a:rPr>
              <a:t> when </a:t>
            </a:r>
            <a:r>
              <a:rPr lang="en-US" sz="1200" dirty="0">
                <a:solidFill>
                  <a:srgbClr val="FF0000"/>
                </a:solidFill>
                <a:latin typeface="Calibri"/>
                <a:hlinkClick r:id="rId2">
                  <a:extLst>
                    <a:ext uri="{A12FA001-AC4F-418D-AE19-62706E023703}">
                      <ahyp:hlinkClr xmlns:ahyp="http://schemas.microsoft.com/office/drawing/2018/hyperlinkcolor" val="tx"/>
                    </a:ext>
                  </a:extLst>
                </a:hlinkClick>
              </a:rPr>
              <a:t>creating transaction</a:t>
            </a:r>
            <a:endParaRPr lang="en-US" sz="1200" dirty="0">
              <a:solidFill>
                <a:srgbClr val="FF0000"/>
              </a:solidFill>
              <a:latin typeface="Calibri"/>
            </a:endParaRP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Define your logic to process notification</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246221"/>
          </a:xfrm>
        </p:spPr>
        <p:txBody>
          <a:bodyPr/>
          <a:lstStyle/>
          <a:p>
            <a:r>
              <a:rPr lang="en-US" dirty="0"/>
              <a:t>Process </a:t>
            </a:r>
            <a:r>
              <a:rPr lang="en-US" altLang="zh-CN" dirty="0"/>
              <a:t>notification from WeChat Pay platform</a:t>
            </a:r>
            <a:endParaRPr lang="en-US" dirty="0"/>
          </a:p>
        </p:txBody>
      </p:sp>
      <p:pic>
        <p:nvPicPr>
          <p:cNvPr id="4" name="Picture 3">
            <a:extLst>
              <a:ext uri="{FF2B5EF4-FFF2-40B4-BE49-F238E27FC236}">
                <a16:creationId xmlns:a16="http://schemas.microsoft.com/office/drawing/2014/main" id="{84C2C506-B680-AA81-E13D-D434C6F2626F}"/>
              </a:ext>
            </a:extLst>
          </p:cNvPr>
          <p:cNvPicPr>
            <a:picLocks noChangeAspect="1"/>
          </p:cNvPicPr>
          <p:nvPr/>
        </p:nvPicPr>
        <p:blipFill>
          <a:blip r:embed="rId3"/>
          <a:stretch>
            <a:fillRect/>
          </a:stretch>
        </p:blipFill>
        <p:spPr>
          <a:xfrm>
            <a:off x="5166241" y="4339921"/>
            <a:ext cx="4753638" cy="1086002"/>
          </a:xfrm>
          <a:prstGeom prst="rect">
            <a:avLst/>
          </a:prstGeom>
        </p:spPr>
      </p:pic>
    </p:spTree>
    <p:extLst>
      <p:ext uri="{BB962C8B-B14F-4D97-AF65-F5344CB8AC3E}">
        <p14:creationId xmlns:p14="http://schemas.microsoft.com/office/powerpoint/2010/main" val="384315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2FAB0E-0DFE-2E75-6A24-D8AA8C860BBA}"/>
              </a:ext>
            </a:extLst>
          </p:cNvPr>
          <p:cNvPicPr>
            <a:picLocks noChangeAspect="1"/>
          </p:cNvPicPr>
          <p:nvPr/>
        </p:nvPicPr>
        <p:blipFill>
          <a:blip r:embed="rId2"/>
          <a:stretch>
            <a:fillRect/>
          </a:stretch>
        </p:blipFill>
        <p:spPr>
          <a:xfrm>
            <a:off x="5285174" y="556626"/>
            <a:ext cx="6217348" cy="5690580"/>
          </a:xfrm>
          <a:prstGeom prst="rect">
            <a:avLst/>
          </a:prstGeom>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Payment result synchronization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Attach </a:t>
            </a:r>
            <a:r>
              <a:rPr lang="en-US" sz="1200" dirty="0" err="1">
                <a:solidFill>
                  <a:schemeClr val="tx1"/>
                </a:solidFill>
                <a:latin typeface="Calibri"/>
              </a:rPr>
              <a:t>notify_url</a:t>
            </a:r>
            <a:r>
              <a:rPr lang="en-US" sz="1200" dirty="0">
                <a:solidFill>
                  <a:schemeClr val="tx1"/>
                </a:solidFill>
                <a:latin typeface="Calibri"/>
              </a:rPr>
              <a:t> when creating transaction</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Define your logic to process notification</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246221"/>
          </a:xfrm>
        </p:spPr>
        <p:txBody>
          <a:bodyPr/>
          <a:lstStyle/>
          <a:p>
            <a:r>
              <a:rPr lang="en-US" dirty="0"/>
              <a:t>Process </a:t>
            </a:r>
            <a:r>
              <a:rPr lang="en-US" altLang="zh-CN" dirty="0"/>
              <a:t>notification from WeChat Pay platform</a:t>
            </a:r>
            <a:endParaRPr lang="en-US" dirty="0"/>
          </a:p>
        </p:txBody>
      </p:sp>
      <p:sp>
        <p:nvSpPr>
          <p:cNvPr id="4" name="TextBox 3">
            <a:extLst>
              <a:ext uri="{FF2B5EF4-FFF2-40B4-BE49-F238E27FC236}">
                <a16:creationId xmlns:a16="http://schemas.microsoft.com/office/drawing/2014/main" id="{DFC57C3E-BAC5-5FBE-81C8-32762421A0EF}"/>
              </a:ext>
            </a:extLst>
          </p:cNvPr>
          <p:cNvSpPr txBox="1"/>
          <p:nvPr/>
        </p:nvSpPr>
        <p:spPr>
          <a:xfrm>
            <a:off x="4151071" y="3861820"/>
            <a:ext cx="6094520" cy="276999"/>
          </a:xfrm>
          <a:prstGeom prst="rect">
            <a:avLst/>
          </a:prstGeom>
          <a:noFill/>
        </p:spPr>
        <p:txBody>
          <a:bodyPr wrap="square">
            <a:spAutoFit/>
          </a:bodyPr>
          <a:lstStyle/>
          <a:p>
            <a:r>
              <a:rPr lang="en-US" sz="1200" dirty="0">
                <a:hlinkClick r:id="rId3"/>
              </a:rPr>
              <a:t>API v3 example</a:t>
            </a:r>
            <a:r>
              <a:rPr lang="en-US" sz="1200" dirty="0"/>
              <a:t>:</a:t>
            </a:r>
          </a:p>
        </p:txBody>
      </p:sp>
    </p:spTree>
    <p:extLst>
      <p:ext uri="{BB962C8B-B14F-4D97-AF65-F5344CB8AC3E}">
        <p14:creationId xmlns:p14="http://schemas.microsoft.com/office/powerpoint/2010/main" val="387261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F558-DCD3-EC81-ADD1-A70D9D064D2C}"/>
              </a:ext>
            </a:extLst>
          </p:cNvPr>
          <p:cNvSpPr>
            <a:spLocks noGrp="1"/>
          </p:cNvSpPr>
          <p:nvPr>
            <p:ph type="title"/>
          </p:nvPr>
        </p:nvSpPr>
        <p:spPr/>
        <p:txBody>
          <a:bodyPr/>
          <a:lstStyle/>
          <a:p>
            <a:r>
              <a:rPr lang="en-US"/>
              <a:t>Contents</a:t>
            </a:r>
          </a:p>
        </p:txBody>
      </p:sp>
      <p:sp>
        <p:nvSpPr>
          <p:cNvPr id="3" name="Text Placeholder 2">
            <a:extLst>
              <a:ext uri="{FF2B5EF4-FFF2-40B4-BE49-F238E27FC236}">
                <a16:creationId xmlns:a16="http://schemas.microsoft.com/office/drawing/2014/main" id="{27D1D058-712F-DD82-4959-F0B86FAFF494}"/>
              </a:ext>
            </a:extLst>
          </p:cNvPr>
          <p:cNvSpPr>
            <a:spLocks noGrp="1"/>
          </p:cNvSpPr>
          <p:nvPr>
            <p:ph type="body" sz="quarter" idx="10"/>
          </p:nvPr>
        </p:nvSpPr>
        <p:spPr/>
        <p:txBody>
          <a:bodyPr/>
          <a:lstStyle/>
          <a:p>
            <a:r>
              <a:rPr lang="en-US"/>
              <a:t>01</a:t>
            </a:r>
          </a:p>
        </p:txBody>
      </p:sp>
      <p:sp>
        <p:nvSpPr>
          <p:cNvPr id="4" name="Text Placeholder 3">
            <a:extLst>
              <a:ext uri="{FF2B5EF4-FFF2-40B4-BE49-F238E27FC236}">
                <a16:creationId xmlns:a16="http://schemas.microsoft.com/office/drawing/2014/main" id="{594291EE-B640-801D-4A11-982E33473833}"/>
              </a:ext>
            </a:extLst>
          </p:cNvPr>
          <p:cNvSpPr>
            <a:spLocks noGrp="1"/>
          </p:cNvSpPr>
          <p:nvPr>
            <p:ph type="body" sz="quarter" idx="11"/>
          </p:nvPr>
        </p:nvSpPr>
        <p:spPr/>
        <p:txBody>
          <a:bodyPr/>
          <a:lstStyle/>
          <a:p>
            <a:r>
              <a:rPr lang="en-US"/>
              <a:t>02</a:t>
            </a:r>
          </a:p>
        </p:txBody>
      </p:sp>
      <p:sp>
        <p:nvSpPr>
          <p:cNvPr id="5" name="Text Placeholder 4">
            <a:extLst>
              <a:ext uri="{FF2B5EF4-FFF2-40B4-BE49-F238E27FC236}">
                <a16:creationId xmlns:a16="http://schemas.microsoft.com/office/drawing/2014/main" id="{568ACB85-D68B-5AD5-43E6-5FA2F1404F98}"/>
              </a:ext>
            </a:extLst>
          </p:cNvPr>
          <p:cNvSpPr>
            <a:spLocks noGrp="1"/>
          </p:cNvSpPr>
          <p:nvPr>
            <p:ph type="body" sz="quarter" idx="12"/>
          </p:nvPr>
        </p:nvSpPr>
        <p:spPr/>
        <p:txBody>
          <a:bodyPr/>
          <a:lstStyle/>
          <a:p>
            <a:r>
              <a:rPr lang="en-US"/>
              <a:t>03</a:t>
            </a:r>
          </a:p>
        </p:txBody>
      </p:sp>
      <p:sp>
        <p:nvSpPr>
          <p:cNvPr id="6" name="Text Placeholder 5">
            <a:extLst>
              <a:ext uri="{FF2B5EF4-FFF2-40B4-BE49-F238E27FC236}">
                <a16:creationId xmlns:a16="http://schemas.microsoft.com/office/drawing/2014/main" id="{47CE3221-EB26-56F5-114A-7B116842EA54}"/>
              </a:ext>
            </a:extLst>
          </p:cNvPr>
          <p:cNvSpPr>
            <a:spLocks noGrp="1"/>
          </p:cNvSpPr>
          <p:nvPr>
            <p:ph type="body" sz="quarter" idx="13"/>
          </p:nvPr>
        </p:nvSpPr>
        <p:spPr/>
        <p:txBody>
          <a:bodyPr/>
          <a:lstStyle/>
          <a:p>
            <a:r>
              <a:rPr lang="en-US"/>
              <a:t>04</a:t>
            </a:r>
          </a:p>
        </p:txBody>
      </p:sp>
      <p:sp>
        <p:nvSpPr>
          <p:cNvPr id="7" name="Text Placeholder 6">
            <a:extLst>
              <a:ext uri="{FF2B5EF4-FFF2-40B4-BE49-F238E27FC236}">
                <a16:creationId xmlns:a16="http://schemas.microsoft.com/office/drawing/2014/main" id="{DA2CF74A-A6D2-6EBC-93C2-03F6508B6F6F}"/>
              </a:ext>
            </a:extLst>
          </p:cNvPr>
          <p:cNvSpPr>
            <a:spLocks noGrp="1"/>
          </p:cNvSpPr>
          <p:nvPr>
            <p:ph type="body" sz="quarter" idx="14"/>
          </p:nvPr>
        </p:nvSpPr>
        <p:spPr/>
        <p:txBody>
          <a:bodyPr/>
          <a:lstStyle/>
          <a:p>
            <a:r>
              <a:rPr lang="en-US"/>
              <a:t>05</a:t>
            </a:r>
          </a:p>
        </p:txBody>
      </p:sp>
      <p:sp>
        <p:nvSpPr>
          <p:cNvPr id="9" name="Text Placeholder 8">
            <a:extLst>
              <a:ext uri="{FF2B5EF4-FFF2-40B4-BE49-F238E27FC236}">
                <a16:creationId xmlns:a16="http://schemas.microsoft.com/office/drawing/2014/main" id="{0576797D-A8DB-14C3-5F4B-BE708A519FE5}"/>
              </a:ext>
            </a:extLst>
          </p:cNvPr>
          <p:cNvSpPr>
            <a:spLocks noGrp="1"/>
          </p:cNvSpPr>
          <p:nvPr>
            <p:ph type="body" sz="quarter" idx="16"/>
          </p:nvPr>
        </p:nvSpPr>
        <p:spPr/>
        <p:txBody>
          <a:bodyPr/>
          <a:lstStyle/>
          <a:p>
            <a:r>
              <a:rPr lang="en-US" altLang="zh-CN" dirty="0"/>
              <a:t>Introduction to</a:t>
            </a:r>
            <a:r>
              <a:rPr lang="en-US" dirty="0"/>
              <a:t> WeChat Pay</a:t>
            </a:r>
          </a:p>
        </p:txBody>
      </p:sp>
      <p:sp>
        <p:nvSpPr>
          <p:cNvPr id="10" name="Text Placeholder 9">
            <a:extLst>
              <a:ext uri="{FF2B5EF4-FFF2-40B4-BE49-F238E27FC236}">
                <a16:creationId xmlns:a16="http://schemas.microsoft.com/office/drawing/2014/main" id="{9141D82B-C10B-1BB9-045C-6A6B60302EF7}"/>
              </a:ext>
            </a:extLst>
          </p:cNvPr>
          <p:cNvSpPr>
            <a:spLocks noGrp="1"/>
          </p:cNvSpPr>
          <p:nvPr>
            <p:ph type="body" sz="quarter" idx="17"/>
          </p:nvPr>
        </p:nvSpPr>
        <p:spPr/>
        <p:txBody>
          <a:bodyPr/>
          <a:lstStyle/>
          <a:p>
            <a:r>
              <a:rPr lang="en-US" dirty="0"/>
              <a:t>QR code Pay Example Case</a:t>
            </a:r>
          </a:p>
        </p:txBody>
      </p:sp>
      <p:sp>
        <p:nvSpPr>
          <p:cNvPr id="11" name="Text Placeholder 10">
            <a:extLst>
              <a:ext uri="{FF2B5EF4-FFF2-40B4-BE49-F238E27FC236}">
                <a16:creationId xmlns:a16="http://schemas.microsoft.com/office/drawing/2014/main" id="{C495BD1E-F51A-C1EA-E433-3765992A7686}"/>
              </a:ext>
            </a:extLst>
          </p:cNvPr>
          <p:cNvSpPr>
            <a:spLocks noGrp="1"/>
          </p:cNvSpPr>
          <p:nvPr>
            <p:ph type="body" sz="quarter" idx="18"/>
          </p:nvPr>
        </p:nvSpPr>
        <p:spPr>
          <a:xfrm>
            <a:off x="5298342" y="2918259"/>
            <a:ext cx="6245958" cy="307777"/>
          </a:xfrm>
        </p:spPr>
        <p:txBody>
          <a:bodyPr/>
          <a:lstStyle/>
          <a:p>
            <a:r>
              <a:rPr lang="en-US" dirty="0"/>
              <a:t>Example Case Analysis</a:t>
            </a:r>
          </a:p>
        </p:txBody>
      </p:sp>
      <p:sp>
        <p:nvSpPr>
          <p:cNvPr id="12" name="Text Placeholder 11">
            <a:extLst>
              <a:ext uri="{FF2B5EF4-FFF2-40B4-BE49-F238E27FC236}">
                <a16:creationId xmlns:a16="http://schemas.microsoft.com/office/drawing/2014/main" id="{3E09AC65-B8CA-C4AA-6B0F-3649F96645A6}"/>
              </a:ext>
            </a:extLst>
          </p:cNvPr>
          <p:cNvSpPr>
            <a:spLocks noGrp="1"/>
          </p:cNvSpPr>
          <p:nvPr>
            <p:ph type="body" sz="quarter" idx="19"/>
          </p:nvPr>
        </p:nvSpPr>
        <p:spPr/>
        <p:txBody>
          <a:bodyPr/>
          <a:lstStyle/>
          <a:p>
            <a:r>
              <a:rPr lang="en-US" dirty="0"/>
              <a:t>Example Case Implementation</a:t>
            </a:r>
          </a:p>
        </p:txBody>
      </p:sp>
      <p:sp>
        <p:nvSpPr>
          <p:cNvPr id="13" name="Text Placeholder 12">
            <a:extLst>
              <a:ext uri="{FF2B5EF4-FFF2-40B4-BE49-F238E27FC236}">
                <a16:creationId xmlns:a16="http://schemas.microsoft.com/office/drawing/2014/main" id="{FE0156A0-E47D-016B-1742-C23C5D404FF7}"/>
              </a:ext>
            </a:extLst>
          </p:cNvPr>
          <p:cNvSpPr>
            <a:spLocks noGrp="1"/>
          </p:cNvSpPr>
          <p:nvPr>
            <p:ph type="body" sz="quarter" idx="20"/>
          </p:nvPr>
        </p:nvSpPr>
        <p:spPr/>
        <p:txBody>
          <a:bodyPr/>
          <a:lstStyle/>
          <a:p>
            <a:r>
              <a:rPr lang="en-US" dirty="0"/>
              <a:t>Other approaches to use WeChat Pay</a:t>
            </a:r>
          </a:p>
        </p:txBody>
      </p:sp>
    </p:spTree>
    <p:extLst>
      <p:ext uri="{BB962C8B-B14F-4D97-AF65-F5344CB8AC3E}">
        <p14:creationId xmlns:p14="http://schemas.microsoft.com/office/powerpoint/2010/main" val="144450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Payment result synchronization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rgbClr val="FF0000"/>
                </a:solidFill>
                <a:latin typeface="Calibri"/>
              </a:rPr>
              <a:t>Query with transaction no/id</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Query with your custom order no </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Query result against WeChat Pay with API v3 SDK</a:t>
            </a:r>
          </a:p>
          <a:p>
            <a:endParaRPr lang="en-US" dirty="0"/>
          </a:p>
        </p:txBody>
      </p:sp>
      <p:pic>
        <p:nvPicPr>
          <p:cNvPr id="4" name="Picture 3">
            <a:extLst>
              <a:ext uri="{FF2B5EF4-FFF2-40B4-BE49-F238E27FC236}">
                <a16:creationId xmlns:a16="http://schemas.microsoft.com/office/drawing/2014/main" id="{4797FC0D-51AF-603A-F9A6-6FBEEA38624A}"/>
              </a:ext>
            </a:extLst>
          </p:cNvPr>
          <p:cNvPicPr>
            <a:picLocks noChangeAspect="1"/>
          </p:cNvPicPr>
          <p:nvPr/>
        </p:nvPicPr>
        <p:blipFill>
          <a:blip r:embed="rId2"/>
          <a:stretch>
            <a:fillRect/>
          </a:stretch>
        </p:blipFill>
        <p:spPr>
          <a:xfrm>
            <a:off x="4996033" y="3713693"/>
            <a:ext cx="7195967" cy="1987343"/>
          </a:xfrm>
          <a:prstGeom prst="rect">
            <a:avLst/>
          </a:prstGeom>
        </p:spPr>
      </p:pic>
    </p:spTree>
    <p:extLst>
      <p:ext uri="{BB962C8B-B14F-4D97-AF65-F5344CB8AC3E}">
        <p14:creationId xmlns:p14="http://schemas.microsoft.com/office/powerpoint/2010/main" val="123924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altLang="zh-CN" dirty="0"/>
              <a:t>Payment result synchronization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325419"/>
            <a:ext cx="3851811" cy="571801"/>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Query with transaction no</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Query with your custom order no</a:t>
            </a:r>
            <a:r>
              <a:rPr lang="en-US" sz="1200" dirty="0">
                <a:solidFill>
                  <a:schemeClr val="tx1"/>
                </a:solidFill>
                <a:latin typeface="Calibri"/>
              </a:rPr>
              <a:t> </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dirty="0"/>
              <a:t>Query result against WeChat Pay with API v3 SDK</a:t>
            </a:r>
          </a:p>
          <a:p>
            <a:endParaRPr lang="en-US" dirty="0"/>
          </a:p>
        </p:txBody>
      </p:sp>
      <p:pic>
        <p:nvPicPr>
          <p:cNvPr id="4" name="Picture 3">
            <a:extLst>
              <a:ext uri="{FF2B5EF4-FFF2-40B4-BE49-F238E27FC236}">
                <a16:creationId xmlns:a16="http://schemas.microsoft.com/office/drawing/2014/main" id="{86C8E347-46EE-2EFE-958A-4EB69E9F307B}"/>
              </a:ext>
            </a:extLst>
          </p:cNvPr>
          <p:cNvPicPr>
            <a:picLocks noChangeAspect="1"/>
          </p:cNvPicPr>
          <p:nvPr/>
        </p:nvPicPr>
        <p:blipFill>
          <a:blip r:embed="rId2"/>
          <a:stretch>
            <a:fillRect/>
          </a:stretch>
        </p:blipFill>
        <p:spPr>
          <a:xfrm>
            <a:off x="5072508" y="3684233"/>
            <a:ext cx="7119492" cy="2001410"/>
          </a:xfrm>
          <a:prstGeom prst="rect">
            <a:avLst/>
          </a:prstGeom>
        </p:spPr>
      </p:pic>
    </p:spTree>
    <p:extLst>
      <p:ext uri="{BB962C8B-B14F-4D97-AF65-F5344CB8AC3E}">
        <p14:creationId xmlns:p14="http://schemas.microsoft.com/office/powerpoint/2010/main" val="1115346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Afterthoughts</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243227"/>
            <a:ext cx="3851811" cy="653993"/>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rgbClr val="FF0000"/>
                </a:solidFill>
                <a:latin typeface="Calibri"/>
              </a:rPr>
              <a:t>Communication security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Data confidentiality and integrity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Timeout and retry</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altLang="zh-CN" dirty="0"/>
              <a:t>Thinking about quality attributes</a:t>
            </a:r>
            <a:endParaRPr lang="en-US" dirty="0"/>
          </a:p>
          <a:p>
            <a:endParaRPr lang="en-US" dirty="0"/>
          </a:p>
        </p:txBody>
      </p:sp>
      <p:pic>
        <p:nvPicPr>
          <p:cNvPr id="4" name="Picture 3">
            <a:extLst>
              <a:ext uri="{FF2B5EF4-FFF2-40B4-BE49-F238E27FC236}">
                <a16:creationId xmlns:a16="http://schemas.microsoft.com/office/drawing/2014/main" id="{7DD6BAC8-81BE-80A7-1830-59882C071D43}"/>
              </a:ext>
            </a:extLst>
          </p:cNvPr>
          <p:cNvPicPr>
            <a:picLocks noChangeAspect="1"/>
          </p:cNvPicPr>
          <p:nvPr/>
        </p:nvPicPr>
        <p:blipFill>
          <a:blip r:embed="rId2"/>
          <a:stretch>
            <a:fillRect/>
          </a:stretch>
        </p:blipFill>
        <p:spPr>
          <a:xfrm>
            <a:off x="4905039" y="2984581"/>
            <a:ext cx="6249272" cy="2705478"/>
          </a:xfrm>
          <a:prstGeom prst="rect">
            <a:avLst/>
          </a:prstGeom>
        </p:spPr>
      </p:pic>
    </p:spTree>
    <p:extLst>
      <p:ext uri="{BB962C8B-B14F-4D97-AF65-F5344CB8AC3E}">
        <p14:creationId xmlns:p14="http://schemas.microsoft.com/office/powerpoint/2010/main" val="406771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Afterthoughts</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243227"/>
            <a:ext cx="3851811" cy="653993"/>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Communication security</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Data confidentiality and integrity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Timeout and retry</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altLang="zh-CN" dirty="0"/>
              <a:t>Thinking about quality attributes</a:t>
            </a:r>
            <a:endParaRPr lang="en-US" dirty="0"/>
          </a:p>
          <a:p>
            <a:endParaRPr lang="en-US" dirty="0"/>
          </a:p>
        </p:txBody>
      </p:sp>
      <p:pic>
        <p:nvPicPr>
          <p:cNvPr id="8" name="Picture 7">
            <a:extLst>
              <a:ext uri="{FF2B5EF4-FFF2-40B4-BE49-F238E27FC236}">
                <a16:creationId xmlns:a16="http://schemas.microsoft.com/office/drawing/2014/main" id="{008E4776-AA97-F926-BC79-2A90807AEB3C}"/>
              </a:ext>
            </a:extLst>
          </p:cNvPr>
          <p:cNvPicPr>
            <a:picLocks noChangeAspect="1"/>
          </p:cNvPicPr>
          <p:nvPr/>
        </p:nvPicPr>
        <p:blipFill>
          <a:blip r:embed="rId2"/>
          <a:stretch>
            <a:fillRect/>
          </a:stretch>
        </p:blipFill>
        <p:spPr>
          <a:xfrm>
            <a:off x="5887982" y="4953048"/>
            <a:ext cx="5909568" cy="1090269"/>
          </a:xfrm>
          <a:prstGeom prst="rect">
            <a:avLst/>
          </a:prstGeom>
        </p:spPr>
      </p:pic>
      <p:pic>
        <p:nvPicPr>
          <p:cNvPr id="9218" name="Picture 2" descr="图片">
            <a:extLst>
              <a:ext uri="{FF2B5EF4-FFF2-40B4-BE49-F238E27FC236}">
                <a16:creationId xmlns:a16="http://schemas.microsoft.com/office/drawing/2014/main" id="{739FA115-C28F-EF64-574D-F145E90B0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966" y="814683"/>
            <a:ext cx="5909568" cy="332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2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Afterthoughts</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243227"/>
            <a:ext cx="3851811" cy="653993"/>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Communication security</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Data confidentiality and integrity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Timeout and retry</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altLang="zh-CN" dirty="0"/>
              <a:t>Thinking about quality attributes</a:t>
            </a:r>
            <a:endParaRPr lang="en-US" dirty="0"/>
          </a:p>
          <a:p>
            <a:endParaRPr lang="en-US" dirty="0"/>
          </a:p>
        </p:txBody>
      </p:sp>
      <p:pic>
        <p:nvPicPr>
          <p:cNvPr id="4" name="Picture 3">
            <a:extLst>
              <a:ext uri="{FF2B5EF4-FFF2-40B4-BE49-F238E27FC236}">
                <a16:creationId xmlns:a16="http://schemas.microsoft.com/office/drawing/2014/main" id="{CC0D317D-452E-F962-9403-B4EAEC72D567}"/>
              </a:ext>
            </a:extLst>
          </p:cNvPr>
          <p:cNvPicPr>
            <a:picLocks noChangeAspect="1"/>
          </p:cNvPicPr>
          <p:nvPr/>
        </p:nvPicPr>
        <p:blipFill>
          <a:blip r:embed="rId2"/>
          <a:stretch>
            <a:fillRect/>
          </a:stretch>
        </p:blipFill>
        <p:spPr>
          <a:xfrm>
            <a:off x="6096000" y="4243227"/>
            <a:ext cx="5710322" cy="1571648"/>
          </a:xfrm>
          <a:prstGeom prst="rect">
            <a:avLst/>
          </a:prstGeom>
        </p:spPr>
      </p:pic>
      <p:pic>
        <p:nvPicPr>
          <p:cNvPr id="12290" name="Picture 2" descr="图片">
            <a:extLst>
              <a:ext uri="{FF2B5EF4-FFF2-40B4-BE49-F238E27FC236}">
                <a16:creationId xmlns:a16="http://schemas.microsoft.com/office/drawing/2014/main" id="{63120276-800C-C071-EF9D-1EE644766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482" y="793154"/>
            <a:ext cx="5767822" cy="3450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67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Afterthoughts</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243227"/>
            <a:ext cx="3851811" cy="653993"/>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Communication security</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Data confidentiality and integrity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Timeout and retry</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altLang="zh-CN" dirty="0"/>
              <a:t>Thinking about quality attributes</a:t>
            </a:r>
            <a:endParaRPr lang="en-US" dirty="0"/>
          </a:p>
          <a:p>
            <a:endParaRPr lang="en-US" dirty="0"/>
          </a:p>
        </p:txBody>
      </p:sp>
      <p:pic>
        <p:nvPicPr>
          <p:cNvPr id="10" name="Picture 9">
            <a:extLst>
              <a:ext uri="{FF2B5EF4-FFF2-40B4-BE49-F238E27FC236}">
                <a16:creationId xmlns:a16="http://schemas.microsoft.com/office/drawing/2014/main" id="{E575394D-8060-9C37-A026-6E25B3573872}"/>
              </a:ext>
            </a:extLst>
          </p:cNvPr>
          <p:cNvPicPr>
            <a:picLocks noChangeAspect="1"/>
          </p:cNvPicPr>
          <p:nvPr/>
        </p:nvPicPr>
        <p:blipFill>
          <a:blip r:embed="rId2"/>
          <a:stretch>
            <a:fillRect/>
          </a:stretch>
        </p:blipFill>
        <p:spPr>
          <a:xfrm>
            <a:off x="6067966" y="1717691"/>
            <a:ext cx="5995799" cy="1384961"/>
          </a:xfrm>
          <a:prstGeom prst="rect">
            <a:avLst/>
          </a:prstGeom>
        </p:spPr>
      </p:pic>
      <p:sp>
        <p:nvSpPr>
          <p:cNvPr id="15" name="Rectangle 14">
            <a:extLst>
              <a:ext uri="{FF2B5EF4-FFF2-40B4-BE49-F238E27FC236}">
                <a16:creationId xmlns:a16="http://schemas.microsoft.com/office/drawing/2014/main" id="{3232C93E-2780-3C9C-E282-93298478710D}"/>
              </a:ext>
            </a:extLst>
          </p:cNvPr>
          <p:cNvSpPr/>
          <p:nvPr/>
        </p:nvSpPr>
        <p:spPr>
          <a:xfrm>
            <a:off x="6096000" y="3104165"/>
            <a:ext cx="3851811" cy="653993"/>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hlinkClick r:id="rId3"/>
              </a:rPr>
              <a:t>AbstractPrivacyDecryptor</a:t>
            </a:r>
            <a:endParaRPr lang="en-US" sz="1200" dirty="0">
              <a:solidFill>
                <a:schemeClr val="tx1"/>
              </a:solidFill>
              <a:latin typeface="Calibri"/>
            </a:endParaRPr>
          </a:p>
          <a:p>
            <a:pPr marL="171450" indent="-171450" defTabSz="914354">
              <a:spcAft>
                <a:spcPts val="600"/>
              </a:spcAft>
              <a:buFont typeface="Arial" panose="020B0604020202020204" pitchFamily="34" charset="0"/>
              <a:buChar char="•"/>
              <a:defRPr/>
            </a:pPr>
            <a:r>
              <a:rPr lang="en-US" sz="1200" dirty="0">
                <a:solidFill>
                  <a:schemeClr val="tx1"/>
                </a:solidFill>
                <a:latin typeface="Calibri"/>
                <a:hlinkClick r:id="rId4"/>
              </a:rPr>
              <a:t>AbstractPrivacyEncryptor</a:t>
            </a:r>
            <a:endParaRPr lang="en-US" sz="1200" dirty="0">
              <a:solidFill>
                <a:schemeClr val="tx1"/>
              </a:solidFill>
              <a:latin typeface="Calibri"/>
            </a:endParaRPr>
          </a:p>
        </p:txBody>
      </p:sp>
    </p:spTree>
    <p:extLst>
      <p:ext uri="{BB962C8B-B14F-4D97-AF65-F5344CB8AC3E}">
        <p14:creationId xmlns:p14="http://schemas.microsoft.com/office/powerpoint/2010/main" val="3782861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Afterthoughts</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04</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implementation</a:t>
            </a:r>
            <a:endParaRPr lang="en-US" dirty="0"/>
          </a:p>
        </p:txBody>
      </p:sp>
      <p:sp>
        <p:nvSpPr>
          <p:cNvPr id="12" name="Rectangle 11">
            <a:extLst>
              <a:ext uri="{FF2B5EF4-FFF2-40B4-BE49-F238E27FC236}">
                <a16:creationId xmlns:a16="http://schemas.microsoft.com/office/drawing/2014/main" id="{11E59EF6-DB48-ED1F-2ACE-67C713C83487}"/>
              </a:ext>
            </a:extLst>
          </p:cNvPr>
          <p:cNvSpPr/>
          <p:nvPr/>
        </p:nvSpPr>
        <p:spPr>
          <a:xfrm>
            <a:off x="1037689" y="4243227"/>
            <a:ext cx="3851811" cy="653993"/>
          </a:xfrm>
          <a:prstGeom prst="rect">
            <a:avLst/>
          </a:prstGeom>
          <a:noFill/>
          <a:ln>
            <a:no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354">
              <a:spcAft>
                <a:spcPts val="600"/>
              </a:spcAft>
              <a:buFont typeface="Arial" panose="020B0604020202020204" pitchFamily="34" charset="0"/>
              <a:buChar char="•"/>
              <a:defRPr/>
            </a:pPr>
            <a:r>
              <a:rPr lang="en-US" sz="1200" dirty="0">
                <a:solidFill>
                  <a:schemeClr val="tx1"/>
                </a:solidFill>
                <a:latin typeface="Calibri"/>
              </a:rPr>
              <a:t>Communication security</a:t>
            </a:r>
          </a:p>
          <a:p>
            <a:pPr marL="171450" indent="-171450" defTabSz="914354">
              <a:spcAft>
                <a:spcPts val="600"/>
              </a:spcAft>
              <a:buFont typeface="Arial" panose="020B0604020202020204" pitchFamily="34" charset="0"/>
              <a:buChar char="•"/>
              <a:defRPr/>
            </a:pPr>
            <a:r>
              <a:rPr lang="en-US" sz="1200" dirty="0">
                <a:solidFill>
                  <a:schemeClr val="tx1"/>
                </a:solidFill>
                <a:latin typeface="Calibri"/>
              </a:rPr>
              <a:t>Data confidentiality and integrity</a:t>
            </a:r>
          </a:p>
          <a:p>
            <a:pPr marL="171450" indent="-171450" defTabSz="914354">
              <a:spcAft>
                <a:spcPts val="600"/>
              </a:spcAft>
              <a:buFont typeface="Arial" panose="020B0604020202020204" pitchFamily="34" charset="0"/>
              <a:buChar char="•"/>
              <a:defRPr/>
            </a:pPr>
            <a:r>
              <a:rPr lang="en-US" sz="1200" dirty="0">
                <a:solidFill>
                  <a:srgbClr val="FF0000"/>
                </a:solidFill>
                <a:latin typeface="Calibri"/>
              </a:rPr>
              <a:t>Timeout and retry</a:t>
            </a:r>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r>
              <a:rPr lang="en-US" altLang="zh-CN" dirty="0"/>
              <a:t>Thinking about quality attributes</a:t>
            </a:r>
            <a:endParaRPr lang="en-US" dirty="0"/>
          </a:p>
          <a:p>
            <a:endParaRPr lang="en-US" dirty="0"/>
          </a:p>
        </p:txBody>
      </p:sp>
    </p:spTree>
    <p:extLst>
      <p:ext uri="{BB962C8B-B14F-4D97-AF65-F5344CB8AC3E}">
        <p14:creationId xmlns:p14="http://schemas.microsoft.com/office/powerpoint/2010/main" val="2040689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Go beyond QR code pay</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05</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Other approaches to use WeChat Pay</a:t>
            </a:r>
            <a:endParaRPr lang="en-US" dirty="0"/>
          </a:p>
        </p:txBody>
      </p:sp>
      <p:sp>
        <p:nvSpPr>
          <p:cNvPr id="13" name="Text Placeholder 2">
            <a:extLst>
              <a:ext uri="{FF2B5EF4-FFF2-40B4-BE49-F238E27FC236}">
                <a16:creationId xmlns:a16="http://schemas.microsoft.com/office/drawing/2014/main" id="{1CBA3485-D0B8-BC6B-209E-0551CA6D15A2}"/>
              </a:ext>
            </a:extLst>
          </p:cNvPr>
          <p:cNvSpPr>
            <a:spLocks noGrp="1"/>
          </p:cNvSpPr>
          <p:nvPr>
            <p:ph type="body" sz="quarter" idx="16"/>
          </p:nvPr>
        </p:nvSpPr>
        <p:spPr>
          <a:xfrm>
            <a:off x="1037688" y="3429000"/>
            <a:ext cx="4247485" cy="569387"/>
          </a:xfrm>
        </p:spPr>
        <p:txBody>
          <a:bodyPr/>
          <a:lstStyle/>
          <a:p>
            <a:endParaRPr lang="en-US" dirty="0"/>
          </a:p>
          <a:p>
            <a:endParaRPr lang="en-US" dirty="0"/>
          </a:p>
        </p:txBody>
      </p:sp>
      <p:pic>
        <p:nvPicPr>
          <p:cNvPr id="15" name="Picture 14">
            <a:extLst>
              <a:ext uri="{FF2B5EF4-FFF2-40B4-BE49-F238E27FC236}">
                <a16:creationId xmlns:a16="http://schemas.microsoft.com/office/drawing/2014/main" id="{FEDDBF5D-C242-6A63-BEE8-049B62670240}"/>
              </a:ext>
            </a:extLst>
          </p:cNvPr>
          <p:cNvPicPr>
            <a:picLocks noChangeAspect="1"/>
          </p:cNvPicPr>
          <p:nvPr/>
        </p:nvPicPr>
        <p:blipFill>
          <a:blip r:embed="rId2"/>
          <a:stretch>
            <a:fillRect/>
          </a:stretch>
        </p:blipFill>
        <p:spPr>
          <a:xfrm>
            <a:off x="1218826" y="3129833"/>
            <a:ext cx="6714859" cy="3728167"/>
          </a:xfrm>
          <a:prstGeom prst="rect">
            <a:avLst/>
          </a:prstGeom>
        </p:spPr>
      </p:pic>
      <p:pic>
        <p:nvPicPr>
          <p:cNvPr id="3" name="Picture 2">
            <a:extLst>
              <a:ext uri="{FF2B5EF4-FFF2-40B4-BE49-F238E27FC236}">
                <a16:creationId xmlns:a16="http://schemas.microsoft.com/office/drawing/2014/main" id="{EF87FE9C-3C71-A08A-E07E-30B13437EACE}"/>
              </a:ext>
            </a:extLst>
          </p:cNvPr>
          <p:cNvPicPr>
            <a:picLocks noChangeAspect="1"/>
          </p:cNvPicPr>
          <p:nvPr/>
        </p:nvPicPr>
        <p:blipFill>
          <a:blip r:embed="rId3"/>
          <a:stretch>
            <a:fillRect/>
          </a:stretch>
        </p:blipFill>
        <p:spPr>
          <a:xfrm>
            <a:off x="8114823" y="2984581"/>
            <a:ext cx="4011652" cy="2751510"/>
          </a:xfrm>
          <a:prstGeom prst="rect">
            <a:avLst/>
          </a:prstGeom>
        </p:spPr>
      </p:pic>
      <p:sp>
        <p:nvSpPr>
          <p:cNvPr id="4" name="Text Placeholder 2">
            <a:extLst>
              <a:ext uri="{FF2B5EF4-FFF2-40B4-BE49-F238E27FC236}">
                <a16:creationId xmlns:a16="http://schemas.microsoft.com/office/drawing/2014/main" id="{69B5A0EC-C069-51D2-097D-735E35D6999B}"/>
              </a:ext>
            </a:extLst>
          </p:cNvPr>
          <p:cNvSpPr txBox="1">
            <a:spLocks/>
          </p:cNvSpPr>
          <p:nvPr/>
        </p:nvSpPr>
        <p:spPr>
          <a:xfrm flipH="1">
            <a:off x="8629094" y="5881343"/>
            <a:ext cx="1367161" cy="246221"/>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lang="en-US" sz="1600" b="0" i="0" kern="1200">
                <a:solidFill>
                  <a:schemeClr val="accent1"/>
                </a:solidFill>
                <a:latin typeface="Calibri Light" panose="020F0302020204030204" pitchFamily="34" charset="0"/>
                <a:ea typeface="Calibri" panose="020F0502020204030204" pitchFamily="34" charset="0"/>
                <a:cs typeface="Calibri Light" panose="020F0302020204030204" pitchFamily="34" charset="0"/>
              </a:defRPr>
            </a:lvl1pPr>
            <a:lvl2pPr marL="182880" indent="-182880" algn="l" defTabSz="914400" rtl="0" eaLnBrk="1" latinLnBrk="0" hangingPunct="1">
              <a:lnSpc>
                <a:spcPct val="100000"/>
              </a:lnSpc>
              <a:spcBef>
                <a:spcPts val="600"/>
              </a:spcBef>
              <a:spcAft>
                <a:spcPts val="0"/>
              </a:spcAft>
              <a:buClr>
                <a:schemeClr val="tx1"/>
              </a:buClr>
              <a:buFont typeface="Arial" panose="020B0604020202020204" pitchFamily="34" charset="0"/>
              <a:buChar char="•"/>
              <a:defRPr lang="en-US" sz="1400" b="0" i="0" kern="1200" dirty="0" smtClean="0">
                <a:solidFill>
                  <a:schemeClr val="tx1"/>
                </a:solidFill>
                <a:latin typeface="+mn-lt"/>
                <a:ea typeface="Human Sans" charset="0"/>
                <a:cs typeface="Calibri" panose="020F0502020204030204" pitchFamily="34" charset="0"/>
              </a:defRPr>
            </a:lvl2pPr>
            <a:lvl3pPr marL="365760" indent="-182880" algn="l" defTabSz="914400" rtl="0" eaLnBrk="1" latinLnBrk="0" hangingPunct="1">
              <a:lnSpc>
                <a:spcPct val="100000"/>
              </a:lnSpc>
              <a:spcBef>
                <a:spcPts val="600"/>
              </a:spcBef>
              <a:spcAft>
                <a:spcPts val="0"/>
              </a:spcAft>
              <a:buFont typeface="Courier New" panose="02070309020205020404" pitchFamily="49" charset="0"/>
              <a:buChar char="o"/>
              <a:defRPr lang="en-US" sz="1200" b="0" i="0" kern="1200" dirty="0" smtClean="0">
                <a:solidFill>
                  <a:schemeClr val="tx1"/>
                </a:solidFill>
                <a:latin typeface="+mn-lt"/>
                <a:ea typeface="Human Sans" charset="0"/>
                <a:cs typeface="Calibri" panose="020F0502020204030204" pitchFamily="34" charset="0"/>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4"/>
              </a:rPr>
              <a:t>More details...</a:t>
            </a:r>
            <a:endParaRPr lang="en-US" dirty="0"/>
          </a:p>
        </p:txBody>
      </p:sp>
    </p:spTree>
    <p:extLst>
      <p:ext uri="{BB962C8B-B14F-4D97-AF65-F5344CB8AC3E}">
        <p14:creationId xmlns:p14="http://schemas.microsoft.com/office/powerpoint/2010/main" val="765508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E818F59-47CE-7E82-AC3D-602B35866685}"/>
              </a:ext>
            </a:extLst>
          </p:cNvPr>
          <p:cNvSpPr>
            <a:spLocks noGrp="1"/>
          </p:cNvSpPr>
          <p:nvPr>
            <p:ph type="title"/>
          </p:nvPr>
        </p:nvSpPr>
        <p:spPr/>
        <p:txBody>
          <a:bodyPr/>
          <a:lstStyle/>
          <a:p>
            <a:r>
              <a:rPr lang="en-US"/>
              <a:t>Thank you! </a:t>
            </a:r>
          </a:p>
        </p:txBody>
      </p:sp>
      <p:sp>
        <p:nvSpPr>
          <p:cNvPr id="4" name="Text Placeholder 3">
            <a:extLst>
              <a:ext uri="{FF2B5EF4-FFF2-40B4-BE49-F238E27FC236}">
                <a16:creationId xmlns:a16="http://schemas.microsoft.com/office/drawing/2014/main" id="{2C97C963-C45E-8DC3-066A-7BB2835441C4}"/>
              </a:ext>
            </a:extLst>
          </p:cNvPr>
          <p:cNvSpPr>
            <a:spLocks noGrp="1"/>
          </p:cNvSpPr>
          <p:nvPr>
            <p:ph type="body" sz="quarter" idx="12"/>
          </p:nvPr>
        </p:nvSpPr>
        <p:spPr/>
        <p:txBody>
          <a:bodyPr>
            <a:normAutofit/>
          </a:bodyPr>
          <a:lstStyle/>
          <a:p>
            <a:r>
              <a:rPr lang="en-US"/>
              <a:t>For more information, contact</a:t>
            </a:r>
          </a:p>
          <a:p>
            <a:endParaRPr lang="en-US"/>
          </a:p>
        </p:txBody>
      </p:sp>
      <p:sp>
        <p:nvSpPr>
          <p:cNvPr id="5" name="Text Placeholder 4">
            <a:extLst>
              <a:ext uri="{FF2B5EF4-FFF2-40B4-BE49-F238E27FC236}">
                <a16:creationId xmlns:a16="http://schemas.microsoft.com/office/drawing/2014/main" id="{CA11E54A-3D4E-4CEB-8677-FDEEA0851CF1}"/>
              </a:ext>
            </a:extLst>
          </p:cNvPr>
          <p:cNvSpPr>
            <a:spLocks noGrp="1"/>
          </p:cNvSpPr>
          <p:nvPr>
            <p:ph type="body" sz="quarter" idx="13"/>
          </p:nvPr>
        </p:nvSpPr>
        <p:spPr/>
        <p:txBody>
          <a:bodyPr>
            <a:normAutofit/>
          </a:bodyPr>
          <a:lstStyle/>
          <a:p>
            <a:r>
              <a:rPr lang="en-US" dirty="0"/>
              <a:t>Tiger Cao</a:t>
            </a:r>
          </a:p>
          <a:p>
            <a:endParaRPr lang="en-US" dirty="0"/>
          </a:p>
        </p:txBody>
      </p:sp>
      <p:sp>
        <p:nvSpPr>
          <p:cNvPr id="6" name="Text Placeholder 5">
            <a:extLst>
              <a:ext uri="{FF2B5EF4-FFF2-40B4-BE49-F238E27FC236}">
                <a16:creationId xmlns:a16="http://schemas.microsoft.com/office/drawing/2014/main" id="{42FD2460-84DE-8FFB-A283-3FC73C6AA53F}"/>
              </a:ext>
            </a:extLst>
          </p:cNvPr>
          <p:cNvSpPr>
            <a:spLocks noGrp="1"/>
          </p:cNvSpPr>
          <p:nvPr>
            <p:ph type="body" sz="quarter" idx="14"/>
          </p:nvPr>
        </p:nvSpPr>
        <p:spPr/>
        <p:txBody>
          <a:bodyPr>
            <a:normAutofit/>
          </a:bodyPr>
          <a:lstStyle/>
          <a:p>
            <a:r>
              <a:rPr lang="en-US" dirty="0"/>
              <a:t>Senior software engineer</a:t>
            </a:r>
          </a:p>
        </p:txBody>
      </p:sp>
      <p:sp>
        <p:nvSpPr>
          <p:cNvPr id="7" name="Text Placeholder 6">
            <a:extLst>
              <a:ext uri="{FF2B5EF4-FFF2-40B4-BE49-F238E27FC236}">
                <a16:creationId xmlns:a16="http://schemas.microsoft.com/office/drawing/2014/main" id="{815146A9-8D16-8589-E054-8910EE149574}"/>
              </a:ext>
            </a:extLst>
          </p:cNvPr>
          <p:cNvSpPr>
            <a:spLocks noGrp="1"/>
          </p:cNvSpPr>
          <p:nvPr>
            <p:ph type="body" sz="quarter" idx="15"/>
          </p:nvPr>
        </p:nvSpPr>
        <p:spPr/>
        <p:txBody>
          <a:bodyPr>
            <a:normAutofit/>
          </a:bodyPr>
          <a:lstStyle/>
          <a:p>
            <a:r>
              <a:rPr lang="en-US" dirty="0"/>
              <a:t>Tiger_cao@epam.com</a:t>
            </a:r>
          </a:p>
          <a:p>
            <a:endParaRPr lang="en-US" dirty="0"/>
          </a:p>
        </p:txBody>
      </p:sp>
      <p:sp>
        <p:nvSpPr>
          <p:cNvPr id="8" name="Text Placeholder 7">
            <a:extLst>
              <a:ext uri="{FF2B5EF4-FFF2-40B4-BE49-F238E27FC236}">
                <a16:creationId xmlns:a16="http://schemas.microsoft.com/office/drawing/2014/main" id="{881D76A3-CD10-636D-E61F-EB95BB6A1232}"/>
              </a:ext>
            </a:extLst>
          </p:cNvPr>
          <p:cNvSpPr>
            <a:spLocks noGrp="1"/>
          </p:cNvSpPr>
          <p:nvPr>
            <p:ph type="body" sz="quarter" idx="16"/>
          </p:nvPr>
        </p:nvSpPr>
        <p:spPr/>
        <p:txBody>
          <a:bodyPr>
            <a:normAutofit/>
          </a:bodyPr>
          <a:lstStyle/>
          <a:p>
            <a:r>
              <a:rPr lang="en-US" dirty="0"/>
              <a:t>+86 135 3825 7831</a:t>
            </a:r>
          </a:p>
        </p:txBody>
      </p:sp>
      <p:sp>
        <p:nvSpPr>
          <p:cNvPr id="9" name="Text Placeholder 8">
            <a:extLst>
              <a:ext uri="{FF2B5EF4-FFF2-40B4-BE49-F238E27FC236}">
                <a16:creationId xmlns:a16="http://schemas.microsoft.com/office/drawing/2014/main" id="{CAE960C2-547D-B73A-72DA-198582EED71D}"/>
              </a:ext>
            </a:extLst>
          </p:cNvPr>
          <p:cNvSpPr>
            <a:spLocks noGrp="1"/>
          </p:cNvSpPr>
          <p:nvPr>
            <p:ph type="body" sz="quarter" idx="17"/>
          </p:nvPr>
        </p:nvSpPr>
        <p:spPr/>
        <p:txBody>
          <a:bodyPr/>
          <a:lstStyle/>
          <a:p>
            <a:r>
              <a:rPr lang="en-US" dirty="0"/>
              <a:t>Address line 1</a:t>
            </a:r>
            <a:br>
              <a:rPr lang="en-US" dirty="0"/>
            </a:br>
            <a:r>
              <a:rPr lang="en-US" dirty="0"/>
              <a:t>Address line 2</a:t>
            </a:r>
            <a:br>
              <a:rPr lang="en-US" dirty="0"/>
            </a:br>
            <a:r>
              <a:rPr lang="en-US" dirty="0"/>
              <a:t>Address line 3</a:t>
            </a:r>
            <a:br>
              <a:rPr lang="en-US" dirty="0"/>
            </a:br>
            <a:r>
              <a:rPr lang="en-US" dirty="0"/>
              <a:t>Zip code</a:t>
            </a:r>
            <a:br>
              <a:rPr lang="en-US" dirty="0"/>
            </a:br>
            <a:r>
              <a:rPr lang="en-US" dirty="0"/>
              <a:t>Country</a:t>
            </a:r>
          </a:p>
          <a:p>
            <a:endParaRPr lang="en-US" dirty="0"/>
          </a:p>
        </p:txBody>
      </p:sp>
      <p:pic>
        <p:nvPicPr>
          <p:cNvPr id="12" name="Picture Placeholder 11" descr="A picture containing invertebrate, bright&#10;&#10;Description automatically generated">
            <a:extLst>
              <a:ext uri="{FF2B5EF4-FFF2-40B4-BE49-F238E27FC236}">
                <a16:creationId xmlns:a16="http://schemas.microsoft.com/office/drawing/2014/main" id="{8EAD4BF4-BFFF-2D94-E7A1-00A43FA922F1}"/>
              </a:ext>
            </a:extLst>
          </p:cNvPr>
          <p:cNvPicPr>
            <a:picLocks noGrp="1" noChangeAspect="1"/>
          </p:cNvPicPr>
          <p:nvPr>
            <p:ph type="pic" sz="quarter" idx="24"/>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4295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What is </a:t>
            </a:r>
            <a:r>
              <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rPr>
              <a:t>WeChat Pay</a:t>
            </a: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a:t>01</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Introduction to</a:t>
            </a:r>
            <a:r>
              <a:rPr lang="en-US" dirty="0"/>
              <a:t> WeChat Pay</a:t>
            </a:r>
          </a:p>
        </p:txBody>
      </p:sp>
      <p:sp>
        <p:nvSpPr>
          <p:cNvPr id="4" name="Text Placeholder 2">
            <a:extLst>
              <a:ext uri="{FF2B5EF4-FFF2-40B4-BE49-F238E27FC236}">
                <a16:creationId xmlns:a16="http://schemas.microsoft.com/office/drawing/2014/main" id="{69B5A0EC-C069-51D2-097D-735E35D6999B}"/>
              </a:ext>
            </a:extLst>
          </p:cNvPr>
          <p:cNvSpPr txBox="1">
            <a:spLocks/>
          </p:cNvSpPr>
          <p:nvPr/>
        </p:nvSpPr>
        <p:spPr>
          <a:xfrm>
            <a:off x="6488289" y="5728794"/>
            <a:ext cx="5070300" cy="246221"/>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lang="en-US" sz="1600" b="0" i="0" kern="1200">
                <a:solidFill>
                  <a:schemeClr val="accent1"/>
                </a:solidFill>
                <a:latin typeface="Calibri Light" panose="020F0302020204030204" pitchFamily="34" charset="0"/>
                <a:ea typeface="Calibri" panose="020F0502020204030204" pitchFamily="34" charset="0"/>
                <a:cs typeface="Calibri Light" panose="020F0302020204030204" pitchFamily="34" charset="0"/>
              </a:defRPr>
            </a:lvl1pPr>
            <a:lvl2pPr marL="182880" indent="-182880" algn="l" defTabSz="914400" rtl="0" eaLnBrk="1" latinLnBrk="0" hangingPunct="1">
              <a:lnSpc>
                <a:spcPct val="100000"/>
              </a:lnSpc>
              <a:spcBef>
                <a:spcPts val="600"/>
              </a:spcBef>
              <a:spcAft>
                <a:spcPts val="0"/>
              </a:spcAft>
              <a:buClr>
                <a:schemeClr val="tx1"/>
              </a:buClr>
              <a:buFont typeface="Arial" panose="020B0604020202020204" pitchFamily="34" charset="0"/>
              <a:buChar char="•"/>
              <a:defRPr lang="en-US" sz="1400" b="0" i="0" kern="1200" dirty="0" smtClean="0">
                <a:solidFill>
                  <a:schemeClr val="tx1"/>
                </a:solidFill>
                <a:latin typeface="+mn-lt"/>
                <a:ea typeface="Human Sans" charset="0"/>
                <a:cs typeface="Calibri" panose="020F0502020204030204" pitchFamily="34" charset="0"/>
              </a:defRPr>
            </a:lvl2pPr>
            <a:lvl3pPr marL="365760" indent="-182880" algn="l" defTabSz="914400" rtl="0" eaLnBrk="1" latinLnBrk="0" hangingPunct="1">
              <a:lnSpc>
                <a:spcPct val="100000"/>
              </a:lnSpc>
              <a:spcBef>
                <a:spcPts val="600"/>
              </a:spcBef>
              <a:spcAft>
                <a:spcPts val="0"/>
              </a:spcAft>
              <a:buFont typeface="Courier New" panose="02070309020205020404" pitchFamily="49" charset="0"/>
              <a:buChar char="o"/>
              <a:defRPr lang="en-US" sz="1200" b="0" i="0" kern="1200" dirty="0" smtClean="0">
                <a:solidFill>
                  <a:schemeClr val="tx1"/>
                </a:solidFill>
                <a:latin typeface="+mn-lt"/>
                <a:ea typeface="Human Sans" charset="0"/>
                <a:cs typeface="Calibri" panose="020F0502020204030204" pitchFamily="34" charset="0"/>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Multiple channels for business to charge customers</a:t>
            </a:r>
          </a:p>
        </p:txBody>
      </p:sp>
      <p:pic>
        <p:nvPicPr>
          <p:cNvPr id="8" name="Picture 7">
            <a:extLst>
              <a:ext uri="{FF2B5EF4-FFF2-40B4-BE49-F238E27FC236}">
                <a16:creationId xmlns:a16="http://schemas.microsoft.com/office/drawing/2014/main" id="{2587C3F7-4017-D053-5D78-AEF1E1EEFD60}"/>
              </a:ext>
            </a:extLst>
          </p:cNvPr>
          <p:cNvPicPr>
            <a:picLocks noChangeAspect="1"/>
          </p:cNvPicPr>
          <p:nvPr/>
        </p:nvPicPr>
        <p:blipFill>
          <a:blip r:embed="rId3"/>
          <a:stretch>
            <a:fillRect/>
          </a:stretch>
        </p:blipFill>
        <p:spPr>
          <a:xfrm>
            <a:off x="701336" y="3085661"/>
            <a:ext cx="5235525" cy="1989223"/>
          </a:xfrm>
          <a:prstGeom prst="rect">
            <a:avLst/>
          </a:prstGeom>
        </p:spPr>
      </p:pic>
      <p:pic>
        <p:nvPicPr>
          <p:cNvPr id="12" name="Picture 11">
            <a:extLst>
              <a:ext uri="{FF2B5EF4-FFF2-40B4-BE49-F238E27FC236}">
                <a16:creationId xmlns:a16="http://schemas.microsoft.com/office/drawing/2014/main" id="{415EABDE-F58E-59A4-F3D0-39B8E1644314}"/>
              </a:ext>
            </a:extLst>
          </p:cNvPr>
          <p:cNvPicPr>
            <a:picLocks noChangeAspect="1"/>
          </p:cNvPicPr>
          <p:nvPr/>
        </p:nvPicPr>
        <p:blipFill>
          <a:blip r:embed="rId4"/>
          <a:stretch>
            <a:fillRect/>
          </a:stretch>
        </p:blipFill>
        <p:spPr>
          <a:xfrm>
            <a:off x="6375366" y="3085661"/>
            <a:ext cx="4041450" cy="2405625"/>
          </a:xfrm>
          <a:prstGeom prst="rect">
            <a:avLst/>
          </a:prstGeom>
        </p:spPr>
      </p:pic>
      <p:sp>
        <p:nvSpPr>
          <p:cNvPr id="14" name="TextBox 13">
            <a:extLst>
              <a:ext uri="{FF2B5EF4-FFF2-40B4-BE49-F238E27FC236}">
                <a16:creationId xmlns:a16="http://schemas.microsoft.com/office/drawing/2014/main" id="{31FAE41A-C7B3-7B6D-4F9B-EA3CD02555F9}"/>
              </a:ext>
            </a:extLst>
          </p:cNvPr>
          <p:cNvSpPr txBox="1"/>
          <p:nvPr/>
        </p:nvSpPr>
        <p:spPr>
          <a:xfrm>
            <a:off x="882875" y="5130914"/>
            <a:ext cx="5053986" cy="646331"/>
          </a:xfrm>
          <a:prstGeom prst="rect">
            <a:avLst/>
          </a:prstGeom>
          <a:noFill/>
        </p:spPr>
        <p:txBody>
          <a:bodyPr wrap="square">
            <a:spAutoFit/>
          </a:bodyPr>
          <a:lstStyle/>
          <a:p>
            <a:r>
              <a:rPr lang="zh-CN" altLang="en-US" dirty="0">
                <a:hlinkClick r:id="rId5"/>
              </a:rPr>
              <a:t>微信支付 </a:t>
            </a:r>
            <a:r>
              <a:rPr lang="en-US" altLang="zh-CN" dirty="0">
                <a:hlinkClick r:id="rId5"/>
              </a:rPr>
              <a:t>- </a:t>
            </a:r>
            <a:r>
              <a:rPr lang="zh-CN" altLang="en-US" dirty="0">
                <a:hlinkClick r:id="rId5"/>
              </a:rPr>
              <a:t>中国领先的第三方支付平台 ｜ 微信支付提供安全快捷的支付方式 </a:t>
            </a:r>
            <a:r>
              <a:rPr lang="en-US" altLang="zh-CN" dirty="0">
                <a:hlinkClick r:id="rId5"/>
              </a:rPr>
              <a:t>(qq.com)</a:t>
            </a:r>
            <a:endParaRPr lang="en-US" dirty="0"/>
          </a:p>
        </p:txBody>
      </p:sp>
      <p:sp>
        <p:nvSpPr>
          <p:cNvPr id="16" name="Text Placeholder 15">
            <a:extLst>
              <a:ext uri="{FF2B5EF4-FFF2-40B4-BE49-F238E27FC236}">
                <a16:creationId xmlns:a16="http://schemas.microsoft.com/office/drawing/2014/main" id="{25ECA442-1631-2ACA-63A2-8C3C6EDC36E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71838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Why </a:t>
            </a:r>
            <a:r>
              <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rPr>
              <a:t>WeChat Pay</a:t>
            </a:r>
          </a:p>
        </p:txBody>
      </p:sp>
      <p:sp>
        <p:nvSpPr>
          <p:cNvPr id="3" name="Text Placeholder 2">
            <a:extLst>
              <a:ext uri="{FF2B5EF4-FFF2-40B4-BE49-F238E27FC236}">
                <a16:creationId xmlns:a16="http://schemas.microsoft.com/office/drawing/2014/main" id="{69B5A0EC-C069-51D2-097D-735E35D6999B}"/>
              </a:ext>
            </a:extLst>
          </p:cNvPr>
          <p:cNvSpPr>
            <a:spLocks noGrp="1"/>
          </p:cNvSpPr>
          <p:nvPr>
            <p:ph type="body" sz="quarter" idx="16"/>
          </p:nvPr>
        </p:nvSpPr>
        <p:spPr>
          <a:xfrm rot="10800000" flipV="1">
            <a:off x="6501087" y="5521350"/>
            <a:ext cx="4342352" cy="738664"/>
          </a:xfrm>
        </p:spPr>
        <p:txBody>
          <a:bodyPr/>
          <a:lstStyle/>
          <a:p>
            <a:r>
              <a:rPr lang="en-US" dirty="0"/>
              <a:t>With most WeChat Pay users living in China, business will be able to reach out for a large user base easily in this market.</a:t>
            </a: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a:t>01</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Introduction to</a:t>
            </a:r>
            <a:r>
              <a:rPr lang="en-US" dirty="0"/>
              <a:t> WeChat Pay</a:t>
            </a:r>
          </a:p>
        </p:txBody>
      </p:sp>
      <p:pic>
        <p:nvPicPr>
          <p:cNvPr id="8" name="Picture 7">
            <a:extLst>
              <a:ext uri="{FF2B5EF4-FFF2-40B4-BE49-F238E27FC236}">
                <a16:creationId xmlns:a16="http://schemas.microsoft.com/office/drawing/2014/main" id="{90AB756F-DF8F-A61B-4BE0-B5E708D0B959}"/>
              </a:ext>
            </a:extLst>
          </p:cNvPr>
          <p:cNvPicPr>
            <a:picLocks noChangeAspect="1"/>
          </p:cNvPicPr>
          <p:nvPr/>
        </p:nvPicPr>
        <p:blipFill>
          <a:blip r:embed="rId2"/>
          <a:stretch>
            <a:fillRect/>
          </a:stretch>
        </p:blipFill>
        <p:spPr>
          <a:xfrm>
            <a:off x="6483705" y="3235808"/>
            <a:ext cx="5708296" cy="2062477"/>
          </a:xfrm>
          <a:prstGeom prst="rect">
            <a:avLst/>
          </a:prstGeom>
        </p:spPr>
      </p:pic>
      <p:pic>
        <p:nvPicPr>
          <p:cNvPr id="4" name="Picture 3">
            <a:extLst>
              <a:ext uri="{FF2B5EF4-FFF2-40B4-BE49-F238E27FC236}">
                <a16:creationId xmlns:a16="http://schemas.microsoft.com/office/drawing/2014/main" id="{326470F5-ACAB-0DE4-D460-D4F3882BA359}"/>
              </a:ext>
            </a:extLst>
          </p:cNvPr>
          <p:cNvPicPr>
            <a:picLocks noChangeAspect="1"/>
          </p:cNvPicPr>
          <p:nvPr/>
        </p:nvPicPr>
        <p:blipFill>
          <a:blip r:embed="rId3"/>
          <a:stretch>
            <a:fillRect/>
          </a:stretch>
        </p:blipFill>
        <p:spPr>
          <a:xfrm>
            <a:off x="720823" y="2984581"/>
            <a:ext cx="3558089" cy="3117518"/>
          </a:xfrm>
          <a:prstGeom prst="rect">
            <a:avLst/>
          </a:prstGeom>
        </p:spPr>
      </p:pic>
      <p:sp>
        <p:nvSpPr>
          <p:cNvPr id="11" name="Text Placeholder 2">
            <a:extLst>
              <a:ext uri="{FF2B5EF4-FFF2-40B4-BE49-F238E27FC236}">
                <a16:creationId xmlns:a16="http://schemas.microsoft.com/office/drawing/2014/main" id="{3580E7E6-2276-2553-CF41-293B67CE06B0}"/>
              </a:ext>
            </a:extLst>
          </p:cNvPr>
          <p:cNvSpPr txBox="1">
            <a:spLocks/>
          </p:cNvSpPr>
          <p:nvPr/>
        </p:nvSpPr>
        <p:spPr>
          <a:xfrm rot="10800000" flipV="1">
            <a:off x="1831910" y="6231853"/>
            <a:ext cx="3558090" cy="246221"/>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lang="en-US" sz="1600" b="0" i="0" kern="1200">
                <a:solidFill>
                  <a:schemeClr val="accent1"/>
                </a:solidFill>
                <a:latin typeface="Calibri Light" panose="020F0302020204030204" pitchFamily="34" charset="0"/>
                <a:ea typeface="Calibri" panose="020F0502020204030204" pitchFamily="34" charset="0"/>
                <a:cs typeface="Calibri Light" panose="020F0302020204030204" pitchFamily="34" charset="0"/>
              </a:defRPr>
            </a:lvl1pPr>
            <a:lvl2pPr marL="182880" indent="-182880" algn="l" defTabSz="914400" rtl="0" eaLnBrk="1" latinLnBrk="0" hangingPunct="1">
              <a:lnSpc>
                <a:spcPct val="100000"/>
              </a:lnSpc>
              <a:spcBef>
                <a:spcPts val="600"/>
              </a:spcBef>
              <a:spcAft>
                <a:spcPts val="0"/>
              </a:spcAft>
              <a:buClr>
                <a:schemeClr val="tx1"/>
              </a:buClr>
              <a:buFont typeface="Arial" panose="020B0604020202020204" pitchFamily="34" charset="0"/>
              <a:buChar char="•"/>
              <a:defRPr lang="en-US" sz="1400" b="0" i="0" kern="1200" dirty="0" smtClean="0">
                <a:solidFill>
                  <a:schemeClr val="tx1"/>
                </a:solidFill>
                <a:latin typeface="+mn-lt"/>
                <a:ea typeface="Human Sans" charset="0"/>
                <a:cs typeface="Calibri" panose="020F0502020204030204" pitchFamily="34" charset="0"/>
              </a:defRPr>
            </a:lvl2pPr>
            <a:lvl3pPr marL="365760" indent="-182880" algn="l" defTabSz="914400" rtl="0" eaLnBrk="1" latinLnBrk="0" hangingPunct="1">
              <a:lnSpc>
                <a:spcPct val="100000"/>
              </a:lnSpc>
              <a:spcBef>
                <a:spcPts val="600"/>
              </a:spcBef>
              <a:spcAft>
                <a:spcPts val="0"/>
              </a:spcAft>
              <a:buFont typeface="Courier New" panose="02070309020205020404" pitchFamily="49" charset="0"/>
              <a:buChar char="o"/>
              <a:defRPr lang="en-US" sz="1200" b="0" i="0" kern="1200" dirty="0" smtClean="0">
                <a:solidFill>
                  <a:schemeClr val="tx1"/>
                </a:solidFill>
                <a:latin typeface="+mn-lt"/>
                <a:ea typeface="Human Sans" charset="0"/>
                <a:cs typeface="Calibri" panose="020F0502020204030204" pitchFamily="34" charset="0"/>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large user base around the global.</a:t>
            </a:r>
          </a:p>
        </p:txBody>
      </p:sp>
    </p:spTree>
    <p:extLst>
      <p:ext uri="{BB962C8B-B14F-4D97-AF65-F5344CB8AC3E}">
        <p14:creationId xmlns:p14="http://schemas.microsoft.com/office/powerpoint/2010/main" val="159430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B0CB755-76A1-CD29-421D-3A75782A0592}"/>
              </a:ext>
            </a:extLst>
          </p:cNvPr>
          <p:cNvSpPr txBox="1">
            <a:spLocks/>
          </p:cNvSpPr>
          <p:nvPr/>
        </p:nvSpPr>
        <p:spPr>
          <a:xfrm>
            <a:off x="638647" y="3126991"/>
            <a:ext cx="4554537" cy="276999"/>
          </a:xfrm>
          <a:prstGeom prst="rect">
            <a:avLst/>
          </a:prstGeom>
        </p:spPr>
        <p:txBody>
          <a:bodyPr lIns="0" tIns="0" rIns="0" bIns="0"/>
          <a:lstStyle>
            <a:lvl1pPr marL="0" indent="0" algn="l" defTabSz="914400" rtl="0" eaLnBrk="1" latinLnBrk="0" hangingPunct="1">
              <a:lnSpc>
                <a:spcPct val="100000"/>
              </a:lnSpc>
              <a:spcBef>
                <a:spcPts val="600"/>
              </a:spcBef>
              <a:spcAft>
                <a:spcPts val="0"/>
              </a:spcAft>
              <a:buFont typeface="Arial" panose="020B0604020202020204" pitchFamily="34" charset="0"/>
              <a:buNone/>
              <a:defRPr sz="24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Light" panose="020F0302020204030204" pitchFamily="34" charset="0"/>
                <a:cs typeface="Calibri Light" panose="020F0302020204030204" pitchFamily="34" charset="0"/>
              </a:rPr>
              <a:t>Implemented with WeChat native Pay</a:t>
            </a:r>
          </a:p>
        </p:txBody>
      </p:sp>
      <p:sp>
        <p:nvSpPr>
          <p:cNvPr id="8" name="Title 1">
            <a:extLst>
              <a:ext uri="{FF2B5EF4-FFF2-40B4-BE49-F238E27FC236}">
                <a16:creationId xmlns:a16="http://schemas.microsoft.com/office/drawing/2014/main" id="{7516B88C-73AE-A0C6-FBF5-E76C141279BC}"/>
              </a:ext>
            </a:extLst>
          </p:cNvPr>
          <p:cNvSpPr txBox="1">
            <a:spLocks/>
          </p:cNvSpPr>
          <p:nvPr/>
        </p:nvSpPr>
        <p:spPr>
          <a:xfrm>
            <a:off x="638647" y="1793240"/>
            <a:ext cx="6810117" cy="923330"/>
          </a:xfrm>
          <a:prstGeom prst="rect">
            <a:avLst/>
          </a:prstGeom>
        </p:spPr>
        <p:txBody>
          <a:bodyPr lIns="0" tIns="0" rIns="0" bIns="0"/>
          <a:lstStyle>
            <a:lvl1pPr algn="l" defTabSz="914400" rtl="0" eaLnBrk="1" latinLnBrk="0" hangingPunct="1">
              <a:lnSpc>
                <a:spcPct val="100000"/>
              </a:lnSpc>
              <a:spcBef>
                <a:spcPct val="0"/>
              </a:spcBef>
              <a:buNone/>
              <a:defRPr sz="6600" b="0" i="0" kern="120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stStyle>
          <a:p>
            <a:r>
              <a:rPr lang="en-US" sz="6000" dirty="0"/>
              <a:t>QR code pay example</a:t>
            </a:r>
          </a:p>
        </p:txBody>
      </p:sp>
      <p:sp>
        <p:nvSpPr>
          <p:cNvPr id="13" name="Text Placeholder 4">
            <a:extLst>
              <a:ext uri="{FF2B5EF4-FFF2-40B4-BE49-F238E27FC236}">
                <a16:creationId xmlns:a16="http://schemas.microsoft.com/office/drawing/2014/main" id="{546AAB34-61DA-C5C7-2EDD-A2D2D2787F1A}"/>
              </a:ext>
            </a:extLst>
          </p:cNvPr>
          <p:cNvSpPr txBox="1">
            <a:spLocks/>
          </p:cNvSpPr>
          <p:nvPr/>
        </p:nvSpPr>
        <p:spPr>
          <a:xfrm>
            <a:off x="638647" y="1315415"/>
            <a:ext cx="498928" cy="307777"/>
          </a:xfrm>
          <a:prstGeom prst="rect">
            <a:avLst/>
          </a:prstGeom>
        </p:spPr>
        <p:txBody>
          <a:bodyPr vert="horz" lIns="0" tIns="0" rIns="0" bIns="0" rtlCol="0" anchor="ctr"/>
          <a:lstStyle>
            <a:defPPr>
              <a:defRPr lang="en-US"/>
            </a:defPPr>
            <a:lvl1pPr marL="0" algn="ctr" defTabSz="914400" rtl="0" eaLnBrk="1" latinLnBrk="0" hangingPunct="1">
              <a:defRPr kumimoji="0" lang="en-US" sz="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a:solidFill>
                  <a:schemeClr val="accent2"/>
                </a:solidFill>
              </a:rPr>
              <a:t>03</a:t>
            </a:r>
          </a:p>
        </p:txBody>
      </p:sp>
      <p:pic>
        <p:nvPicPr>
          <p:cNvPr id="4" name="Picture 3">
            <a:extLst>
              <a:ext uri="{FF2B5EF4-FFF2-40B4-BE49-F238E27FC236}">
                <a16:creationId xmlns:a16="http://schemas.microsoft.com/office/drawing/2014/main" id="{BF6B96B8-A295-2393-D87D-CA2E9B0818C1}"/>
              </a:ext>
            </a:extLst>
          </p:cNvPr>
          <p:cNvPicPr>
            <a:picLocks noChangeAspect="1"/>
          </p:cNvPicPr>
          <p:nvPr/>
        </p:nvPicPr>
        <p:blipFill>
          <a:blip r:embed="rId2"/>
          <a:stretch>
            <a:fillRect/>
          </a:stretch>
        </p:blipFill>
        <p:spPr>
          <a:xfrm>
            <a:off x="638647" y="3548231"/>
            <a:ext cx="7328320" cy="2123158"/>
          </a:xfrm>
          <a:prstGeom prst="rect">
            <a:avLst/>
          </a:prstGeom>
        </p:spPr>
      </p:pic>
      <p:pic>
        <p:nvPicPr>
          <p:cNvPr id="6" name="Picture 5">
            <a:extLst>
              <a:ext uri="{FF2B5EF4-FFF2-40B4-BE49-F238E27FC236}">
                <a16:creationId xmlns:a16="http://schemas.microsoft.com/office/drawing/2014/main" id="{A0346573-4352-3FC7-2DF6-EF61137611F0}"/>
              </a:ext>
            </a:extLst>
          </p:cNvPr>
          <p:cNvPicPr>
            <a:picLocks noChangeAspect="1"/>
          </p:cNvPicPr>
          <p:nvPr/>
        </p:nvPicPr>
        <p:blipFill>
          <a:blip r:embed="rId3"/>
          <a:stretch>
            <a:fillRect/>
          </a:stretch>
        </p:blipFill>
        <p:spPr>
          <a:xfrm>
            <a:off x="7723721" y="1315415"/>
            <a:ext cx="3403192" cy="2590735"/>
          </a:xfrm>
          <a:prstGeom prst="rect">
            <a:avLst/>
          </a:prstGeom>
        </p:spPr>
      </p:pic>
    </p:spTree>
    <p:extLst>
      <p:ext uri="{BB962C8B-B14F-4D97-AF65-F5344CB8AC3E}">
        <p14:creationId xmlns:p14="http://schemas.microsoft.com/office/powerpoint/2010/main" val="424505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打开微信扫描二维码">
            <a:extLst>
              <a:ext uri="{FF2B5EF4-FFF2-40B4-BE49-F238E27FC236}">
                <a16:creationId xmlns:a16="http://schemas.microsoft.com/office/drawing/2014/main" id="{CCF0BF2E-DBE2-F040-4BAA-378CA2FDFF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0940" y="4582405"/>
            <a:ext cx="2687387" cy="14060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1" y="1739153"/>
            <a:ext cx="5961062" cy="1846659"/>
          </a:xfrm>
        </p:spPr>
        <p:txBody>
          <a:bodyPr/>
          <a:lstStyle/>
          <a:p>
            <a:r>
              <a:rPr lang="en-US" b="0" dirty="0"/>
              <a:t>Use QR code to charge customer</a:t>
            </a:r>
          </a:p>
        </p:txBody>
      </p:sp>
      <p:sp>
        <p:nvSpPr>
          <p:cNvPr id="9" name="Text Placeholder 8">
            <a:extLst>
              <a:ext uri="{FF2B5EF4-FFF2-40B4-BE49-F238E27FC236}">
                <a16:creationId xmlns:a16="http://schemas.microsoft.com/office/drawing/2014/main" id="{43E65A60-BFF6-5D2C-96CA-C0DCDBCDC9B7}"/>
              </a:ext>
            </a:extLst>
          </p:cNvPr>
          <p:cNvSpPr>
            <a:spLocks noGrp="1"/>
          </p:cNvSpPr>
          <p:nvPr>
            <p:ph type="body" sz="quarter" idx="16"/>
          </p:nvPr>
        </p:nvSpPr>
        <p:spPr>
          <a:xfrm>
            <a:off x="6864257" y="531953"/>
            <a:ext cx="4581154" cy="1592999"/>
          </a:xfrm>
        </p:spPr>
        <p:txBody>
          <a:bodyPr/>
          <a:lstStyle/>
          <a:p>
            <a:r>
              <a:rPr lang="en-US" dirty="0"/>
              <a:t>After clicking the blue “order and Pay” button, you’ll be shown the QR pay code on web page. Then it’s your turn to open WeChat app on mobile device, and then scan the QR code to complete the order.</a:t>
            </a:r>
          </a:p>
          <a:p>
            <a:endParaRPr lang="en-US" dirty="0"/>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8"/>
          </p:nvPr>
        </p:nvSpPr>
        <p:spPr>
          <a:xfrm>
            <a:off x="627063" y="337029"/>
            <a:ext cx="3760002" cy="307777"/>
          </a:xfrm>
        </p:spPr>
        <p:txBody>
          <a:bodyPr>
            <a:normAutofit/>
          </a:bodyPr>
          <a:lstStyle/>
          <a:p>
            <a:r>
              <a:rPr lang="en-US" dirty="0"/>
              <a:t>QR code Pay example Case</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5"/>
          </p:nvPr>
        </p:nvSpPr>
        <p:spPr>
          <a:xfrm>
            <a:off x="627063" y="722843"/>
            <a:ext cx="5249755" cy="338554"/>
          </a:xfrm>
        </p:spPr>
        <p:txBody>
          <a:bodyPr/>
          <a:lstStyle/>
          <a:p>
            <a:r>
              <a:rPr lang="en-US" dirty="0"/>
              <a:t>Placing an order in JetBrains’ website on PC</a:t>
            </a:r>
          </a:p>
        </p:txBody>
      </p:sp>
      <p:sp>
        <p:nvSpPr>
          <p:cNvPr id="5" name="Text Placeholder 5">
            <a:extLst>
              <a:ext uri="{FF2B5EF4-FFF2-40B4-BE49-F238E27FC236}">
                <a16:creationId xmlns:a16="http://schemas.microsoft.com/office/drawing/2014/main" id="{29C397F5-B040-BF41-E128-8D81382B4DFC}"/>
              </a:ext>
            </a:extLst>
          </p:cNvPr>
          <p:cNvSpPr txBox="1">
            <a:spLocks/>
          </p:cNvSpPr>
          <p:nvPr/>
        </p:nvSpPr>
        <p:spPr>
          <a:xfrm>
            <a:off x="128135" y="183140"/>
            <a:ext cx="498928" cy="307777"/>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lang="en-US" sz="1400" b="0" i="0" kern="1200" dirty="0">
                <a:solidFill>
                  <a:schemeClr val="accent1"/>
                </a:solidFill>
                <a:latin typeface="+mn-lt"/>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spcAft>
                <a:spcPts val="0"/>
              </a:spcAft>
              <a:buClr>
                <a:schemeClr val="tx1"/>
              </a:buClr>
              <a:buFont typeface="Arial" panose="020B0604020202020204" pitchFamily="34" charset="0"/>
              <a:buChar char="•"/>
              <a:defRPr lang="en-US" sz="1400" b="0" i="0" kern="1200" dirty="0" smtClean="0">
                <a:solidFill>
                  <a:schemeClr val="tx1"/>
                </a:solidFill>
                <a:latin typeface="+mn-lt"/>
                <a:ea typeface="Human Sans" charset="0"/>
                <a:cs typeface="Calibri" panose="020F0502020204030204" pitchFamily="34" charset="0"/>
              </a:defRPr>
            </a:lvl2pPr>
            <a:lvl3pPr marL="365760" indent="-182880" algn="l" defTabSz="914400" rtl="0" eaLnBrk="1" latinLnBrk="0" hangingPunct="1">
              <a:lnSpc>
                <a:spcPct val="100000"/>
              </a:lnSpc>
              <a:spcBef>
                <a:spcPts val="600"/>
              </a:spcBef>
              <a:spcAft>
                <a:spcPts val="0"/>
              </a:spcAft>
              <a:buFont typeface="Courier New" panose="02070309020205020404" pitchFamily="49" charset="0"/>
              <a:buChar char="o"/>
              <a:defRPr lang="en-US" sz="1200" b="0" i="0" kern="1200" dirty="0" smtClean="0">
                <a:solidFill>
                  <a:schemeClr val="tx1"/>
                </a:solidFill>
                <a:latin typeface="+mn-lt"/>
                <a:ea typeface="Human Sans" charset="0"/>
                <a:cs typeface="Calibri" panose="020F0502020204030204" pitchFamily="34" charset="0"/>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8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02</a:t>
            </a:r>
          </a:p>
        </p:txBody>
      </p:sp>
      <p:pic>
        <p:nvPicPr>
          <p:cNvPr id="6" name="Picture 2" descr="选择微信内支付">
            <a:extLst>
              <a:ext uri="{FF2B5EF4-FFF2-40B4-BE49-F238E27FC236}">
                <a16:creationId xmlns:a16="http://schemas.microsoft.com/office/drawing/2014/main" id="{FF17EE94-076A-B261-2311-4B75C71A87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5930" y="1972638"/>
            <a:ext cx="2562397" cy="1592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微信支付-订单完成">
            <a:extLst>
              <a:ext uri="{FF2B5EF4-FFF2-40B4-BE49-F238E27FC236}">
                <a16:creationId xmlns:a16="http://schemas.microsoft.com/office/drawing/2014/main" id="{61676234-09AD-8800-8185-FE918A525E2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17962" y="4582404"/>
            <a:ext cx="2546975" cy="14060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B8FC84F-1DDC-5EF1-79E4-C2450E2EF0F5}"/>
              </a:ext>
            </a:extLst>
          </p:cNvPr>
          <p:cNvPicPr>
            <a:picLocks noChangeAspect="1"/>
          </p:cNvPicPr>
          <p:nvPr/>
        </p:nvPicPr>
        <p:blipFill>
          <a:blip r:embed="rId5"/>
          <a:stretch>
            <a:fillRect/>
          </a:stretch>
        </p:blipFill>
        <p:spPr>
          <a:xfrm>
            <a:off x="9350603" y="1972639"/>
            <a:ext cx="1166287" cy="2086114"/>
          </a:xfrm>
          <a:prstGeom prst="rect">
            <a:avLst/>
          </a:prstGeom>
        </p:spPr>
      </p:pic>
    </p:spTree>
    <p:extLst>
      <p:ext uri="{BB962C8B-B14F-4D97-AF65-F5344CB8AC3E}">
        <p14:creationId xmlns:p14="http://schemas.microsoft.com/office/powerpoint/2010/main" val="254266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System breakdown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9B5A0EC-C069-51D2-097D-735E35D6999B}"/>
              </a:ext>
            </a:extLst>
          </p:cNvPr>
          <p:cNvSpPr>
            <a:spLocks noGrp="1"/>
          </p:cNvSpPr>
          <p:nvPr>
            <p:ph type="body" sz="quarter" idx="16"/>
          </p:nvPr>
        </p:nvSpPr>
        <p:spPr>
          <a:xfrm>
            <a:off x="639074" y="4784228"/>
            <a:ext cx="4757677" cy="246221"/>
          </a:xfrm>
        </p:spPr>
        <p:txBody>
          <a:bodyPr/>
          <a:lstStyle/>
          <a:p>
            <a:r>
              <a:rPr lang="en-US" dirty="0"/>
              <a:t>Structure and activities</a:t>
            </a: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03</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analysis</a:t>
            </a:r>
            <a:endParaRPr lang="en-US" dirty="0"/>
          </a:p>
        </p:txBody>
      </p:sp>
      <p:pic>
        <p:nvPicPr>
          <p:cNvPr id="19" name="Picture 18">
            <a:extLst>
              <a:ext uri="{FF2B5EF4-FFF2-40B4-BE49-F238E27FC236}">
                <a16:creationId xmlns:a16="http://schemas.microsoft.com/office/drawing/2014/main" id="{B1085EFE-2FD4-3EB1-0ECD-C4A5AFAD0C6F}"/>
              </a:ext>
            </a:extLst>
          </p:cNvPr>
          <p:cNvPicPr>
            <a:picLocks noChangeAspect="1"/>
          </p:cNvPicPr>
          <p:nvPr/>
        </p:nvPicPr>
        <p:blipFill>
          <a:blip r:embed="rId2"/>
          <a:stretch>
            <a:fillRect/>
          </a:stretch>
        </p:blipFill>
        <p:spPr>
          <a:xfrm>
            <a:off x="4597638" y="2984581"/>
            <a:ext cx="5277587" cy="2686425"/>
          </a:xfrm>
          <a:prstGeom prst="rect">
            <a:avLst/>
          </a:prstGeom>
        </p:spPr>
      </p:pic>
    </p:spTree>
    <p:extLst>
      <p:ext uri="{BB962C8B-B14F-4D97-AF65-F5344CB8AC3E}">
        <p14:creationId xmlns:p14="http://schemas.microsoft.com/office/powerpoint/2010/main" val="208275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0C5550F-40D8-266C-35C7-BCE4626319AA}"/>
              </a:ext>
            </a:extLst>
          </p:cNvPr>
          <p:cNvPicPr>
            <a:picLocks noChangeAspect="1"/>
          </p:cNvPicPr>
          <p:nvPr/>
        </p:nvPicPr>
        <p:blipFill>
          <a:blip r:embed="rId2"/>
          <a:stretch>
            <a:fillRect/>
          </a:stretch>
        </p:blipFill>
        <p:spPr>
          <a:xfrm>
            <a:off x="3170312" y="2902688"/>
            <a:ext cx="8545118" cy="2754309"/>
          </a:xfrm>
          <a:prstGeom prst="rect">
            <a:avLst/>
          </a:prstGeom>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System breakdown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9B5A0EC-C069-51D2-097D-735E35D6999B}"/>
              </a:ext>
            </a:extLst>
          </p:cNvPr>
          <p:cNvSpPr>
            <a:spLocks noGrp="1"/>
          </p:cNvSpPr>
          <p:nvPr>
            <p:ph type="body" sz="quarter" idx="16"/>
          </p:nvPr>
        </p:nvSpPr>
        <p:spPr>
          <a:xfrm>
            <a:off x="791473" y="5577035"/>
            <a:ext cx="4757677" cy="246221"/>
          </a:xfrm>
        </p:spPr>
        <p:txBody>
          <a:bodyPr/>
          <a:lstStyle/>
          <a:p>
            <a:r>
              <a:rPr lang="en-US" altLang="zh-CN" dirty="0"/>
              <a:t>A request for WeChat Pay transaction is required </a:t>
            </a:r>
            <a:endParaRPr lang="en-US" dirty="0"/>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03</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23137" y="1563803"/>
            <a:ext cx="3732914" cy="153888"/>
          </a:xfrm>
        </p:spPr>
        <p:txBody>
          <a:bodyPr/>
          <a:lstStyle/>
          <a:p>
            <a:r>
              <a:rPr lang="en-US" altLang="zh-CN" dirty="0"/>
              <a:t>Example Case analysis</a:t>
            </a:r>
            <a:endParaRPr lang="en-US" dirty="0"/>
          </a:p>
        </p:txBody>
      </p:sp>
    </p:spTree>
    <p:extLst>
      <p:ext uri="{BB962C8B-B14F-4D97-AF65-F5344CB8AC3E}">
        <p14:creationId xmlns:p14="http://schemas.microsoft.com/office/powerpoint/2010/main" val="34764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E6904E3-B977-78D3-96B4-79FBC7CE8683}"/>
              </a:ext>
            </a:extLst>
          </p:cNvPr>
          <p:cNvPicPr>
            <a:picLocks noChangeAspect="1"/>
          </p:cNvPicPr>
          <p:nvPr/>
        </p:nvPicPr>
        <p:blipFill>
          <a:blip r:embed="rId2"/>
          <a:stretch>
            <a:fillRect/>
          </a:stretch>
        </p:blipFill>
        <p:spPr>
          <a:xfrm>
            <a:off x="2408376" y="928453"/>
            <a:ext cx="8773749" cy="5658640"/>
          </a:xfrm>
          <a:prstGeom prst="rect">
            <a:avLst/>
          </a:prstGeom>
        </p:spPr>
      </p:pic>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a:xfrm>
            <a:off x="633411" y="1968918"/>
            <a:ext cx="10869110" cy="1015663"/>
          </a:xfrm>
        </p:spPr>
        <p:txBody>
          <a:bodyPr/>
          <a:lstStyle/>
          <a:p>
            <a:r>
              <a:rPr lang="en-US" dirty="0"/>
              <a:t>System breakdown</a:t>
            </a:r>
            <a:endParaRPr lang="en-US" dirty="0">
              <a:gradFill>
                <a:gsLst>
                  <a:gs pos="0">
                    <a:schemeClr val="accent3"/>
                  </a:gs>
                  <a:gs pos="73000">
                    <a:schemeClr val="accent2"/>
                  </a:gs>
                  <a:gs pos="100000">
                    <a:schemeClr val="accent4"/>
                  </a:gs>
                </a:gsLst>
                <a:lin ang="1200000" scaled="0"/>
              </a:gra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9B5A0EC-C069-51D2-097D-735E35D6999B}"/>
              </a:ext>
            </a:extLst>
          </p:cNvPr>
          <p:cNvSpPr>
            <a:spLocks noGrp="1"/>
          </p:cNvSpPr>
          <p:nvPr>
            <p:ph type="body" sz="quarter" idx="16"/>
          </p:nvPr>
        </p:nvSpPr>
        <p:spPr>
          <a:xfrm>
            <a:off x="6795250" y="5360160"/>
            <a:ext cx="4757677" cy="569387"/>
          </a:xfrm>
        </p:spPr>
        <p:txBody>
          <a:bodyPr/>
          <a:lstStyle/>
          <a:p>
            <a:r>
              <a:rPr lang="en-US" dirty="0"/>
              <a:t>After WeChat Pay transaction is created for new order,</a:t>
            </a:r>
          </a:p>
          <a:p>
            <a:r>
              <a:rPr lang="en-US" dirty="0"/>
              <a:t>it’s customer’s turn to</a:t>
            </a:r>
            <a:r>
              <a:rPr lang="zh-CN" altLang="en-US" dirty="0"/>
              <a:t> </a:t>
            </a:r>
            <a:r>
              <a:rPr lang="en-US" altLang="zh-CN" dirty="0"/>
              <a:t>pay</a:t>
            </a:r>
            <a:r>
              <a:rPr lang="zh-CN" altLang="en-US" dirty="0"/>
              <a:t> </a:t>
            </a:r>
            <a:r>
              <a:rPr lang="en-US" altLang="zh-CN" dirty="0"/>
              <a:t>money.</a:t>
            </a:r>
            <a:endParaRPr lang="en-US" dirty="0"/>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0"/>
          </p:nvPr>
        </p:nvSpPr>
        <p:spPr>
          <a:xfrm>
            <a:off x="633411" y="1071880"/>
            <a:ext cx="498928" cy="307777"/>
          </a:xfrm>
        </p:spPr>
        <p:txBody>
          <a:bodyPr/>
          <a:lstStyle/>
          <a:p>
            <a:r>
              <a:rPr lang="en-US" dirty="0"/>
              <a:t>03</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1"/>
          </p:nvPr>
        </p:nvSpPr>
        <p:spPr>
          <a:xfrm>
            <a:off x="633411" y="1563803"/>
            <a:ext cx="3732914" cy="153888"/>
          </a:xfrm>
        </p:spPr>
        <p:txBody>
          <a:bodyPr/>
          <a:lstStyle/>
          <a:p>
            <a:r>
              <a:rPr lang="en-US" altLang="zh-CN" dirty="0"/>
              <a:t>Example Case analysis</a:t>
            </a:r>
            <a:endParaRPr lang="en-US" dirty="0"/>
          </a:p>
        </p:txBody>
      </p:sp>
    </p:spTree>
    <p:extLst>
      <p:ext uri="{BB962C8B-B14F-4D97-AF65-F5344CB8AC3E}">
        <p14:creationId xmlns:p14="http://schemas.microsoft.com/office/powerpoint/2010/main" val="3012823874"/>
      </p:ext>
    </p:extLst>
  </p:cSld>
  <p:clrMapOvr>
    <a:masterClrMapping/>
  </p:clrMapOvr>
</p:sld>
</file>

<file path=ppt/theme/theme1.xml><?xml version="1.0" encoding="utf-8"?>
<a:theme xmlns:a="http://schemas.openxmlformats.org/drawingml/2006/main" name="EPAM Master Light 2023.1">
  <a:themeElements>
    <a:clrScheme name="EPAM Light Palette ">
      <a:dk1>
        <a:srgbClr val="000000"/>
      </a:dk1>
      <a:lt1>
        <a:srgbClr val="FFFFFF"/>
      </a:lt1>
      <a:dk2>
        <a:srgbClr val="A0A0A0"/>
      </a:dk2>
      <a:lt2>
        <a:srgbClr val="FBFAFA"/>
      </a:lt2>
      <a:accent1>
        <a:srgbClr val="060606"/>
      </a:accent1>
      <a:accent2>
        <a:srgbClr val="0047FF"/>
      </a:accent2>
      <a:accent3>
        <a:srgbClr val="0078C2"/>
      </a:accent3>
      <a:accent4>
        <a:srgbClr val="8353D2"/>
      </a:accent4>
      <a:accent5>
        <a:srgbClr val="0134BB"/>
      </a:accent5>
      <a:accent6>
        <a:srgbClr val="107E8D"/>
      </a:accent6>
      <a:hlink>
        <a:srgbClr val="060606"/>
      </a:hlink>
      <a:folHlink>
        <a:srgbClr val="00000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329520d-12ec-42e4-b043-269816a91755" xsi:nil="true"/>
    <lcf76f155ced4ddcb4097134ff3c332f xmlns="32ffb8b9-b7fc-4aab-9873-53396b75472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28E1D5709B20479E02E4DACF859060" ma:contentTypeVersion="13" ma:contentTypeDescription="Create a new document." ma:contentTypeScope="" ma:versionID="717510ec029f2739c3ef846a9dd7aa34">
  <xsd:schema xmlns:xsd="http://www.w3.org/2001/XMLSchema" xmlns:xs="http://www.w3.org/2001/XMLSchema" xmlns:p="http://schemas.microsoft.com/office/2006/metadata/properties" xmlns:ns2="32ffb8b9-b7fc-4aab-9873-53396b75472c" xmlns:ns3="8329520d-12ec-42e4-b043-269816a91755" targetNamespace="http://schemas.microsoft.com/office/2006/metadata/properties" ma:root="true" ma:fieldsID="2de90ad08931cd3d9fe339940b563454" ns2:_="" ns3:_="">
    <xsd:import namespace="32ffb8b9-b7fc-4aab-9873-53396b75472c"/>
    <xsd:import namespace="8329520d-12ec-42e4-b043-269816a9175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b8b9-b7fc-4aab-9873-53396b75472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ebda6a7-6b37-4000-ac6c-4fd0a96389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329520d-12ec-42e4-b043-269816a9175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c8d86b8-cecb-4421-b40e-297fd8a3250e}" ma:internalName="TaxCatchAll" ma:showField="CatchAllData" ma:web="8329520d-12ec-42e4-b043-269816a9175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9A66CA-BB35-4AA4-B781-9BC18651DB40}">
  <ds:schemaRefs>
    <ds:schemaRef ds:uri="http://schemas.microsoft.com/sharepoint/v3/contenttype/forms"/>
  </ds:schemaRefs>
</ds:datastoreItem>
</file>

<file path=customXml/itemProps2.xml><?xml version="1.0" encoding="utf-8"?>
<ds:datastoreItem xmlns:ds="http://schemas.openxmlformats.org/officeDocument/2006/customXml" ds:itemID="{447DB376-2DEA-4BFF-9682-975215545CFE}">
  <ds:schemaRefs>
    <ds:schemaRef ds:uri="http://schemas.microsoft.com/office/2006/metadata/properties"/>
    <ds:schemaRef ds:uri="http://schemas.microsoft.com/office/infopath/2007/PartnerControls"/>
    <ds:schemaRef ds:uri="8329520d-12ec-42e4-b043-269816a91755"/>
    <ds:schemaRef ds:uri="32ffb8b9-b7fc-4aab-9873-53396b75472c"/>
  </ds:schemaRefs>
</ds:datastoreItem>
</file>

<file path=customXml/itemProps3.xml><?xml version="1.0" encoding="utf-8"?>
<ds:datastoreItem xmlns:ds="http://schemas.openxmlformats.org/officeDocument/2006/customXml" ds:itemID="{6B99F14F-BFFB-4B0C-A655-1B90733A3B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b8b9-b7fc-4aab-9873-53396b75472c"/>
    <ds:schemaRef ds:uri="8329520d-12ec-42e4-b043-269816a917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8484</TotalTime>
  <Words>827</Words>
  <Application>Microsoft Office PowerPoint</Application>
  <PresentationFormat>Widescreen</PresentationFormat>
  <Paragraphs>172</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Human Sans</vt:lpstr>
      <vt:lpstr>Source Sans 3</vt:lpstr>
      <vt:lpstr>Arial</vt:lpstr>
      <vt:lpstr>Calibri</vt:lpstr>
      <vt:lpstr>Calibri Bold</vt:lpstr>
      <vt:lpstr>Calibri Light</vt:lpstr>
      <vt:lpstr>Courier New</vt:lpstr>
      <vt:lpstr>EPAM Master Light 2023.1</vt:lpstr>
      <vt:lpstr>PowerPoint Presentation</vt:lpstr>
      <vt:lpstr>Contents</vt:lpstr>
      <vt:lpstr>What is WeChat Pay</vt:lpstr>
      <vt:lpstr>Why WeChat Pay</vt:lpstr>
      <vt:lpstr>PowerPoint Presentation</vt:lpstr>
      <vt:lpstr>Use QR code to charge customer</vt:lpstr>
      <vt:lpstr>System breakdown</vt:lpstr>
      <vt:lpstr>System breakdown</vt:lpstr>
      <vt:lpstr>System breakdown</vt:lpstr>
      <vt:lpstr>Big picture</vt:lpstr>
      <vt:lpstr>Start with WeChat Pay platform </vt:lpstr>
      <vt:lpstr>Create WeChat Pay transaction</vt:lpstr>
      <vt:lpstr>Create WeChat Pay transaction</vt:lpstr>
      <vt:lpstr>Create WeChat Pay transaction</vt:lpstr>
      <vt:lpstr>Process result of pay transaction </vt:lpstr>
      <vt:lpstr>Display QR Code</vt:lpstr>
      <vt:lpstr>Display QR Code</vt:lpstr>
      <vt:lpstr>Payment result synchronization</vt:lpstr>
      <vt:lpstr>Payment result synchronization</vt:lpstr>
      <vt:lpstr>Payment result synchronization</vt:lpstr>
      <vt:lpstr>Payment result synchronization</vt:lpstr>
      <vt:lpstr>Afterthoughts</vt:lpstr>
      <vt:lpstr>Afterthoughts</vt:lpstr>
      <vt:lpstr>Afterthoughts</vt:lpstr>
      <vt:lpstr>Afterthoughts</vt:lpstr>
      <vt:lpstr>Afterthoughts</vt:lpstr>
      <vt:lpstr>Go beyond QR code pay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Palina Vilava</dc:creator>
  <cp:lastModifiedBy>Tiger Cao</cp:lastModifiedBy>
  <cp:revision>19</cp:revision>
  <dcterms:created xsi:type="dcterms:W3CDTF">2020-10-26T14:33:58Z</dcterms:created>
  <dcterms:modified xsi:type="dcterms:W3CDTF">2024-03-18T02:24:56Z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0x010100E728E1D5709B20479E02E4DACF859060</vt:lpwstr>
  </property>
</Properties>
</file>