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Aug 4, 2023</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207 identifiers, 207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317182"/>
            <a:ext cx="10911535" cy="3817206"/>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640080" y="2007107"/>
            <a:ext cx="10911535" cy="4437357"/>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660414" y="1665465"/>
            <a:ext cx="10870866"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cluster_1_x_name_PPIColorByCluster.png"/>
          <p:cNvPicPr>
            <a:picLocks noChangeAspect="1"/>
          </p:cNvPicPr>
          <p:nvPr/>
        </p:nvPicPr>
        <p:blipFill>
          <a:blip r:embed="rId3"/>
          <a:stretch>
            <a:fillRect/>
          </a:stretch>
        </p:blipFill>
        <p:spPr>
          <a:xfrm>
            <a:off x="3192752" y="1665465"/>
            <a:ext cx="5806190"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luster_1_x_name_MCODE_ALL_PPIColorByCluster.png"/>
          <p:cNvPicPr>
            <a:picLocks noChangeAspect="1"/>
          </p:cNvPicPr>
          <p:nvPr/>
        </p:nvPicPr>
        <p:blipFill>
          <a:blip r:embed="rId3"/>
          <a:stretch>
            <a:fillRect/>
          </a:stretch>
        </p:blipFill>
        <p:spPr>
          <a:xfrm>
            <a:off x="2192409" y="1665465"/>
            <a:ext cx="7806877"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5669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731520">
                <a:tc>
                  <a:txBody>
                    <a:bodyPr/>
                    <a:lstStyle/>
                    <a:p>
                      <a:r>
                        <a:t>cluster_1_x_name</a:t>
                      </a:r>
                    </a:p>
                  </a:txBody>
                  <a:tcPr/>
                </a:tc>
                <a:tc>
                  <a:txBody>
                    <a:bodyPr/>
                    <a:lstStyle/>
                    <a:p>
                      <a:r>
                        <a:t>GO:0003013|circulatory system process|-24.0;GO:0003018|vascular process in circulatory system|-20.5;GO:0043549|regulation of kinase activity|-20.0</a:t>
                      </a:r>
                    </a:p>
                  </a:txBody>
                  <a:tcPr/>
                </a:tc>
              </a:tr>
              <a:tr h="731520">
                <a:tc>
                  <a:txBody>
                    <a:bodyPr/>
                    <a:lstStyle/>
                    <a:p>
                      <a:r>
                        <a:t>cluster_1_x_name_MCODE_ALL</a:t>
                      </a:r>
                    </a:p>
                  </a:txBody>
                  <a:tcPr/>
                </a:tc>
                <a:tc>
                  <a:txBody>
                    <a:bodyPr/>
                    <a:lstStyle/>
                    <a:p>
                      <a:r>
                        <a:t>R-HSA-9006934|Signaling by Receptor Tyrosine Kinases|-22.1;WP3888|VEGFA-VEGFR2 signaling|-16.1;GO:0032870|cellular response to hormone stimulus|-15.1</a:t>
                      </a:r>
                    </a:p>
                  </a:txBody>
                  <a:tcPr/>
                </a:tc>
              </a:tr>
              <a:tr h="731520">
                <a:tc>
                  <a:txBody>
                    <a:bodyPr/>
                    <a:lstStyle/>
                    <a:p>
                      <a:r>
                        <a:t>cluster_1_x_name_SUB1_MCODE_1</a:t>
                      </a:r>
                    </a:p>
                  </a:txBody>
                  <a:tcPr/>
                </a:tc>
                <a:tc>
                  <a:txBody>
                    <a:bodyPr/>
                    <a:lstStyle/>
                    <a:p>
                      <a:r>
                        <a:t>WP138|Androgen receptor signaling pathway|-8.1;R-HSA-8856825|Cargo recognition for clathrin-mediated endocytosis|-7.8;GO:0090400|stress-induced premature senescence|-7.7</a:t>
                      </a:r>
                    </a:p>
                  </a:txBody>
                  <a:tcPr/>
                </a:tc>
              </a:tr>
              <a:tr h="731520">
                <a:tc>
                  <a:txBody>
                    <a:bodyPr/>
                    <a:lstStyle/>
                    <a:p>
                      <a:r>
                        <a:t>cluster_1_x_name_SUB1_MCODE_2</a:t>
                      </a:r>
                    </a:p>
                  </a:txBody>
                  <a:tcPr/>
                </a:tc>
                <a:tc>
                  <a:txBody>
                    <a:bodyPr/>
                    <a:lstStyle/>
                    <a:p>
                      <a:r>
                        <a:t>R-HSA-9006934|Signaling by Receptor Tyrosine Kinases|-10.4;GO:0009725|response to hormone|-7.4;GO:0032870|cellular response to hormone stimulus|-7.0</a:t>
                      </a:r>
                    </a:p>
                  </a:txBody>
                  <a:tcPr/>
                </a:tc>
              </a:tr>
              <a:tr h="731520">
                <a:tc>
                  <a:txBody>
                    <a:bodyPr/>
                    <a:lstStyle/>
                    <a:p>
                      <a:r>
                        <a:t>cluster_1_x_name_SUB1_MCODE_3</a:t>
                      </a:r>
                    </a:p>
                  </a:txBody>
                  <a:tcPr/>
                </a:tc>
                <a:tc>
                  <a:txBody>
                    <a:bodyPr/>
                    <a:lstStyle/>
                    <a:p>
                      <a:r>
                        <a:t>GDP04398|Mammary Neoplasms|-5.8;GO:1903530|regulation of secretion by cell|-5.8;GDP01073|Cardiovascular Diseases|-5.6</a:t>
                      </a:r>
                    </a:p>
                  </a:txBody>
                  <a:tcPr/>
                </a:tc>
              </a:tr>
              <a:tr h="731520">
                <a:tc>
                  <a:txBody>
                    <a:bodyPr/>
                    <a:lstStyle/>
                    <a:p>
                      <a:r>
                        <a:t>cluster_1_x_name_SUB1_MCODE_4</a:t>
                      </a:r>
                    </a:p>
                  </a:txBody>
                  <a:tcPr/>
                </a:tc>
                <a:tc>
                  <a:txBody>
                    <a:bodyPr/>
                    <a:lstStyle/>
                    <a:p>
                      <a:r>
                        <a:t>WP306|Focal adhesion|-15.3;hsa04510|Focal adhesion|-12.2;R-HSA-372708|p130Cas linkage to MAPK signaling for integrins|-11.9</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