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4E19-4E7E-7BC7-4E8E-B42FA27D95AF}" v="47" dt="2024-11-12T21:09:05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9107-5D5E-4434-A500-CAFFD1A5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3405-6292-4442-8F10-55170F253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2190-C6BD-4CF5-9AC5-24CDF3B7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09BE-F057-4E79-9D46-47D3BBD5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3B59-7707-4C15-94E8-22D857E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5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7B1E-FA32-4546-8CE9-10787C8B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937C5-DDB9-46D6-8FEC-D1B563FA3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4552-673C-4939-B724-4EBB9C3E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04AC-59CC-4851-A57E-B7F9261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AAA0-9AC2-46B1-9889-F289C8C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512BA-E020-4143-82C1-CD9537551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0EBC-5099-426E-B576-45CC5CDD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72B1-7531-4FC3-A659-601D5AA0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224BD-6E6F-4EEE-98D3-D209506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4E99-990F-4ED8-8CB0-ABCC0A06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C14-B693-47A1-A035-50C66F5F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3E8D-84DC-4F37-A55F-F3434700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130B-0A40-4399-B2B2-73D81D64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8061-3FBC-499C-B765-B8BF001B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EEE0-66A9-40BA-B9C2-506839B0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951-9258-4471-A504-A4F03D7D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F710-968E-4442-ACB1-457C2E35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B11A-39D6-469C-9234-BF138887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B63B-3CE8-4246-A61F-E18EE35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AF19-1ED2-43B7-809F-5AB28ADD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DF0-DA7C-4A43-867D-655787F6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0762-E248-49E1-BEB0-206177245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84968-0248-494F-8FBD-1B9B907C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B1E4E-B770-41C0-8AB0-1E22840F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9B7F-F345-487E-94A7-1ED5E6FF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1857-99A7-4CCB-931C-7AD10064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E4C1-86BC-46F4-B1A9-08A0DD48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4C96-42D8-4290-9835-BB257F45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009A-C380-410A-8A10-E30A182C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12172-17B4-4F7C-9E81-B41825D2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ECD9A-FEB8-44EC-9DF8-1AA53B37E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C6B14-0EDF-45C0-AF76-8F0CD88D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37E16-BEE3-4419-A6B8-D1F4DAF3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0AF52-FB54-4EC0-BF65-0242CF7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596A-FBAA-4CED-9B4A-885D3CE2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452E5-4190-472E-B7A4-88A3D010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4AABE-964C-4636-BB0B-B842F5E7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48C3E-BA49-4CB3-AFA1-7650211E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5B028-4CBD-4C40-A45A-42EE2479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978B0-6961-48DE-A595-76202D9F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2A5FA-C075-40B3-8081-4CB251D2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83F2-4F0F-4D51-8092-79FE4523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A283-8B66-4107-9C3A-8AEB5749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EEBC-1A8B-4227-81F3-EA40456FC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EE6FF-C08C-4B59-8D0B-E53CA8E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0220F-526B-4B39-8E76-163F0BA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8A533-F316-40EE-B732-E9681230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63A7-45CE-4E4A-BBCF-565FBAE7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8CBE2-E531-4CED-9036-AA19491F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5C332-B1CD-4827-86E4-0F992FFC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0EB5D-0AA4-40AC-98E3-8BB780FF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1045A-805D-4784-BCF4-1E71323E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C381-CD51-4CE1-9275-7EDCE0CC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E8B6C-1883-42C8-AB33-3F98EF4B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7219-ED22-45EF-B62B-7BFC0995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B189-04D5-438D-9FC4-276C3F03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93-3548-4F9B-9350-6F7CF36076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BE4F-A875-4A68-8F09-9B06081F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2214-27B1-4E0B-8EDB-C99868C87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8A8-8EB1-4BC3-BF1B-89125D2F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DE26-578E-48B2-E467-BAD131F2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Motor electrical Schematics</a:t>
            </a:r>
            <a:endParaRPr lang="en-US" dirty="0"/>
          </a:p>
        </p:txBody>
      </p:sp>
      <p:pic>
        <p:nvPicPr>
          <p:cNvPr id="4" name="Content Placeholder 3" descr="A diagram of a machine&#10;&#10;Description automatically generated">
            <a:extLst>
              <a:ext uri="{FF2B5EF4-FFF2-40B4-BE49-F238E27FC236}">
                <a16:creationId xmlns:a16="http://schemas.microsoft.com/office/drawing/2014/main" id="{6D0E25A6-1AB6-347F-4E19-57B51A034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395" y="1825625"/>
            <a:ext cx="6519209" cy="4351338"/>
          </a:xfrm>
        </p:spPr>
      </p:pic>
    </p:spTree>
    <p:extLst>
      <p:ext uri="{BB962C8B-B14F-4D97-AF65-F5344CB8AC3E}">
        <p14:creationId xmlns:p14="http://schemas.microsoft.com/office/powerpoint/2010/main" val="243097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9E8-D898-DFCF-27DE-A462E5D4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Motor Orientation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6B7921-B5A4-4810-A6E0-1D68FDA5A0C7}"/>
              </a:ext>
            </a:extLst>
          </p:cNvPr>
          <p:cNvGrpSpPr/>
          <p:nvPr/>
        </p:nvGrpSpPr>
        <p:grpSpPr>
          <a:xfrm>
            <a:off x="1692974" y="2044990"/>
            <a:ext cx="8803593" cy="3802873"/>
            <a:chOff x="1692974" y="2044990"/>
            <a:chExt cx="8803593" cy="38028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623577-8EAC-437C-B3B3-5ADFF2C28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193334" y="-455369"/>
              <a:ext cx="3802873" cy="8803592"/>
            </a:xfrm>
            <a:prstGeom prst="rect">
              <a:avLst/>
            </a:prstGeom>
          </p:spPr>
        </p:pic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73D06848-2E0D-43E3-A159-DFEE077C6BC4}"/>
                </a:ext>
              </a:extLst>
            </p:cNvPr>
            <p:cNvSpPr txBox="1"/>
            <p:nvPr/>
          </p:nvSpPr>
          <p:spPr>
            <a:xfrm>
              <a:off x="1747476" y="365832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94D3CEE8-9760-46EE-93BA-30C0793DFFC0}"/>
                </a:ext>
              </a:extLst>
            </p:cNvPr>
            <p:cNvSpPr txBox="1"/>
            <p:nvPr/>
          </p:nvSpPr>
          <p:spPr>
            <a:xfrm>
              <a:off x="1692974" y="318555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6261BE67-90C4-4AEE-AE64-09F7B46495B6}"/>
                </a:ext>
              </a:extLst>
            </p:cNvPr>
            <p:cNvSpPr txBox="1"/>
            <p:nvPr/>
          </p:nvSpPr>
          <p:spPr>
            <a:xfrm>
              <a:off x="3893249" y="293997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7AD5554B-17E1-4D28-824D-A5D7FE1577DC}"/>
                </a:ext>
              </a:extLst>
            </p:cNvPr>
            <p:cNvSpPr txBox="1"/>
            <p:nvPr/>
          </p:nvSpPr>
          <p:spPr>
            <a:xfrm>
              <a:off x="2392234" y="402765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E0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E924ADB3-1F14-4F21-B085-620B4659374A}"/>
                </a:ext>
              </a:extLst>
            </p:cNvPr>
            <p:cNvSpPr txBox="1"/>
            <p:nvPr/>
          </p:nvSpPr>
          <p:spPr>
            <a:xfrm>
              <a:off x="9468925" y="509568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89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6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9ECD9461F20468B2D0C2D97487034" ma:contentTypeVersion="15" ma:contentTypeDescription="Create a new document." ma:contentTypeScope="" ma:versionID="0b6077a3787143ecc09c2e9fcfc52a86">
  <xsd:schema xmlns:xsd="http://www.w3.org/2001/XMLSchema" xmlns:xs="http://www.w3.org/2001/XMLSchema" xmlns:p="http://schemas.microsoft.com/office/2006/metadata/properties" xmlns:ns2="ceb93287-5c15-4fe9-beca-1fa5f737ede9" xmlns:ns3="fb0406e1-cf5e-4919-8d68-04acccd2c754" targetNamespace="http://schemas.microsoft.com/office/2006/metadata/properties" ma:root="true" ma:fieldsID="9304bd09b12663728daeb398f7ff2db4" ns2:_="" ns3:_="">
    <xsd:import namespace="ceb93287-5c15-4fe9-beca-1fa5f737ede9"/>
    <xsd:import namespace="fb0406e1-cf5e-4919-8d68-04acccd2c7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93287-5c15-4fe9-beca-1fa5f737e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7718bf-da1f-4f11-8a5d-37be31d80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406e1-cf5e-4919-8d68-04acccd2c75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57630b5-5f71-4aac-9c12-f4d5add27e74}" ma:internalName="TaxCatchAll" ma:showField="CatchAllData" ma:web="fb0406e1-cf5e-4919-8d68-04acccd2c7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389899-AE18-4D13-B37A-B95F884F00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A045F5-B7DD-4FCB-AA12-19F845DA2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93287-5c15-4fe9-beca-1fa5f737ede9"/>
    <ds:schemaRef ds:uri="fb0406e1-cf5e-4919-8d68-04acccd2c7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Motor electrical Schematics</vt:lpstr>
      <vt:lpstr>Motor Orientation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Tighe</dc:creator>
  <cp:revision>21</cp:revision>
  <dcterms:created xsi:type="dcterms:W3CDTF">2019-07-02T18:12:18Z</dcterms:created>
  <dcterms:modified xsi:type="dcterms:W3CDTF">2024-11-12T21:10:17Z</dcterms:modified>
</cp:coreProperties>
</file>