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F7DF-5B08-1511-7FF7-743CA556D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407D90-9113-1BE9-8B90-D04B2EBB5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80DDF-F13E-2D1D-5D9F-1661D2D4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B19-A10C-4182-ADF4-0568F745A1DF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C6044-55E3-EB0F-BDEA-8E293224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78D05-66A5-94CA-F74C-4C30A7C7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9F0-3889-46EC-BD35-99DA241E8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1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E6DE-2E30-F651-56FF-836F38D8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C97079-07AE-2AB9-05D4-B5A38D5CF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4890B-6383-0CFE-21B4-967BF5BA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B19-A10C-4182-ADF4-0568F745A1DF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42E7E-991E-07E9-AC6F-BE0F1A24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EFFFF-1B25-06FB-7B50-FD968FC7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9F0-3889-46EC-BD35-99DA241E8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1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902088-C675-901B-8136-CC7BB8E57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23729-371B-8EFA-44CF-316D7BE25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F7785-F25B-BB19-FB3D-5CA63202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B19-A10C-4182-ADF4-0568F745A1DF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62D02-DE8C-C1D3-C9ED-B5042538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B80C0-D5EB-9FA5-61CE-F49D65C8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9F0-3889-46EC-BD35-99DA241E8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13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F8986-4FE9-307A-1D7A-FBF3B8B5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3F852-DD63-7270-4C59-818A81B0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D0442-D6BC-7C78-2495-17D637D8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B19-A10C-4182-ADF4-0568F745A1DF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587C3-61C2-2558-AB64-6F744443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1328E-B659-0A73-54BE-27FB0A4B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9F0-3889-46EC-BD35-99DA241E8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3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3F19F-547B-B01D-C8B5-00995112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043F3-C0AD-39E3-D5F1-38DE67A4B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EF3A1-222A-D711-3FD7-33946443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B19-A10C-4182-ADF4-0568F745A1DF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DB9FC-52C1-D677-2B45-40DA2B16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32C30-CCA0-2DC7-4C0F-CE54B2CC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9F0-3889-46EC-BD35-99DA241E8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8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60F79-DC22-6C3D-8BC6-2F4A5856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67A35-50A0-3AF7-E81C-C2564276E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73BA75-985A-61F7-4507-6C9267321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57C7F-B76A-69F4-649B-97852038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B19-A10C-4182-ADF4-0568F745A1DF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BE1C10-CC8B-0C76-A592-AB99EC18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6650A8-BB37-C7C6-743B-AEF17D24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9F0-3889-46EC-BD35-99DA241E8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8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E6FB6-52B1-DF08-4E45-8F4C1266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653D10-CB64-8386-1E82-AE8EC4BF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AE51C-511B-F2AC-3D7F-64AA338E2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07659-495D-BDF7-AA0D-34A55FC0D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21B7A1-0BDC-C456-96F2-67ED0FE9B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425309-3239-9F3A-92B0-8703D9EB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B19-A10C-4182-ADF4-0568F745A1DF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C42368-56B5-D13D-BF2D-DAFFAE66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73DB03-BD6E-1B7E-384B-07D85612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9F0-3889-46EC-BD35-99DA241E8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4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97978-B746-F1D5-E3C4-BCA9F58D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2774C6-C023-D6B9-CAA4-79ADC24E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B19-A10C-4182-ADF4-0568F745A1DF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C375A8-9B66-635D-3F2E-5290625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6A47B-4B5B-2C2C-EE9E-750C42F0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9F0-3889-46EC-BD35-99DA241E8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0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BF5991-77F4-151C-ED5B-0D313BFF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B19-A10C-4182-ADF4-0568F745A1DF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720DE9-6356-F8AE-0E4F-D53EFF28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87CBD-F860-FD5B-ABD5-54376C11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9F0-3889-46EC-BD35-99DA241E8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0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65ABB-6E6B-B5C1-6714-8D282008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F4428-3CFF-74D7-A745-9ABDB730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38B14-8628-7D63-3E23-00AA68C91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579B1-A84E-E7F0-19CF-FF1ACBAE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B19-A10C-4182-ADF4-0568F745A1DF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B720CA-4A4D-079E-1B1C-F26CB49B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5C173-B931-726C-7EA1-9E704DCB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9F0-3889-46EC-BD35-99DA241E8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1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74B34-6B85-3439-AD61-5B8FFC08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31401-6289-9696-509D-964490BD2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5C75F-F8C3-00F2-45EB-566D210AE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8CF86-30EB-4C61-1620-F458B4EF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B19-A10C-4182-ADF4-0568F745A1DF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1EDDA-D9DD-E001-1D25-53A28318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4B1BC8-955A-0805-D415-B3A3485D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9F0-3889-46EC-BD35-99DA241E8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85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7950F9-C9DF-76E0-835D-7CF8CA54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29E42-AC92-2C02-8E80-46420886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A05D1-C190-2AC4-6A49-7728434F1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00B19-A10C-4182-ADF4-0568F745A1DF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F7219-024A-E6C6-6253-DBEC335AA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200BA-645D-E8F4-DEAB-8019803D4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89F0-3889-46EC-BD35-99DA241E8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7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3A845-D538-0DE4-AC95-267324ED3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7"/>
            <a:ext cx="9144000" cy="2387600"/>
          </a:xfrm>
        </p:spPr>
        <p:txBody>
          <a:bodyPr/>
          <a:lstStyle/>
          <a:p>
            <a:r>
              <a:rPr lang="zh-CN" altLang="en-US" dirty="0"/>
              <a:t>扫雷系统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A322-D646-FB09-6C06-B9B39EEDA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孙荣骏</a:t>
            </a:r>
          </a:p>
        </p:txBody>
      </p:sp>
    </p:spTree>
    <p:extLst>
      <p:ext uri="{BB962C8B-B14F-4D97-AF65-F5344CB8AC3E}">
        <p14:creationId xmlns:p14="http://schemas.microsoft.com/office/powerpoint/2010/main" val="327958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05B40-93CD-151A-9717-3DC0B412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6C176-9351-7D61-F9E6-C69F4EA5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9262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>
                <a:latin typeface="+mj-lt"/>
              </a:rPr>
              <a:t>功能需求</a:t>
            </a:r>
            <a:endParaRPr lang="en-US" altLang="zh-CN" sz="3200" dirty="0">
              <a:latin typeface="+mj-lt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可以完成扫雷的基本操作（探查、排雷、难度选择等）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有自定义棋盘大小以及雷数的功能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页面简洁易懂，方便交互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05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96C87-1577-B5C8-50B4-52DB2479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7829D-E111-C4B0-4063-BEEB1680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性能需求</a:t>
            </a:r>
            <a:endParaRPr lang="en-US" altLang="zh-CN" sz="3200" dirty="0"/>
          </a:p>
          <a:p>
            <a:r>
              <a:rPr lang="zh-CN" altLang="en-US" dirty="0"/>
              <a:t>单用户流畅运行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数据结构需求</a:t>
            </a:r>
            <a:endParaRPr lang="en-US" altLang="zh-CN" sz="3200" dirty="0"/>
          </a:p>
          <a:p>
            <a:r>
              <a:rPr lang="zh-CN" altLang="en-US" dirty="0"/>
              <a:t>能存储雷的位置以及玩家对整个棋盘的操作</a:t>
            </a:r>
          </a:p>
        </p:txBody>
      </p:sp>
    </p:spTree>
    <p:extLst>
      <p:ext uri="{BB962C8B-B14F-4D97-AF65-F5344CB8AC3E}">
        <p14:creationId xmlns:p14="http://schemas.microsoft.com/office/powerpoint/2010/main" val="310170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27C2A-2953-9B31-79D5-9AA71C9D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系统设计及实现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2EA547F-B44A-85B9-EC1F-327998C9B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84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菜单设计，玩家可以进行查看操作说明、难度选择、退出的操作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棋盘设计，选择用</a:t>
            </a:r>
            <a:r>
              <a:rPr lang="en-US" altLang="zh-CN" sz="2000" dirty="0"/>
              <a:t>java</a:t>
            </a:r>
            <a:r>
              <a:rPr lang="zh-CN" altLang="en-US" sz="2000" dirty="0"/>
              <a:t>图形化技术制作棋盘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选择用一个二维</a:t>
            </a:r>
            <a:r>
              <a:rPr lang="en-US" altLang="zh-CN" sz="2000" dirty="0"/>
              <a:t>map</a:t>
            </a:r>
            <a:r>
              <a:rPr lang="zh-CN" altLang="en-US" sz="2000" dirty="0"/>
              <a:t>数组作为数据结构，以达到判断游戏结束的目的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B2EC81-DE42-5794-D6B8-9E6AE0A4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678" y="1209911"/>
            <a:ext cx="2888370" cy="37312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BA0061-9827-67F0-D085-82C36D16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262" y="4135518"/>
            <a:ext cx="5704762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3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6DB6-6C12-2F78-E54D-2271262D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0A2D6-5F06-9D81-D6CF-7AEF4CDC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玩家选择一个格子后选择对应操作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探查：若踩雷则</a:t>
            </a:r>
            <a:r>
              <a:rPr lang="en-US" altLang="zh-CN" sz="2000" dirty="0"/>
              <a:t>gg</a:t>
            </a:r>
            <a:r>
              <a:rPr lang="zh-CN" altLang="en-US" sz="2000" dirty="0"/>
              <a:t>；若安全则进行</a:t>
            </a:r>
            <a:r>
              <a:rPr lang="zh-CN" altLang="en-US" sz="2000" dirty="0">
                <a:hlinkClick r:id="rId2" action="ppaction://hlinksldjump"/>
              </a:rPr>
              <a:t>扩散操作</a:t>
            </a:r>
            <a:r>
              <a:rPr lang="zh-CN" altLang="en-US" sz="2000" dirty="0"/>
              <a:t>（前提是此格周围雷数为</a:t>
            </a:r>
            <a:r>
              <a:rPr lang="en-US" altLang="zh-CN" sz="2000" dirty="0"/>
              <a:t>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dirty="0"/>
              <a:t>  若重复探查，则无法选中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排雷：插上小旗子，若雷全部排完游戏胜利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标记为不确定：此格暂时不确定，等有更多线索后再来排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  </a:t>
            </a:r>
            <a:r>
              <a:rPr lang="zh-CN" altLang="en-US" sz="2000" dirty="0"/>
              <a:t>（此功能标准扫雷游戏没有，目的在于帮助玩家记忆）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21424C-399D-7C28-F7A7-9A7FC2A5A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746" y="838284"/>
            <a:ext cx="1819048" cy="13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6D7D20-4326-7BC2-00DB-D205F0BEB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489" y="3181141"/>
            <a:ext cx="1952381" cy="1704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B886FF-099E-A051-DF7F-3C3C2CC72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408" y="5014541"/>
            <a:ext cx="1390476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5D9AA-6F77-285A-2E1B-2E8EEC6F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51211-2218-C936-0FAE-29CC1A2D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游戏结束后会展开上帝视角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8B4661-3FA5-8141-A640-F9750790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407" y="365125"/>
            <a:ext cx="2885714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3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1751B-422A-416B-912C-4B6D66F4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1891921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4885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51D13-AF3C-D7F9-6D2C-E677DE9A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扩散操作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7818FB3-E3DB-6D88-26D7-4FD5A9E1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242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对周围八个格子分别探查，哪个格子满足条件（周围无雷）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则递归地对其进行扩散操作</a:t>
            </a:r>
          </a:p>
        </p:txBody>
      </p:sp>
      <p:sp>
        <p:nvSpPr>
          <p:cNvPr id="15" name="箭头: 手杖形 14">
            <a:hlinkClick r:id="rId2" action="ppaction://hlinksldjump"/>
            <a:extLst>
              <a:ext uri="{FF2B5EF4-FFF2-40B4-BE49-F238E27FC236}">
                <a16:creationId xmlns:a16="http://schemas.microsoft.com/office/drawing/2014/main" id="{1EFAAD65-A849-11B5-6928-38D10B32931E}"/>
              </a:ext>
            </a:extLst>
          </p:cNvPr>
          <p:cNvSpPr/>
          <p:nvPr/>
        </p:nvSpPr>
        <p:spPr>
          <a:xfrm rot="5400000">
            <a:off x="1242298" y="5562373"/>
            <a:ext cx="441390" cy="47349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753E9-EF9E-3161-8723-42BA91A83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86" y="3114285"/>
            <a:ext cx="8774009" cy="32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4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235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扫雷系统</vt:lpstr>
      <vt:lpstr>需求分析</vt:lpstr>
      <vt:lpstr>需求分析</vt:lpstr>
      <vt:lpstr>系统设计及实现</vt:lpstr>
      <vt:lpstr>系统设计及实现</vt:lpstr>
      <vt:lpstr>系统设计及实现</vt:lpstr>
      <vt:lpstr>感谢观看</vt:lpstr>
      <vt:lpstr>扩散操作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扫雷系统</dc:title>
  <dc:creator>sun rongjun</dc:creator>
  <cp:lastModifiedBy>sun rongjun</cp:lastModifiedBy>
  <cp:revision>15</cp:revision>
  <dcterms:created xsi:type="dcterms:W3CDTF">2023-02-23T11:11:39Z</dcterms:created>
  <dcterms:modified xsi:type="dcterms:W3CDTF">2023-03-06T11:51:50Z</dcterms:modified>
</cp:coreProperties>
</file>