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75"/>
  </p:notesMasterIdLst>
  <p:sldIdLst>
    <p:sldId id="256" r:id="rId2"/>
    <p:sldId id="32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69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297" r:id="rId44"/>
    <p:sldId id="299" r:id="rId45"/>
    <p:sldId id="321" r:id="rId46"/>
    <p:sldId id="322" r:id="rId47"/>
    <p:sldId id="323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8" r:id="rId56"/>
    <p:sldId id="307" r:id="rId57"/>
    <p:sldId id="310" r:id="rId58"/>
    <p:sldId id="309" r:id="rId59"/>
    <p:sldId id="311" r:id="rId60"/>
    <p:sldId id="312" r:id="rId61"/>
    <p:sldId id="315" r:id="rId62"/>
    <p:sldId id="316" r:id="rId63"/>
    <p:sldId id="317" r:id="rId64"/>
    <p:sldId id="318" r:id="rId65"/>
    <p:sldId id="319" r:id="rId66"/>
    <p:sldId id="320" r:id="rId67"/>
    <p:sldId id="325" r:id="rId68"/>
    <p:sldId id="326" r:id="rId69"/>
    <p:sldId id="327" r:id="rId70"/>
    <p:sldId id="328" r:id="rId71"/>
    <p:sldId id="329" r:id="rId72"/>
    <p:sldId id="313" r:id="rId73"/>
    <p:sldId id="314" r:id="rId7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4804F939-9A26-441A-BEF3-1EA59C882C9B}">
          <p14:sldIdLst>
            <p14:sldId id="256"/>
            <p14:sldId id="324"/>
          </p14:sldIdLst>
        </p14:section>
        <p14:section name="Matrix Multiplication" id="{534EC85F-8C38-41D7-88BB-084FBA6F166E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Prime" id="{6A88DAAD-AAF2-4D12-928B-BE054030EC0A}">
          <p14:sldIdLst>
            <p14:sldId id="270"/>
            <p14:sldId id="271"/>
            <p14:sldId id="272"/>
            <p14:sldId id="273"/>
            <p14:sldId id="274"/>
          </p14:sldIdLst>
        </p14:section>
        <p14:section name="Combination" id="{98395A8B-B571-4BC7-9A3A-CFC6E48D5A1F}">
          <p14:sldIdLst>
            <p14:sldId id="269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Baby Steps Giant Steps" id="{93A7F567-C80E-44D9-9DCF-2EAAE1300B43}">
          <p14:sldIdLst>
            <p14:sldId id="287"/>
            <p14:sldId id="288"/>
            <p14:sldId id="289"/>
            <p14:sldId id="290"/>
          </p14:sldIdLst>
        </p14:section>
        <p14:section name="Euler's Totient Function" id="{D41E9C9A-E20B-42A2-9585-81369A02A301}">
          <p14:sldIdLst>
            <p14:sldId id="291"/>
            <p14:sldId id="292"/>
            <p14:sldId id="293"/>
            <p14:sldId id="294"/>
            <p14:sldId id="295"/>
            <p14:sldId id="296"/>
            <p14:sldId id="298"/>
            <p14:sldId id="297"/>
            <p14:sldId id="299"/>
          </p14:sldIdLst>
        </p14:section>
        <p14:section name="Mathematical Expectations" id="{CB6E0152-9F33-4513-8E86-F356BCE24B32}">
          <p14:sldIdLst>
            <p14:sldId id="321"/>
            <p14:sldId id="322"/>
            <p14:sldId id="323"/>
          </p14:sldIdLst>
        </p14:section>
        <p14:section name="Multi-item evaluation" id="{6C349EA9-7E9C-4453-A2A1-45B08359FAFE}">
          <p14:sldIdLst>
            <p14:sldId id="300"/>
            <p14:sldId id="301"/>
            <p14:sldId id="302"/>
            <p14:sldId id="303"/>
            <p14:sldId id="304"/>
          </p14:sldIdLst>
        </p14:section>
        <p14:section name="Mobius Inversion" id="{855543F0-CFE8-4B49-82AF-E1B2FEFE374A}">
          <p14:sldIdLst>
            <p14:sldId id="305"/>
            <p14:sldId id="306"/>
            <p14:sldId id="308"/>
            <p14:sldId id="307"/>
            <p14:sldId id="310"/>
            <p14:sldId id="309"/>
            <p14:sldId id="311"/>
            <p14:sldId id="312"/>
            <p14:sldId id="315"/>
            <p14:sldId id="316"/>
            <p14:sldId id="317"/>
            <p14:sldId id="318"/>
            <p14:sldId id="319"/>
            <p14:sldId id="320"/>
            <p14:sldId id="325"/>
            <p14:sldId id="326"/>
            <p14:sldId id="327"/>
            <p14:sldId id="328"/>
            <p14:sldId id="329"/>
          </p14:sldIdLst>
        </p14:section>
        <p14:section name="End" id="{B9C2CB16-3B6A-41EF-8BB9-70DD0FACA7CC}">
          <p14:sldIdLst>
            <p14:sldId id="313"/>
            <p14:sldId id="3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3" autoAdjust="0"/>
    <p:restoredTop sz="95428" autoAdjust="0"/>
  </p:normalViewPr>
  <p:slideViewPr>
    <p:cSldViewPr snapToGrid="0">
      <p:cViewPr varScale="1">
        <p:scale>
          <a:sx n="68" d="100"/>
          <a:sy n="68" d="100"/>
        </p:scale>
        <p:origin x="1116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8C74C-CA6A-465A-A15B-B1FF4A74D514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66930-099C-4B57-9853-D04320622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006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934F781-6FA2-46CC-ACD7-32FB6D7834D1}" type="datetime1">
              <a:rPr lang="en-US" altLang="zh-CN" smtClean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06B2C-E476-4F84-B4E0-64EEC922CFC8}" type="datetime1">
              <a:rPr lang="en-US" altLang="zh-CN" smtClean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B86A-4262-4BC0-994C-E53B35BEE096}" type="datetime1">
              <a:rPr lang="en-US" altLang="zh-CN" smtClean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BC36-36FB-4ADE-8B4B-B5DED6E62780}" type="datetime1">
              <a:rPr lang="en-US" altLang="zh-CN" smtClean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5AFB-CD4B-4024-A316-F5AA479027DA}" type="datetime1">
              <a:rPr lang="en-US" altLang="zh-CN" smtClean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BB52-E0C3-4890-975C-0CF97B65B758}" type="datetime1">
              <a:rPr lang="en-US" altLang="zh-CN" smtClean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B4E5-6508-4BBE-8309-2ACBE2022D60}" type="datetime1">
              <a:rPr lang="en-US" altLang="zh-CN" smtClean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823F-89EA-450C-AC0A-F82B516DDE50}" type="datetime1">
              <a:rPr lang="en-US" altLang="zh-CN" smtClean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F3C0-2FD6-4AB1-915A-37AF0A0CF4F5}" type="datetime1">
              <a:rPr lang="en-US" altLang="zh-CN" smtClean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7B73-603A-4D52-9EED-268A0ECB95D4}" type="datetime1">
              <a:rPr lang="en-US" altLang="zh-CN" smtClean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77B4-6704-491D-88C4-3CA92AF2BAFD}" type="datetime1">
              <a:rPr lang="en-US" altLang="zh-CN" smtClean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21EF-B0E9-4EC8-90CF-B082FF6152EC}" type="datetime1">
              <a:rPr lang="en-US" altLang="zh-CN" smtClean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5224-202E-4E6D-A991-C83F301FE0C1}" type="datetime1">
              <a:rPr lang="en-US" altLang="zh-CN" smtClean="0"/>
              <a:t>9/23/2018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18ED-55DD-4DBB-B27D-C761AE554815}" type="datetime1">
              <a:rPr lang="en-US" altLang="zh-CN" smtClean="0"/>
              <a:t>9/23/2018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4BE9-9516-46CE-BF0C-E78A591B45EE}" type="datetime1">
              <a:rPr lang="en-US" altLang="zh-CN" smtClean="0"/>
              <a:t>9/23/2018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EDA7-C83A-4529-AF94-5F2EB1265532}" type="datetime1">
              <a:rPr lang="en-US" altLang="zh-CN" smtClean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0FF4-33F9-4098-83CF-9B6AEDCA47D1}" type="datetime1">
              <a:rPr lang="en-US" altLang="zh-CN" smtClean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 baseline="0">
                <a:solidFill>
                  <a:schemeClr val="tx1"/>
                </a:solidFill>
                <a:effectLst/>
                <a:latin typeface="+mn-lt"/>
                <a:ea typeface="等线 Light" panose="02010600030101010101" pitchFamily="2" charset="-122"/>
              </a:defRPr>
            </a:lvl1pPr>
          </a:lstStyle>
          <a:p>
            <a:fld id="{3A0716AB-50A8-4061-9389-441176419941}" type="datetime1">
              <a:rPr lang="en-US" altLang="zh-CN" smtClean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 baseline="0">
                <a:solidFill>
                  <a:schemeClr val="tx1"/>
                </a:solidFill>
                <a:effectLst/>
                <a:latin typeface="+mn-lt"/>
                <a:ea typeface="等线 Light" panose="02010600030101010101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 baseline="0">
                <a:solidFill>
                  <a:schemeClr val="tx1"/>
                </a:solidFill>
                <a:effectLst/>
                <a:latin typeface="+mn-lt"/>
                <a:ea typeface="等线 Light" panose="02010600030101010101" pitchFamily="2" charset="-122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 baseline="0">
          <a:ln w="3175" cmpd="sng">
            <a:noFill/>
          </a:ln>
          <a:solidFill>
            <a:schemeClr val="tx1"/>
          </a:solidFill>
          <a:effectLst/>
          <a:latin typeface="+mj-lt"/>
          <a:ea typeface="等线 Light" panose="02010600030101010101" pitchFamily="2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 baseline="0">
          <a:solidFill>
            <a:schemeClr val="tx1"/>
          </a:solidFill>
          <a:effectLst/>
          <a:latin typeface="+mn-lt"/>
          <a:ea typeface="等线 Light" panose="02010600030101010101" pitchFamily="2" charset="-122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 baseline="0">
          <a:solidFill>
            <a:schemeClr val="tx1"/>
          </a:solidFill>
          <a:effectLst/>
          <a:latin typeface="+mn-lt"/>
          <a:ea typeface="等线 Light" panose="02010600030101010101" pitchFamily="2" charset="-122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 baseline="0">
          <a:solidFill>
            <a:schemeClr val="tx1"/>
          </a:solidFill>
          <a:effectLst/>
          <a:latin typeface="+mn-lt"/>
          <a:ea typeface="等线 Light" panose="02010600030101010101" pitchFamily="2" charset="-122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 baseline="0">
          <a:solidFill>
            <a:schemeClr val="tx1"/>
          </a:solidFill>
          <a:effectLst/>
          <a:latin typeface="+mn-lt"/>
          <a:ea typeface="等线 Light" panose="02010600030101010101" pitchFamily="2" charset="-122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 baseline="0">
          <a:solidFill>
            <a:schemeClr val="tx1"/>
          </a:solidFill>
          <a:effectLst/>
          <a:latin typeface="+mn-lt"/>
          <a:ea typeface="等线 Light" panose="02010600030101010101" pitchFamily="2" charset="-122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7" Type="http://schemas.openxmlformats.org/officeDocument/2006/relationships/slide" Target="slide19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slide" Target="slide17.xml"/><Relationship Id="rId4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7" Type="http://schemas.openxmlformats.org/officeDocument/2006/relationships/slide" Target="slide19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slide" Target="slide17.xml"/><Relationship Id="rId4" Type="http://schemas.openxmlformats.org/officeDocument/2006/relationships/slide" Target="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30.xml"/><Relationship Id="rId3" Type="http://schemas.openxmlformats.org/officeDocument/2006/relationships/slide" Target="slide20.xml"/><Relationship Id="rId7" Type="http://schemas.openxmlformats.org/officeDocument/2006/relationships/slide" Target="slide24.xml"/><Relationship Id="rId12" Type="http://schemas.openxmlformats.org/officeDocument/2006/relationships/slide" Target="slide29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11" Type="http://schemas.openxmlformats.org/officeDocument/2006/relationships/slide" Target="slide28.xml"/><Relationship Id="rId5" Type="http://schemas.openxmlformats.org/officeDocument/2006/relationships/slide" Target="slide22.xml"/><Relationship Id="rId10" Type="http://schemas.openxmlformats.org/officeDocument/2006/relationships/slide" Target="slide27.xml"/><Relationship Id="rId4" Type="http://schemas.openxmlformats.org/officeDocument/2006/relationships/slide" Target="slide21.xml"/><Relationship Id="rId9" Type="http://schemas.openxmlformats.org/officeDocument/2006/relationships/slide" Target="slide26.xml"/><Relationship Id="rId14" Type="http://schemas.openxmlformats.org/officeDocument/2006/relationships/slide" Target="slide3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29.xml"/><Relationship Id="rId3" Type="http://schemas.openxmlformats.org/officeDocument/2006/relationships/image" Target="../media/image4.jpg"/><Relationship Id="rId7" Type="http://schemas.openxmlformats.org/officeDocument/2006/relationships/slide" Target="slide23.xml"/><Relationship Id="rId12" Type="http://schemas.openxmlformats.org/officeDocument/2006/relationships/slide" Target="slide28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2.xml"/><Relationship Id="rId11" Type="http://schemas.openxmlformats.org/officeDocument/2006/relationships/slide" Target="slide27.xml"/><Relationship Id="rId5" Type="http://schemas.openxmlformats.org/officeDocument/2006/relationships/slide" Target="slide21.xml"/><Relationship Id="rId15" Type="http://schemas.openxmlformats.org/officeDocument/2006/relationships/slide" Target="slide31.xml"/><Relationship Id="rId10" Type="http://schemas.openxmlformats.org/officeDocument/2006/relationships/slide" Target="slide26.xml"/><Relationship Id="rId4" Type="http://schemas.openxmlformats.org/officeDocument/2006/relationships/slide" Target="slide20.xml"/><Relationship Id="rId9" Type="http://schemas.openxmlformats.org/officeDocument/2006/relationships/slide" Target="slide25.xml"/><Relationship Id="rId14" Type="http://schemas.openxmlformats.org/officeDocument/2006/relationships/slide" Target="slide3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30.xml"/><Relationship Id="rId3" Type="http://schemas.openxmlformats.org/officeDocument/2006/relationships/slide" Target="slide20.xml"/><Relationship Id="rId7" Type="http://schemas.openxmlformats.org/officeDocument/2006/relationships/slide" Target="slide24.xml"/><Relationship Id="rId12" Type="http://schemas.openxmlformats.org/officeDocument/2006/relationships/slide" Target="slide29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11" Type="http://schemas.openxmlformats.org/officeDocument/2006/relationships/slide" Target="slide28.xml"/><Relationship Id="rId5" Type="http://schemas.openxmlformats.org/officeDocument/2006/relationships/slide" Target="slide22.xml"/><Relationship Id="rId10" Type="http://schemas.openxmlformats.org/officeDocument/2006/relationships/slide" Target="slide27.xml"/><Relationship Id="rId4" Type="http://schemas.openxmlformats.org/officeDocument/2006/relationships/slide" Target="slide21.xml"/><Relationship Id="rId9" Type="http://schemas.openxmlformats.org/officeDocument/2006/relationships/slide" Target="slide26.xml"/><Relationship Id="rId14" Type="http://schemas.openxmlformats.org/officeDocument/2006/relationships/slide" Target="slide3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30.xml"/><Relationship Id="rId3" Type="http://schemas.openxmlformats.org/officeDocument/2006/relationships/slide" Target="slide20.xml"/><Relationship Id="rId7" Type="http://schemas.openxmlformats.org/officeDocument/2006/relationships/slide" Target="slide24.xml"/><Relationship Id="rId12" Type="http://schemas.openxmlformats.org/officeDocument/2006/relationships/slide" Target="slide29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11" Type="http://schemas.openxmlformats.org/officeDocument/2006/relationships/slide" Target="slide28.xml"/><Relationship Id="rId5" Type="http://schemas.openxmlformats.org/officeDocument/2006/relationships/slide" Target="slide22.xml"/><Relationship Id="rId10" Type="http://schemas.openxmlformats.org/officeDocument/2006/relationships/slide" Target="slide27.xml"/><Relationship Id="rId4" Type="http://schemas.openxmlformats.org/officeDocument/2006/relationships/slide" Target="slide21.xml"/><Relationship Id="rId9" Type="http://schemas.openxmlformats.org/officeDocument/2006/relationships/slide" Target="slide26.xml"/><Relationship Id="rId14" Type="http://schemas.openxmlformats.org/officeDocument/2006/relationships/slide" Target="slide3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30.xml"/><Relationship Id="rId3" Type="http://schemas.openxmlformats.org/officeDocument/2006/relationships/slide" Target="slide20.xml"/><Relationship Id="rId7" Type="http://schemas.openxmlformats.org/officeDocument/2006/relationships/slide" Target="slide24.xml"/><Relationship Id="rId12" Type="http://schemas.openxmlformats.org/officeDocument/2006/relationships/slide" Target="slide29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11" Type="http://schemas.openxmlformats.org/officeDocument/2006/relationships/slide" Target="slide28.xml"/><Relationship Id="rId5" Type="http://schemas.openxmlformats.org/officeDocument/2006/relationships/slide" Target="slide22.xml"/><Relationship Id="rId10" Type="http://schemas.openxmlformats.org/officeDocument/2006/relationships/slide" Target="slide27.xml"/><Relationship Id="rId4" Type="http://schemas.openxmlformats.org/officeDocument/2006/relationships/slide" Target="slide21.xml"/><Relationship Id="rId9" Type="http://schemas.openxmlformats.org/officeDocument/2006/relationships/slide" Target="slide26.xml"/><Relationship Id="rId14" Type="http://schemas.openxmlformats.org/officeDocument/2006/relationships/slide" Target="slide3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30.xml"/><Relationship Id="rId3" Type="http://schemas.openxmlformats.org/officeDocument/2006/relationships/slide" Target="slide20.xml"/><Relationship Id="rId7" Type="http://schemas.openxmlformats.org/officeDocument/2006/relationships/slide" Target="slide24.xml"/><Relationship Id="rId12" Type="http://schemas.openxmlformats.org/officeDocument/2006/relationships/slide" Target="slide29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11" Type="http://schemas.openxmlformats.org/officeDocument/2006/relationships/slide" Target="slide28.xml"/><Relationship Id="rId5" Type="http://schemas.openxmlformats.org/officeDocument/2006/relationships/slide" Target="slide22.xml"/><Relationship Id="rId10" Type="http://schemas.openxmlformats.org/officeDocument/2006/relationships/slide" Target="slide27.xml"/><Relationship Id="rId4" Type="http://schemas.openxmlformats.org/officeDocument/2006/relationships/slide" Target="slide21.xml"/><Relationship Id="rId9" Type="http://schemas.openxmlformats.org/officeDocument/2006/relationships/slide" Target="slide26.xml"/><Relationship Id="rId14" Type="http://schemas.openxmlformats.org/officeDocument/2006/relationships/slide" Target="slide3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30.xml"/><Relationship Id="rId3" Type="http://schemas.openxmlformats.org/officeDocument/2006/relationships/slide" Target="slide20.xml"/><Relationship Id="rId7" Type="http://schemas.openxmlformats.org/officeDocument/2006/relationships/slide" Target="slide24.xml"/><Relationship Id="rId12" Type="http://schemas.openxmlformats.org/officeDocument/2006/relationships/slide" Target="slide29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11" Type="http://schemas.openxmlformats.org/officeDocument/2006/relationships/slide" Target="slide28.xml"/><Relationship Id="rId5" Type="http://schemas.openxmlformats.org/officeDocument/2006/relationships/slide" Target="slide22.xml"/><Relationship Id="rId10" Type="http://schemas.openxmlformats.org/officeDocument/2006/relationships/slide" Target="slide27.xml"/><Relationship Id="rId4" Type="http://schemas.openxmlformats.org/officeDocument/2006/relationships/slide" Target="slide21.xml"/><Relationship Id="rId9" Type="http://schemas.openxmlformats.org/officeDocument/2006/relationships/slide" Target="slide26.xml"/><Relationship Id="rId14" Type="http://schemas.openxmlformats.org/officeDocument/2006/relationships/slide" Target="slide3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30.xml"/><Relationship Id="rId3" Type="http://schemas.openxmlformats.org/officeDocument/2006/relationships/slide" Target="slide20.xml"/><Relationship Id="rId7" Type="http://schemas.openxmlformats.org/officeDocument/2006/relationships/slide" Target="slide24.xml"/><Relationship Id="rId12" Type="http://schemas.openxmlformats.org/officeDocument/2006/relationships/slide" Target="slide29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11" Type="http://schemas.openxmlformats.org/officeDocument/2006/relationships/slide" Target="slide28.xml"/><Relationship Id="rId5" Type="http://schemas.openxmlformats.org/officeDocument/2006/relationships/slide" Target="slide22.xml"/><Relationship Id="rId10" Type="http://schemas.openxmlformats.org/officeDocument/2006/relationships/slide" Target="slide27.xml"/><Relationship Id="rId4" Type="http://schemas.openxmlformats.org/officeDocument/2006/relationships/slide" Target="slide21.xml"/><Relationship Id="rId9" Type="http://schemas.openxmlformats.org/officeDocument/2006/relationships/slide" Target="slide26.xml"/><Relationship Id="rId14" Type="http://schemas.openxmlformats.org/officeDocument/2006/relationships/slide" Target="slide3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30.xml"/><Relationship Id="rId3" Type="http://schemas.openxmlformats.org/officeDocument/2006/relationships/slide" Target="slide20.xml"/><Relationship Id="rId7" Type="http://schemas.openxmlformats.org/officeDocument/2006/relationships/slide" Target="slide24.xml"/><Relationship Id="rId12" Type="http://schemas.openxmlformats.org/officeDocument/2006/relationships/slide" Target="slide29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11" Type="http://schemas.openxmlformats.org/officeDocument/2006/relationships/slide" Target="slide28.xml"/><Relationship Id="rId5" Type="http://schemas.openxmlformats.org/officeDocument/2006/relationships/slide" Target="slide22.xml"/><Relationship Id="rId10" Type="http://schemas.openxmlformats.org/officeDocument/2006/relationships/slide" Target="slide27.xml"/><Relationship Id="rId4" Type="http://schemas.openxmlformats.org/officeDocument/2006/relationships/slide" Target="slide21.xml"/><Relationship Id="rId9" Type="http://schemas.openxmlformats.org/officeDocument/2006/relationships/slide" Target="slide26.xml"/><Relationship Id="rId14" Type="http://schemas.openxmlformats.org/officeDocument/2006/relationships/slide" Target="slide3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30.xml"/><Relationship Id="rId3" Type="http://schemas.openxmlformats.org/officeDocument/2006/relationships/slide" Target="slide20.xml"/><Relationship Id="rId7" Type="http://schemas.openxmlformats.org/officeDocument/2006/relationships/slide" Target="slide24.xml"/><Relationship Id="rId12" Type="http://schemas.openxmlformats.org/officeDocument/2006/relationships/slide" Target="slide29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11" Type="http://schemas.openxmlformats.org/officeDocument/2006/relationships/slide" Target="slide28.xml"/><Relationship Id="rId5" Type="http://schemas.openxmlformats.org/officeDocument/2006/relationships/slide" Target="slide22.xml"/><Relationship Id="rId10" Type="http://schemas.openxmlformats.org/officeDocument/2006/relationships/slide" Target="slide27.xml"/><Relationship Id="rId4" Type="http://schemas.openxmlformats.org/officeDocument/2006/relationships/slide" Target="slide21.xml"/><Relationship Id="rId9" Type="http://schemas.openxmlformats.org/officeDocument/2006/relationships/slide" Target="slide26.xml"/><Relationship Id="rId14" Type="http://schemas.openxmlformats.org/officeDocument/2006/relationships/slide" Target="slide3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30.xml"/><Relationship Id="rId3" Type="http://schemas.openxmlformats.org/officeDocument/2006/relationships/slide" Target="slide20.xml"/><Relationship Id="rId7" Type="http://schemas.openxmlformats.org/officeDocument/2006/relationships/slide" Target="slide24.xml"/><Relationship Id="rId12" Type="http://schemas.openxmlformats.org/officeDocument/2006/relationships/slide" Target="slide29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11" Type="http://schemas.openxmlformats.org/officeDocument/2006/relationships/slide" Target="slide28.xml"/><Relationship Id="rId5" Type="http://schemas.openxmlformats.org/officeDocument/2006/relationships/slide" Target="slide22.xml"/><Relationship Id="rId10" Type="http://schemas.openxmlformats.org/officeDocument/2006/relationships/slide" Target="slide27.xml"/><Relationship Id="rId4" Type="http://schemas.openxmlformats.org/officeDocument/2006/relationships/slide" Target="slide21.xml"/><Relationship Id="rId9" Type="http://schemas.openxmlformats.org/officeDocument/2006/relationships/slide" Target="slide26.xml"/><Relationship Id="rId14" Type="http://schemas.openxmlformats.org/officeDocument/2006/relationships/slide" Target="slide3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30.xml"/><Relationship Id="rId3" Type="http://schemas.openxmlformats.org/officeDocument/2006/relationships/slide" Target="slide20.xml"/><Relationship Id="rId7" Type="http://schemas.openxmlformats.org/officeDocument/2006/relationships/slide" Target="slide24.xml"/><Relationship Id="rId12" Type="http://schemas.openxmlformats.org/officeDocument/2006/relationships/slide" Target="slide29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11" Type="http://schemas.openxmlformats.org/officeDocument/2006/relationships/slide" Target="slide28.xml"/><Relationship Id="rId5" Type="http://schemas.openxmlformats.org/officeDocument/2006/relationships/slide" Target="slide22.xml"/><Relationship Id="rId10" Type="http://schemas.openxmlformats.org/officeDocument/2006/relationships/slide" Target="slide27.xml"/><Relationship Id="rId4" Type="http://schemas.openxmlformats.org/officeDocument/2006/relationships/slide" Target="slide21.xml"/><Relationship Id="rId9" Type="http://schemas.openxmlformats.org/officeDocument/2006/relationships/slide" Target="slide26.xml"/><Relationship Id="rId14" Type="http://schemas.openxmlformats.org/officeDocument/2006/relationships/slide" Target="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5.xml"/><Relationship Id="rId5" Type="http://schemas.openxmlformats.org/officeDocument/2006/relationships/slide" Target="slide34.xml"/><Relationship Id="rId4" Type="http://schemas.openxmlformats.org/officeDocument/2006/relationships/slide" Target="slide3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5.xml"/><Relationship Id="rId5" Type="http://schemas.openxmlformats.org/officeDocument/2006/relationships/slide" Target="slide34.xml"/><Relationship Id="rId4" Type="http://schemas.openxmlformats.org/officeDocument/2006/relationships/slide" Target="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5.xml"/><Relationship Id="rId5" Type="http://schemas.openxmlformats.org/officeDocument/2006/relationships/slide" Target="slide34.xml"/><Relationship Id="rId4" Type="http://schemas.openxmlformats.org/officeDocument/2006/relationships/slide" Target="slide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5.xml"/><Relationship Id="rId5" Type="http://schemas.openxmlformats.org/officeDocument/2006/relationships/slide" Target="slide34.xml"/><Relationship Id="rId4" Type="http://schemas.openxmlformats.org/officeDocument/2006/relationships/slide" Target="slide3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41.xml"/><Relationship Id="rId3" Type="http://schemas.openxmlformats.org/officeDocument/2006/relationships/slide" Target="slide36.xml"/><Relationship Id="rId7" Type="http://schemas.openxmlformats.org/officeDocument/2006/relationships/slide" Target="slide40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9.xml"/><Relationship Id="rId11" Type="http://schemas.openxmlformats.org/officeDocument/2006/relationships/slide" Target="slide44.xml"/><Relationship Id="rId5" Type="http://schemas.openxmlformats.org/officeDocument/2006/relationships/slide" Target="slide38.xml"/><Relationship Id="rId10" Type="http://schemas.openxmlformats.org/officeDocument/2006/relationships/slide" Target="slide43.xml"/><Relationship Id="rId4" Type="http://schemas.openxmlformats.org/officeDocument/2006/relationships/slide" Target="slide37.xml"/><Relationship Id="rId9" Type="http://schemas.openxmlformats.org/officeDocument/2006/relationships/slide" Target="slide4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41.xml"/><Relationship Id="rId3" Type="http://schemas.openxmlformats.org/officeDocument/2006/relationships/slide" Target="slide36.xml"/><Relationship Id="rId7" Type="http://schemas.openxmlformats.org/officeDocument/2006/relationships/slide" Target="slide40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9.xml"/><Relationship Id="rId11" Type="http://schemas.openxmlformats.org/officeDocument/2006/relationships/slide" Target="slide44.xml"/><Relationship Id="rId5" Type="http://schemas.openxmlformats.org/officeDocument/2006/relationships/slide" Target="slide38.xml"/><Relationship Id="rId10" Type="http://schemas.openxmlformats.org/officeDocument/2006/relationships/slide" Target="slide43.xml"/><Relationship Id="rId4" Type="http://schemas.openxmlformats.org/officeDocument/2006/relationships/slide" Target="slide37.xml"/><Relationship Id="rId9" Type="http://schemas.openxmlformats.org/officeDocument/2006/relationships/slide" Target="slide4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41.xml"/><Relationship Id="rId3" Type="http://schemas.openxmlformats.org/officeDocument/2006/relationships/slide" Target="slide36.xml"/><Relationship Id="rId7" Type="http://schemas.openxmlformats.org/officeDocument/2006/relationships/slide" Target="slide40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9.xml"/><Relationship Id="rId11" Type="http://schemas.openxmlformats.org/officeDocument/2006/relationships/slide" Target="slide44.xml"/><Relationship Id="rId5" Type="http://schemas.openxmlformats.org/officeDocument/2006/relationships/slide" Target="slide38.xml"/><Relationship Id="rId10" Type="http://schemas.openxmlformats.org/officeDocument/2006/relationships/slide" Target="slide43.xml"/><Relationship Id="rId4" Type="http://schemas.openxmlformats.org/officeDocument/2006/relationships/slide" Target="slide37.xml"/><Relationship Id="rId9" Type="http://schemas.openxmlformats.org/officeDocument/2006/relationships/slide" Target="slide4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41.xml"/><Relationship Id="rId3" Type="http://schemas.openxmlformats.org/officeDocument/2006/relationships/slide" Target="slide36.xml"/><Relationship Id="rId7" Type="http://schemas.openxmlformats.org/officeDocument/2006/relationships/slide" Target="slide40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9.xml"/><Relationship Id="rId11" Type="http://schemas.openxmlformats.org/officeDocument/2006/relationships/slide" Target="slide44.xml"/><Relationship Id="rId5" Type="http://schemas.openxmlformats.org/officeDocument/2006/relationships/slide" Target="slide38.xml"/><Relationship Id="rId10" Type="http://schemas.openxmlformats.org/officeDocument/2006/relationships/slide" Target="slide43.xml"/><Relationship Id="rId4" Type="http://schemas.openxmlformats.org/officeDocument/2006/relationships/slide" Target="slide37.xml"/><Relationship Id="rId9" Type="http://schemas.openxmlformats.org/officeDocument/2006/relationships/slide" Target="slide4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3" Type="http://schemas.openxmlformats.org/officeDocument/2006/relationships/slide" Target="slide37.xml"/><Relationship Id="rId7" Type="http://schemas.openxmlformats.org/officeDocument/2006/relationships/slide" Target="slide41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0.xml"/><Relationship Id="rId5" Type="http://schemas.openxmlformats.org/officeDocument/2006/relationships/slide" Target="slide39.xml"/><Relationship Id="rId10" Type="http://schemas.openxmlformats.org/officeDocument/2006/relationships/slide" Target="slide44.xml"/><Relationship Id="rId4" Type="http://schemas.openxmlformats.org/officeDocument/2006/relationships/slide" Target="slide38.xml"/><Relationship Id="rId9" Type="http://schemas.openxmlformats.org/officeDocument/2006/relationships/slide" Target="slide4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3" Type="http://schemas.openxmlformats.org/officeDocument/2006/relationships/slide" Target="slide37.xml"/><Relationship Id="rId7" Type="http://schemas.openxmlformats.org/officeDocument/2006/relationships/slide" Target="slide41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0.xml"/><Relationship Id="rId5" Type="http://schemas.openxmlformats.org/officeDocument/2006/relationships/slide" Target="slide39.xml"/><Relationship Id="rId10" Type="http://schemas.openxmlformats.org/officeDocument/2006/relationships/slide" Target="slide44.xml"/><Relationship Id="rId4" Type="http://schemas.openxmlformats.org/officeDocument/2006/relationships/slide" Target="slide38.xml"/><Relationship Id="rId9" Type="http://schemas.openxmlformats.org/officeDocument/2006/relationships/slide" Target="slide4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3" Type="http://schemas.openxmlformats.org/officeDocument/2006/relationships/slide" Target="slide37.xml"/><Relationship Id="rId7" Type="http://schemas.openxmlformats.org/officeDocument/2006/relationships/slide" Target="slide41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0.xml"/><Relationship Id="rId5" Type="http://schemas.openxmlformats.org/officeDocument/2006/relationships/slide" Target="slide39.xml"/><Relationship Id="rId10" Type="http://schemas.openxmlformats.org/officeDocument/2006/relationships/slide" Target="slide44.xml"/><Relationship Id="rId4" Type="http://schemas.openxmlformats.org/officeDocument/2006/relationships/slide" Target="slide38.xml"/><Relationship Id="rId9" Type="http://schemas.openxmlformats.org/officeDocument/2006/relationships/slide" Target="slide4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image" Target="../media/image26.png"/><Relationship Id="rId7" Type="http://schemas.openxmlformats.org/officeDocument/2006/relationships/slide" Target="slide39.xml"/><Relationship Id="rId12" Type="http://schemas.openxmlformats.org/officeDocument/2006/relationships/slide" Target="slide44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8.xml"/><Relationship Id="rId11" Type="http://schemas.openxmlformats.org/officeDocument/2006/relationships/slide" Target="slide43.xml"/><Relationship Id="rId5" Type="http://schemas.openxmlformats.org/officeDocument/2006/relationships/slide" Target="slide37.xml"/><Relationship Id="rId10" Type="http://schemas.openxmlformats.org/officeDocument/2006/relationships/slide" Target="slide42.xml"/><Relationship Id="rId4" Type="http://schemas.openxmlformats.org/officeDocument/2006/relationships/slide" Target="slide36.xml"/><Relationship Id="rId9" Type="http://schemas.openxmlformats.org/officeDocument/2006/relationships/slide" Target="slide4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image" Target="../media/image26.png"/><Relationship Id="rId7" Type="http://schemas.openxmlformats.org/officeDocument/2006/relationships/slide" Target="slide39.xml"/><Relationship Id="rId12" Type="http://schemas.openxmlformats.org/officeDocument/2006/relationships/slide" Target="slide44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8.xml"/><Relationship Id="rId11" Type="http://schemas.openxmlformats.org/officeDocument/2006/relationships/slide" Target="slide43.xml"/><Relationship Id="rId5" Type="http://schemas.openxmlformats.org/officeDocument/2006/relationships/slide" Target="slide37.xml"/><Relationship Id="rId10" Type="http://schemas.openxmlformats.org/officeDocument/2006/relationships/slide" Target="slide42.xml"/><Relationship Id="rId4" Type="http://schemas.openxmlformats.org/officeDocument/2006/relationships/slide" Target="slide36.xml"/><Relationship Id="rId9" Type="http://schemas.openxmlformats.org/officeDocument/2006/relationships/slide" Target="slide4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7.xml"/><Relationship Id="rId4" Type="http://schemas.openxmlformats.org/officeDocument/2006/relationships/slide" Target="slide4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7.xml"/><Relationship Id="rId4" Type="http://schemas.openxmlformats.org/officeDocument/2006/relationships/slide" Target="slide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7.xml"/><Relationship Id="rId4" Type="http://schemas.openxmlformats.org/officeDocument/2006/relationships/slide" Target="slide4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7" Type="http://schemas.openxmlformats.org/officeDocument/2006/relationships/slide" Target="slide52.xml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1.xml"/><Relationship Id="rId5" Type="http://schemas.openxmlformats.org/officeDocument/2006/relationships/slide" Target="slide50.xml"/><Relationship Id="rId4" Type="http://schemas.openxmlformats.org/officeDocument/2006/relationships/slide" Target="slide4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7" Type="http://schemas.openxmlformats.org/officeDocument/2006/relationships/slide" Target="slide52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1.xml"/><Relationship Id="rId5" Type="http://schemas.openxmlformats.org/officeDocument/2006/relationships/slide" Target="slide50.xml"/><Relationship Id="rId4" Type="http://schemas.openxmlformats.org/officeDocument/2006/relationships/slide" Target="slide4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7" Type="http://schemas.openxmlformats.org/officeDocument/2006/relationships/slide" Target="slide52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1.xml"/><Relationship Id="rId5" Type="http://schemas.openxmlformats.org/officeDocument/2006/relationships/slide" Target="slide50.xml"/><Relationship Id="rId4" Type="http://schemas.openxmlformats.org/officeDocument/2006/relationships/slide" Target="slide4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7" Type="http://schemas.openxmlformats.org/officeDocument/2006/relationships/slide" Target="slide52.xml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1.xml"/><Relationship Id="rId5" Type="http://schemas.openxmlformats.org/officeDocument/2006/relationships/slide" Target="slide50.xml"/><Relationship Id="rId4" Type="http://schemas.openxmlformats.org/officeDocument/2006/relationships/slide" Target="slide4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7" Type="http://schemas.openxmlformats.org/officeDocument/2006/relationships/slide" Target="slide52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1.xml"/><Relationship Id="rId5" Type="http://schemas.openxmlformats.org/officeDocument/2006/relationships/slide" Target="slide50.xml"/><Relationship Id="rId4" Type="http://schemas.openxmlformats.org/officeDocument/2006/relationships/slide" Target="slide49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" Target="slide60.xml"/><Relationship Id="rId13" Type="http://schemas.openxmlformats.org/officeDocument/2006/relationships/slide" Target="slide65.xml"/><Relationship Id="rId18" Type="http://schemas.openxmlformats.org/officeDocument/2006/relationships/slide" Target="slide54.xml"/><Relationship Id="rId3" Type="http://schemas.openxmlformats.org/officeDocument/2006/relationships/slide" Target="slide55.xml"/><Relationship Id="rId21" Type="http://schemas.openxmlformats.org/officeDocument/2006/relationships/slide" Target="slide71.xml"/><Relationship Id="rId7" Type="http://schemas.openxmlformats.org/officeDocument/2006/relationships/slide" Target="slide59.xml"/><Relationship Id="rId12" Type="http://schemas.openxmlformats.org/officeDocument/2006/relationships/slide" Target="slide64.xml"/><Relationship Id="rId17" Type="http://schemas.openxmlformats.org/officeDocument/2006/relationships/slide" Target="slide69.xml"/><Relationship Id="rId2" Type="http://schemas.openxmlformats.org/officeDocument/2006/relationships/image" Target="../media/image45.png"/><Relationship Id="rId16" Type="http://schemas.openxmlformats.org/officeDocument/2006/relationships/slide" Target="slide68.xml"/><Relationship Id="rId20" Type="http://schemas.openxmlformats.org/officeDocument/2006/relationships/slide" Target="slide7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8.xml"/><Relationship Id="rId11" Type="http://schemas.openxmlformats.org/officeDocument/2006/relationships/slide" Target="slide63.xml"/><Relationship Id="rId5" Type="http://schemas.openxmlformats.org/officeDocument/2006/relationships/slide" Target="slide57.xml"/><Relationship Id="rId15" Type="http://schemas.openxmlformats.org/officeDocument/2006/relationships/slide" Target="slide67.xml"/><Relationship Id="rId10" Type="http://schemas.openxmlformats.org/officeDocument/2006/relationships/slide" Target="slide62.xml"/><Relationship Id="rId19" Type="http://schemas.openxmlformats.org/officeDocument/2006/relationships/slide" Target="slide53.xml"/><Relationship Id="rId4" Type="http://schemas.openxmlformats.org/officeDocument/2006/relationships/slide" Target="slide56.xml"/><Relationship Id="rId9" Type="http://schemas.openxmlformats.org/officeDocument/2006/relationships/slide" Target="slide61.xml"/><Relationship Id="rId14" Type="http://schemas.openxmlformats.org/officeDocument/2006/relationships/slide" Target="slide66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" Target="slide60.xml"/><Relationship Id="rId13" Type="http://schemas.openxmlformats.org/officeDocument/2006/relationships/slide" Target="slide65.xml"/><Relationship Id="rId18" Type="http://schemas.openxmlformats.org/officeDocument/2006/relationships/slide" Target="slide54.xml"/><Relationship Id="rId3" Type="http://schemas.openxmlformats.org/officeDocument/2006/relationships/slide" Target="slide55.xml"/><Relationship Id="rId21" Type="http://schemas.openxmlformats.org/officeDocument/2006/relationships/slide" Target="slide71.xml"/><Relationship Id="rId7" Type="http://schemas.openxmlformats.org/officeDocument/2006/relationships/slide" Target="slide59.xml"/><Relationship Id="rId12" Type="http://schemas.openxmlformats.org/officeDocument/2006/relationships/slide" Target="slide64.xml"/><Relationship Id="rId17" Type="http://schemas.openxmlformats.org/officeDocument/2006/relationships/slide" Target="slide69.xml"/><Relationship Id="rId2" Type="http://schemas.openxmlformats.org/officeDocument/2006/relationships/image" Target="../media/image46.png"/><Relationship Id="rId16" Type="http://schemas.openxmlformats.org/officeDocument/2006/relationships/slide" Target="slide68.xml"/><Relationship Id="rId20" Type="http://schemas.openxmlformats.org/officeDocument/2006/relationships/slide" Target="slide7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8.xml"/><Relationship Id="rId11" Type="http://schemas.openxmlformats.org/officeDocument/2006/relationships/slide" Target="slide63.xml"/><Relationship Id="rId5" Type="http://schemas.openxmlformats.org/officeDocument/2006/relationships/slide" Target="slide57.xml"/><Relationship Id="rId15" Type="http://schemas.openxmlformats.org/officeDocument/2006/relationships/slide" Target="slide67.xml"/><Relationship Id="rId10" Type="http://schemas.openxmlformats.org/officeDocument/2006/relationships/slide" Target="slide62.xml"/><Relationship Id="rId19" Type="http://schemas.openxmlformats.org/officeDocument/2006/relationships/slide" Target="slide53.xml"/><Relationship Id="rId4" Type="http://schemas.openxmlformats.org/officeDocument/2006/relationships/slide" Target="slide56.xml"/><Relationship Id="rId9" Type="http://schemas.openxmlformats.org/officeDocument/2006/relationships/slide" Target="slide61.xml"/><Relationship Id="rId14" Type="http://schemas.openxmlformats.org/officeDocument/2006/relationships/slide" Target="slide66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slide" Target="slide61.xml"/><Relationship Id="rId13" Type="http://schemas.openxmlformats.org/officeDocument/2006/relationships/slide" Target="slide66.xml"/><Relationship Id="rId18" Type="http://schemas.openxmlformats.org/officeDocument/2006/relationships/slide" Target="slide53.xml"/><Relationship Id="rId3" Type="http://schemas.openxmlformats.org/officeDocument/2006/relationships/slide" Target="slide56.xml"/><Relationship Id="rId7" Type="http://schemas.openxmlformats.org/officeDocument/2006/relationships/slide" Target="slide60.xml"/><Relationship Id="rId12" Type="http://schemas.openxmlformats.org/officeDocument/2006/relationships/slide" Target="slide65.xml"/><Relationship Id="rId17" Type="http://schemas.openxmlformats.org/officeDocument/2006/relationships/slide" Target="slide54.xml"/><Relationship Id="rId2" Type="http://schemas.openxmlformats.org/officeDocument/2006/relationships/slide" Target="slide55.xml"/><Relationship Id="rId16" Type="http://schemas.openxmlformats.org/officeDocument/2006/relationships/slide" Target="slide69.xml"/><Relationship Id="rId20" Type="http://schemas.openxmlformats.org/officeDocument/2006/relationships/slide" Target="slide7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9.xml"/><Relationship Id="rId11" Type="http://schemas.openxmlformats.org/officeDocument/2006/relationships/slide" Target="slide64.xml"/><Relationship Id="rId5" Type="http://schemas.openxmlformats.org/officeDocument/2006/relationships/slide" Target="slide58.xml"/><Relationship Id="rId15" Type="http://schemas.openxmlformats.org/officeDocument/2006/relationships/slide" Target="slide68.xml"/><Relationship Id="rId10" Type="http://schemas.openxmlformats.org/officeDocument/2006/relationships/slide" Target="slide63.xml"/><Relationship Id="rId19" Type="http://schemas.openxmlformats.org/officeDocument/2006/relationships/slide" Target="slide70.xml"/><Relationship Id="rId4" Type="http://schemas.openxmlformats.org/officeDocument/2006/relationships/slide" Target="slide57.xml"/><Relationship Id="rId9" Type="http://schemas.openxmlformats.org/officeDocument/2006/relationships/slide" Target="slide62.xml"/><Relationship Id="rId14" Type="http://schemas.openxmlformats.org/officeDocument/2006/relationships/slide" Target="slide67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slide" Target="slide60.xml"/><Relationship Id="rId13" Type="http://schemas.openxmlformats.org/officeDocument/2006/relationships/slide" Target="slide65.xml"/><Relationship Id="rId18" Type="http://schemas.openxmlformats.org/officeDocument/2006/relationships/slide" Target="slide54.xml"/><Relationship Id="rId3" Type="http://schemas.openxmlformats.org/officeDocument/2006/relationships/slide" Target="slide55.xml"/><Relationship Id="rId21" Type="http://schemas.openxmlformats.org/officeDocument/2006/relationships/slide" Target="slide71.xml"/><Relationship Id="rId7" Type="http://schemas.openxmlformats.org/officeDocument/2006/relationships/slide" Target="slide59.xml"/><Relationship Id="rId12" Type="http://schemas.openxmlformats.org/officeDocument/2006/relationships/slide" Target="slide64.xml"/><Relationship Id="rId17" Type="http://schemas.openxmlformats.org/officeDocument/2006/relationships/slide" Target="slide69.xml"/><Relationship Id="rId2" Type="http://schemas.openxmlformats.org/officeDocument/2006/relationships/image" Target="../media/image47.png"/><Relationship Id="rId16" Type="http://schemas.openxmlformats.org/officeDocument/2006/relationships/slide" Target="slide68.xml"/><Relationship Id="rId20" Type="http://schemas.openxmlformats.org/officeDocument/2006/relationships/slide" Target="slide7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8.xml"/><Relationship Id="rId11" Type="http://schemas.openxmlformats.org/officeDocument/2006/relationships/slide" Target="slide63.xml"/><Relationship Id="rId5" Type="http://schemas.openxmlformats.org/officeDocument/2006/relationships/slide" Target="slide57.xml"/><Relationship Id="rId15" Type="http://schemas.openxmlformats.org/officeDocument/2006/relationships/slide" Target="slide67.xml"/><Relationship Id="rId10" Type="http://schemas.openxmlformats.org/officeDocument/2006/relationships/slide" Target="slide62.xml"/><Relationship Id="rId19" Type="http://schemas.openxmlformats.org/officeDocument/2006/relationships/slide" Target="slide53.xml"/><Relationship Id="rId4" Type="http://schemas.openxmlformats.org/officeDocument/2006/relationships/slide" Target="slide56.xml"/><Relationship Id="rId9" Type="http://schemas.openxmlformats.org/officeDocument/2006/relationships/slide" Target="slide61.xml"/><Relationship Id="rId14" Type="http://schemas.openxmlformats.org/officeDocument/2006/relationships/slide" Target="slide66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slide" Target="slide60.xml"/><Relationship Id="rId13" Type="http://schemas.openxmlformats.org/officeDocument/2006/relationships/slide" Target="slide65.xml"/><Relationship Id="rId18" Type="http://schemas.openxmlformats.org/officeDocument/2006/relationships/slide" Target="slide54.xml"/><Relationship Id="rId3" Type="http://schemas.openxmlformats.org/officeDocument/2006/relationships/slide" Target="slide55.xml"/><Relationship Id="rId21" Type="http://schemas.openxmlformats.org/officeDocument/2006/relationships/slide" Target="slide71.xml"/><Relationship Id="rId7" Type="http://schemas.openxmlformats.org/officeDocument/2006/relationships/slide" Target="slide59.xml"/><Relationship Id="rId12" Type="http://schemas.openxmlformats.org/officeDocument/2006/relationships/slide" Target="slide64.xml"/><Relationship Id="rId17" Type="http://schemas.openxmlformats.org/officeDocument/2006/relationships/slide" Target="slide69.xml"/><Relationship Id="rId2" Type="http://schemas.openxmlformats.org/officeDocument/2006/relationships/image" Target="../media/image48.png"/><Relationship Id="rId16" Type="http://schemas.openxmlformats.org/officeDocument/2006/relationships/slide" Target="slide68.xml"/><Relationship Id="rId20" Type="http://schemas.openxmlformats.org/officeDocument/2006/relationships/slide" Target="slide7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8.xml"/><Relationship Id="rId11" Type="http://schemas.openxmlformats.org/officeDocument/2006/relationships/slide" Target="slide63.xml"/><Relationship Id="rId5" Type="http://schemas.openxmlformats.org/officeDocument/2006/relationships/slide" Target="slide57.xml"/><Relationship Id="rId15" Type="http://schemas.openxmlformats.org/officeDocument/2006/relationships/slide" Target="slide67.xml"/><Relationship Id="rId10" Type="http://schemas.openxmlformats.org/officeDocument/2006/relationships/slide" Target="slide62.xml"/><Relationship Id="rId19" Type="http://schemas.openxmlformats.org/officeDocument/2006/relationships/slide" Target="slide53.xml"/><Relationship Id="rId4" Type="http://schemas.openxmlformats.org/officeDocument/2006/relationships/slide" Target="slide56.xml"/><Relationship Id="rId9" Type="http://schemas.openxmlformats.org/officeDocument/2006/relationships/slide" Target="slide61.xml"/><Relationship Id="rId14" Type="http://schemas.openxmlformats.org/officeDocument/2006/relationships/slide" Target="slide66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slide" Target="slide60.xml"/><Relationship Id="rId13" Type="http://schemas.openxmlformats.org/officeDocument/2006/relationships/slide" Target="slide65.xml"/><Relationship Id="rId18" Type="http://schemas.openxmlformats.org/officeDocument/2006/relationships/slide" Target="slide54.xml"/><Relationship Id="rId3" Type="http://schemas.openxmlformats.org/officeDocument/2006/relationships/slide" Target="slide55.xml"/><Relationship Id="rId21" Type="http://schemas.openxmlformats.org/officeDocument/2006/relationships/slide" Target="slide71.xml"/><Relationship Id="rId7" Type="http://schemas.openxmlformats.org/officeDocument/2006/relationships/slide" Target="slide59.xml"/><Relationship Id="rId12" Type="http://schemas.openxmlformats.org/officeDocument/2006/relationships/slide" Target="slide64.xml"/><Relationship Id="rId17" Type="http://schemas.openxmlformats.org/officeDocument/2006/relationships/slide" Target="slide69.xml"/><Relationship Id="rId2" Type="http://schemas.openxmlformats.org/officeDocument/2006/relationships/image" Target="../media/image49.png"/><Relationship Id="rId16" Type="http://schemas.openxmlformats.org/officeDocument/2006/relationships/slide" Target="slide68.xml"/><Relationship Id="rId20" Type="http://schemas.openxmlformats.org/officeDocument/2006/relationships/slide" Target="slide7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8.xml"/><Relationship Id="rId11" Type="http://schemas.openxmlformats.org/officeDocument/2006/relationships/slide" Target="slide63.xml"/><Relationship Id="rId5" Type="http://schemas.openxmlformats.org/officeDocument/2006/relationships/slide" Target="slide57.xml"/><Relationship Id="rId15" Type="http://schemas.openxmlformats.org/officeDocument/2006/relationships/slide" Target="slide67.xml"/><Relationship Id="rId10" Type="http://schemas.openxmlformats.org/officeDocument/2006/relationships/slide" Target="slide62.xml"/><Relationship Id="rId19" Type="http://schemas.openxmlformats.org/officeDocument/2006/relationships/slide" Target="slide53.xml"/><Relationship Id="rId4" Type="http://schemas.openxmlformats.org/officeDocument/2006/relationships/slide" Target="slide56.xml"/><Relationship Id="rId9" Type="http://schemas.openxmlformats.org/officeDocument/2006/relationships/slide" Target="slide61.xml"/><Relationship Id="rId14" Type="http://schemas.openxmlformats.org/officeDocument/2006/relationships/slide" Target="slide66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slide" Target="slide60.xml"/><Relationship Id="rId13" Type="http://schemas.openxmlformats.org/officeDocument/2006/relationships/slide" Target="slide65.xml"/><Relationship Id="rId18" Type="http://schemas.openxmlformats.org/officeDocument/2006/relationships/slide" Target="slide54.xml"/><Relationship Id="rId3" Type="http://schemas.openxmlformats.org/officeDocument/2006/relationships/slide" Target="slide55.xml"/><Relationship Id="rId21" Type="http://schemas.openxmlformats.org/officeDocument/2006/relationships/slide" Target="slide71.xml"/><Relationship Id="rId7" Type="http://schemas.openxmlformats.org/officeDocument/2006/relationships/slide" Target="slide59.xml"/><Relationship Id="rId12" Type="http://schemas.openxmlformats.org/officeDocument/2006/relationships/slide" Target="slide64.xml"/><Relationship Id="rId17" Type="http://schemas.openxmlformats.org/officeDocument/2006/relationships/slide" Target="slide69.xml"/><Relationship Id="rId2" Type="http://schemas.openxmlformats.org/officeDocument/2006/relationships/image" Target="../media/image50.png"/><Relationship Id="rId16" Type="http://schemas.openxmlformats.org/officeDocument/2006/relationships/slide" Target="slide68.xml"/><Relationship Id="rId20" Type="http://schemas.openxmlformats.org/officeDocument/2006/relationships/slide" Target="slide7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8.xml"/><Relationship Id="rId11" Type="http://schemas.openxmlformats.org/officeDocument/2006/relationships/slide" Target="slide63.xml"/><Relationship Id="rId5" Type="http://schemas.openxmlformats.org/officeDocument/2006/relationships/slide" Target="slide57.xml"/><Relationship Id="rId15" Type="http://schemas.openxmlformats.org/officeDocument/2006/relationships/slide" Target="slide67.xml"/><Relationship Id="rId10" Type="http://schemas.openxmlformats.org/officeDocument/2006/relationships/slide" Target="slide62.xml"/><Relationship Id="rId19" Type="http://schemas.openxmlformats.org/officeDocument/2006/relationships/slide" Target="slide53.xml"/><Relationship Id="rId4" Type="http://schemas.openxmlformats.org/officeDocument/2006/relationships/slide" Target="slide56.xml"/><Relationship Id="rId9" Type="http://schemas.openxmlformats.org/officeDocument/2006/relationships/slide" Target="slide61.xml"/><Relationship Id="rId14" Type="http://schemas.openxmlformats.org/officeDocument/2006/relationships/slide" Target="slide6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2.xml"/><Relationship Id="rId3" Type="http://schemas.openxmlformats.org/officeDocument/2006/relationships/image" Target="../media/image7.png"/><Relationship Id="rId7" Type="http://schemas.openxmlformats.org/officeDocument/2006/relationships/slide" Target="slide6.xml"/><Relationship Id="rId12" Type="http://schemas.openxmlformats.org/officeDocument/2006/relationships/slide" Target="slide11.xml"/><Relationship Id="rId2" Type="http://schemas.openxmlformats.org/officeDocument/2006/relationships/hyperlink" Target="https://www.luogu.org/record/show?rid=8474931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5" Type="http://schemas.openxmlformats.org/officeDocument/2006/relationships/slide" Target="slide1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slide" Target="slide1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slide" Target="slide60.xml"/><Relationship Id="rId13" Type="http://schemas.openxmlformats.org/officeDocument/2006/relationships/slide" Target="slide65.xml"/><Relationship Id="rId18" Type="http://schemas.openxmlformats.org/officeDocument/2006/relationships/slide" Target="slide54.xml"/><Relationship Id="rId3" Type="http://schemas.openxmlformats.org/officeDocument/2006/relationships/slide" Target="slide55.xml"/><Relationship Id="rId21" Type="http://schemas.openxmlformats.org/officeDocument/2006/relationships/slide" Target="slide71.xml"/><Relationship Id="rId7" Type="http://schemas.openxmlformats.org/officeDocument/2006/relationships/slide" Target="slide59.xml"/><Relationship Id="rId12" Type="http://schemas.openxmlformats.org/officeDocument/2006/relationships/slide" Target="slide64.xml"/><Relationship Id="rId17" Type="http://schemas.openxmlformats.org/officeDocument/2006/relationships/slide" Target="slide69.xml"/><Relationship Id="rId2" Type="http://schemas.openxmlformats.org/officeDocument/2006/relationships/image" Target="../media/image51.png"/><Relationship Id="rId16" Type="http://schemas.openxmlformats.org/officeDocument/2006/relationships/slide" Target="slide68.xml"/><Relationship Id="rId20" Type="http://schemas.openxmlformats.org/officeDocument/2006/relationships/slide" Target="slide7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8.xml"/><Relationship Id="rId11" Type="http://schemas.openxmlformats.org/officeDocument/2006/relationships/slide" Target="slide63.xml"/><Relationship Id="rId5" Type="http://schemas.openxmlformats.org/officeDocument/2006/relationships/slide" Target="slide57.xml"/><Relationship Id="rId15" Type="http://schemas.openxmlformats.org/officeDocument/2006/relationships/slide" Target="slide67.xml"/><Relationship Id="rId10" Type="http://schemas.openxmlformats.org/officeDocument/2006/relationships/slide" Target="slide62.xml"/><Relationship Id="rId19" Type="http://schemas.openxmlformats.org/officeDocument/2006/relationships/slide" Target="slide53.xml"/><Relationship Id="rId4" Type="http://schemas.openxmlformats.org/officeDocument/2006/relationships/slide" Target="slide56.xml"/><Relationship Id="rId9" Type="http://schemas.openxmlformats.org/officeDocument/2006/relationships/slide" Target="slide61.xml"/><Relationship Id="rId14" Type="http://schemas.openxmlformats.org/officeDocument/2006/relationships/slide" Target="slide66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slide" Target="slide60.xml"/><Relationship Id="rId13" Type="http://schemas.openxmlformats.org/officeDocument/2006/relationships/slide" Target="slide65.xml"/><Relationship Id="rId18" Type="http://schemas.openxmlformats.org/officeDocument/2006/relationships/slide" Target="slide54.xml"/><Relationship Id="rId3" Type="http://schemas.openxmlformats.org/officeDocument/2006/relationships/slide" Target="slide55.xml"/><Relationship Id="rId21" Type="http://schemas.openxmlformats.org/officeDocument/2006/relationships/slide" Target="slide71.xml"/><Relationship Id="rId7" Type="http://schemas.openxmlformats.org/officeDocument/2006/relationships/slide" Target="slide59.xml"/><Relationship Id="rId12" Type="http://schemas.openxmlformats.org/officeDocument/2006/relationships/slide" Target="slide64.xml"/><Relationship Id="rId17" Type="http://schemas.openxmlformats.org/officeDocument/2006/relationships/slide" Target="slide69.xml"/><Relationship Id="rId2" Type="http://schemas.openxmlformats.org/officeDocument/2006/relationships/image" Target="../media/image52.png"/><Relationship Id="rId16" Type="http://schemas.openxmlformats.org/officeDocument/2006/relationships/slide" Target="slide68.xml"/><Relationship Id="rId20" Type="http://schemas.openxmlformats.org/officeDocument/2006/relationships/slide" Target="slide7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8.xml"/><Relationship Id="rId11" Type="http://schemas.openxmlformats.org/officeDocument/2006/relationships/slide" Target="slide63.xml"/><Relationship Id="rId5" Type="http://schemas.openxmlformats.org/officeDocument/2006/relationships/slide" Target="slide57.xml"/><Relationship Id="rId15" Type="http://schemas.openxmlformats.org/officeDocument/2006/relationships/slide" Target="slide67.xml"/><Relationship Id="rId10" Type="http://schemas.openxmlformats.org/officeDocument/2006/relationships/slide" Target="slide62.xml"/><Relationship Id="rId19" Type="http://schemas.openxmlformats.org/officeDocument/2006/relationships/slide" Target="slide53.xml"/><Relationship Id="rId4" Type="http://schemas.openxmlformats.org/officeDocument/2006/relationships/slide" Target="slide56.xml"/><Relationship Id="rId9" Type="http://schemas.openxmlformats.org/officeDocument/2006/relationships/slide" Target="slide61.xml"/><Relationship Id="rId14" Type="http://schemas.openxmlformats.org/officeDocument/2006/relationships/slide" Target="slide66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slide" Target="slide60.xml"/><Relationship Id="rId13" Type="http://schemas.openxmlformats.org/officeDocument/2006/relationships/slide" Target="slide65.xml"/><Relationship Id="rId18" Type="http://schemas.openxmlformats.org/officeDocument/2006/relationships/slide" Target="slide54.xml"/><Relationship Id="rId3" Type="http://schemas.openxmlformats.org/officeDocument/2006/relationships/slide" Target="slide55.xml"/><Relationship Id="rId21" Type="http://schemas.openxmlformats.org/officeDocument/2006/relationships/slide" Target="slide71.xml"/><Relationship Id="rId7" Type="http://schemas.openxmlformats.org/officeDocument/2006/relationships/slide" Target="slide59.xml"/><Relationship Id="rId12" Type="http://schemas.openxmlformats.org/officeDocument/2006/relationships/slide" Target="slide64.xml"/><Relationship Id="rId17" Type="http://schemas.openxmlformats.org/officeDocument/2006/relationships/slide" Target="slide69.xml"/><Relationship Id="rId2" Type="http://schemas.openxmlformats.org/officeDocument/2006/relationships/image" Target="../media/image53.png"/><Relationship Id="rId16" Type="http://schemas.openxmlformats.org/officeDocument/2006/relationships/slide" Target="slide68.xml"/><Relationship Id="rId20" Type="http://schemas.openxmlformats.org/officeDocument/2006/relationships/slide" Target="slide7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8.xml"/><Relationship Id="rId11" Type="http://schemas.openxmlformats.org/officeDocument/2006/relationships/slide" Target="slide63.xml"/><Relationship Id="rId5" Type="http://schemas.openxmlformats.org/officeDocument/2006/relationships/slide" Target="slide57.xml"/><Relationship Id="rId15" Type="http://schemas.openxmlformats.org/officeDocument/2006/relationships/slide" Target="slide67.xml"/><Relationship Id="rId10" Type="http://schemas.openxmlformats.org/officeDocument/2006/relationships/slide" Target="slide62.xml"/><Relationship Id="rId19" Type="http://schemas.openxmlformats.org/officeDocument/2006/relationships/slide" Target="slide53.xml"/><Relationship Id="rId4" Type="http://schemas.openxmlformats.org/officeDocument/2006/relationships/slide" Target="slide56.xml"/><Relationship Id="rId9" Type="http://schemas.openxmlformats.org/officeDocument/2006/relationships/slide" Target="slide61.xml"/><Relationship Id="rId14" Type="http://schemas.openxmlformats.org/officeDocument/2006/relationships/slide" Target="slide66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slide" Target="slide60.xml"/><Relationship Id="rId13" Type="http://schemas.openxmlformats.org/officeDocument/2006/relationships/slide" Target="slide65.xml"/><Relationship Id="rId18" Type="http://schemas.openxmlformats.org/officeDocument/2006/relationships/slide" Target="slide54.xml"/><Relationship Id="rId3" Type="http://schemas.openxmlformats.org/officeDocument/2006/relationships/slide" Target="slide55.xml"/><Relationship Id="rId21" Type="http://schemas.openxmlformats.org/officeDocument/2006/relationships/slide" Target="slide71.xml"/><Relationship Id="rId7" Type="http://schemas.openxmlformats.org/officeDocument/2006/relationships/slide" Target="slide59.xml"/><Relationship Id="rId12" Type="http://schemas.openxmlformats.org/officeDocument/2006/relationships/slide" Target="slide64.xml"/><Relationship Id="rId17" Type="http://schemas.openxmlformats.org/officeDocument/2006/relationships/slide" Target="slide69.xml"/><Relationship Id="rId2" Type="http://schemas.openxmlformats.org/officeDocument/2006/relationships/image" Target="../media/image54.png"/><Relationship Id="rId16" Type="http://schemas.openxmlformats.org/officeDocument/2006/relationships/slide" Target="slide68.xml"/><Relationship Id="rId20" Type="http://schemas.openxmlformats.org/officeDocument/2006/relationships/slide" Target="slide7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8.xml"/><Relationship Id="rId11" Type="http://schemas.openxmlformats.org/officeDocument/2006/relationships/slide" Target="slide63.xml"/><Relationship Id="rId5" Type="http://schemas.openxmlformats.org/officeDocument/2006/relationships/slide" Target="slide57.xml"/><Relationship Id="rId15" Type="http://schemas.openxmlformats.org/officeDocument/2006/relationships/slide" Target="slide67.xml"/><Relationship Id="rId10" Type="http://schemas.openxmlformats.org/officeDocument/2006/relationships/slide" Target="slide62.xml"/><Relationship Id="rId19" Type="http://schemas.openxmlformats.org/officeDocument/2006/relationships/slide" Target="slide53.xml"/><Relationship Id="rId4" Type="http://schemas.openxmlformats.org/officeDocument/2006/relationships/slide" Target="slide56.xml"/><Relationship Id="rId9" Type="http://schemas.openxmlformats.org/officeDocument/2006/relationships/slide" Target="slide61.xml"/><Relationship Id="rId14" Type="http://schemas.openxmlformats.org/officeDocument/2006/relationships/slide" Target="slide66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slide" Target="slide60.xml"/><Relationship Id="rId13" Type="http://schemas.openxmlformats.org/officeDocument/2006/relationships/slide" Target="slide65.xml"/><Relationship Id="rId18" Type="http://schemas.openxmlformats.org/officeDocument/2006/relationships/slide" Target="slide54.xml"/><Relationship Id="rId3" Type="http://schemas.openxmlformats.org/officeDocument/2006/relationships/slide" Target="slide55.xml"/><Relationship Id="rId21" Type="http://schemas.openxmlformats.org/officeDocument/2006/relationships/slide" Target="slide71.xml"/><Relationship Id="rId7" Type="http://schemas.openxmlformats.org/officeDocument/2006/relationships/slide" Target="slide59.xml"/><Relationship Id="rId12" Type="http://schemas.openxmlformats.org/officeDocument/2006/relationships/slide" Target="slide64.xml"/><Relationship Id="rId17" Type="http://schemas.openxmlformats.org/officeDocument/2006/relationships/slide" Target="slide69.xml"/><Relationship Id="rId2" Type="http://schemas.openxmlformats.org/officeDocument/2006/relationships/image" Target="../media/image55.png"/><Relationship Id="rId16" Type="http://schemas.openxmlformats.org/officeDocument/2006/relationships/slide" Target="slide68.xml"/><Relationship Id="rId20" Type="http://schemas.openxmlformats.org/officeDocument/2006/relationships/slide" Target="slide7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8.xml"/><Relationship Id="rId11" Type="http://schemas.openxmlformats.org/officeDocument/2006/relationships/slide" Target="slide63.xml"/><Relationship Id="rId5" Type="http://schemas.openxmlformats.org/officeDocument/2006/relationships/slide" Target="slide57.xml"/><Relationship Id="rId15" Type="http://schemas.openxmlformats.org/officeDocument/2006/relationships/slide" Target="slide67.xml"/><Relationship Id="rId10" Type="http://schemas.openxmlformats.org/officeDocument/2006/relationships/slide" Target="slide62.xml"/><Relationship Id="rId19" Type="http://schemas.openxmlformats.org/officeDocument/2006/relationships/slide" Target="slide53.xml"/><Relationship Id="rId4" Type="http://schemas.openxmlformats.org/officeDocument/2006/relationships/slide" Target="slide56.xml"/><Relationship Id="rId9" Type="http://schemas.openxmlformats.org/officeDocument/2006/relationships/slide" Target="slide61.xml"/><Relationship Id="rId14" Type="http://schemas.openxmlformats.org/officeDocument/2006/relationships/slide" Target="slide66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slide" Target="slide59.xml"/><Relationship Id="rId13" Type="http://schemas.openxmlformats.org/officeDocument/2006/relationships/slide" Target="slide64.xml"/><Relationship Id="rId18" Type="http://schemas.openxmlformats.org/officeDocument/2006/relationships/slide" Target="slide69.xml"/><Relationship Id="rId3" Type="http://schemas.openxmlformats.org/officeDocument/2006/relationships/image" Target="../media/image57.png"/><Relationship Id="rId21" Type="http://schemas.openxmlformats.org/officeDocument/2006/relationships/slide" Target="slide70.xml"/><Relationship Id="rId7" Type="http://schemas.openxmlformats.org/officeDocument/2006/relationships/slide" Target="slide58.xml"/><Relationship Id="rId12" Type="http://schemas.openxmlformats.org/officeDocument/2006/relationships/slide" Target="slide63.xml"/><Relationship Id="rId17" Type="http://schemas.openxmlformats.org/officeDocument/2006/relationships/slide" Target="slide68.xml"/><Relationship Id="rId2" Type="http://schemas.openxmlformats.org/officeDocument/2006/relationships/image" Target="../media/image56.png"/><Relationship Id="rId16" Type="http://schemas.openxmlformats.org/officeDocument/2006/relationships/slide" Target="slide67.xml"/><Relationship Id="rId20" Type="http://schemas.openxmlformats.org/officeDocument/2006/relationships/slide" Target="slide5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7.xml"/><Relationship Id="rId11" Type="http://schemas.openxmlformats.org/officeDocument/2006/relationships/slide" Target="slide62.xml"/><Relationship Id="rId5" Type="http://schemas.openxmlformats.org/officeDocument/2006/relationships/slide" Target="slide56.xml"/><Relationship Id="rId15" Type="http://schemas.openxmlformats.org/officeDocument/2006/relationships/slide" Target="slide66.xml"/><Relationship Id="rId10" Type="http://schemas.openxmlformats.org/officeDocument/2006/relationships/slide" Target="slide61.xml"/><Relationship Id="rId19" Type="http://schemas.openxmlformats.org/officeDocument/2006/relationships/slide" Target="slide54.xml"/><Relationship Id="rId4" Type="http://schemas.openxmlformats.org/officeDocument/2006/relationships/slide" Target="slide55.xml"/><Relationship Id="rId9" Type="http://schemas.openxmlformats.org/officeDocument/2006/relationships/slide" Target="slide60.xml"/><Relationship Id="rId14" Type="http://schemas.openxmlformats.org/officeDocument/2006/relationships/slide" Target="slide65.xml"/><Relationship Id="rId22" Type="http://schemas.openxmlformats.org/officeDocument/2006/relationships/slide" Target="slide71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slide" Target="slide60.xml"/><Relationship Id="rId13" Type="http://schemas.openxmlformats.org/officeDocument/2006/relationships/slide" Target="slide65.xml"/><Relationship Id="rId18" Type="http://schemas.openxmlformats.org/officeDocument/2006/relationships/slide" Target="slide54.xml"/><Relationship Id="rId3" Type="http://schemas.openxmlformats.org/officeDocument/2006/relationships/slide" Target="slide55.xml"/><Relationship Id="rId21" Type="http://schemas.openxmlformats.org/officeDocument/2006/relationships/slide" Target="slide71.xml"/><Relationship Id="rId7" Type="http://schemas.openxmlformats.org/officeDocument/2006/relationships/slide" Target="slide59.xml"/><Relationship Id="rId12" Type="http://schemas.openxmlformats.org/officeDocument/2006/relationships/slide" Target="slide64.xml"/><Relationship Id="rId17" Type="http://schemas.openxmlformats.org/officeDocument/2006/relationships/slide" Target="slide69.xml"/><Relationship Id="rId2" Type="http://schemas.openxmlformats.org/officeDocument/2006/relationships/image" Target="../media/image390.png"/><Relationship Id="rId16" Type="http://schemas.openxmlformats.org/officeDocument/2006/relationships/slide" Target="slide68.xml"/><Relationship Id="rId20" Type="http://schemas.openxmlformats.org/officeDocument/2006/relationships/slide" Target="slide7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8.xml"/><Relationship Id="rId11" Type="http://schemas.openxmlformats.org/officeDocument/2006/relationships/slide" Target="slide63.xml"/><Relationship Id="rId5" Type="http://schemas.openxmlformats.org/officeDocument/2006/relationships/slide" Target="slide57.xml"/><Relationship Id="rId15" Type="http://schemas.openxmlformats.org/officeDocument/2006/relationships/slide" Target="slide67.xml"/><Relationship Id="rId10" Type="http://schemas.openxmlformats.org/officeDocument/2006/relationships/slide" Target="slide62.xml"/><Relationship Id="rId19" Type="http://schemas.openxmlformats.org/officeDocument/2006/relationships/slide" Target="slide53.xml"/><Relationship Id="rId4" Type="http://schemas.openxmlformats.org/officeDocument/2006/relationships/slide" Target="slide56.xml"/><Relationship Id="rId9" Type="http://schemas.openxmlformats.org/officeDocument/2006/relationships/slide" Target="slide61.xml"/><Relationship Id="rId14" Type="http://schemas.openxmlformats.org/officeDocument/2006/relationships/slide" Target="slide66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slide" Target="slide60.xml"/><Relationship Id="rId13" Type="http://schemas.openxmlformats.org/officeDocument/2006/relationships/slide" Target="slide65.xml"/><Relationship Id="rId18" Type="http://schemas.openxmlformats.org/officeDocument/2006/relationships/slide" Target="slide54.xml"/><Relationship Id="rId3" Type="http://schemas.openxmlformats.org/officeDocument/2006/relationships/slide" Target="slide55.xml"/><Relationship Id="rId21" Type="http://schemas.openxmlformats.org/officeDocument/2006/relationships/slide" Target="slide71.xml"/><Relationship Id="rId7" Type="http://schemas.openxmlformats.org/officeDocument/2006/relationships/slide" Target="slide59.xml"/><Relationship Id="rId12" Type="http://schemas.openxmlformats.org/officeDocument/2006/relationships/slide" Target="slide64.xml"/><Relationship Id="rId17" Type="http://schemas.openxmlformats.org/officeDocument/2006/relationships/slide" Target="slide69.xml"/><Relationship Id="rId2" Type="http://schemas.openxmlformats.org/officeDocument/2006/relationships/image" Target="../media/image58.png"/><Relationship Id="rId16" Type="http://schemas.openxmlformats.org/officeDocument/2006/relationships/slide" Target="slide68.xml"/><Relationship Id="rId20" Type="http://schemas.openxmlformats.org/officeDocument/2006/relationships/slide" Target="slide7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8.xml"/><Relationship Id="rId11" Type="http://schemas.openxmlformats.org/officeDocument/2006/relationships/slide" Target="slide63.xml"/><Relationship Id="rId5" Type="http://schemas.openxmlformats.org/officeDocument/2006/relationships/slide" Target="slide57.xml"/><Relationship Id="rId15" Type="http://schemas.openxmlformats.org/officeDocument/2006/relationships/slide" Target="slide67.xml"/><Relationship Id="rId10" Type="http://schemas.openxmlformats.org/officeDocument/2006/relationships/slide" Target="slide62.xml"/><Relationship Id="rId19" Type="http://schemas.openxmlformats.org/officeDocument/2006/relationships/slide" Target="slide53.xml"/><Relationship Id="rId4" Type="http://schemas.openxmlformats.org/officeDocument/2006/relationships/slide" Target="slide56.xml"/><Relationship Id="rId9" Type="http://schemas.openxmlformats.org/officeDocument/2006/relationships/slide" Target="slide61.xml"/><Relationship Id="rId14" Type="http://schemas.openxmlformats.org/officeDocument/2006/relationships/slide" Target="slide66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slide" Target="slide60.xml"/><Relationship Id="rId13" Type="http://schemas.openxmlformats.org/officeDocument/2006/relationships/slide" Target="slide65.xml"/><Relationship Id="rId18" Type="http://schemas.openxmlformats.org/officeDocument/2006/relationships/slide" Target="slide54.xml"/><Relationship Id="rId3" Type="http://schemas.openxmlformats.org/officeDocument/2006/relationships/slide" Target="slide55.xml"/><Relationship Id="rId21" Type="http://schemas.openxmlformats.org/officeDocument/2006/relationships/slide" Target="slide71.xml"/><Relationship Id="rId7" Type="http://schemas.openxmlformats.org/officeDocument/2006/relationships/slide" Target="slide59.xml"/><Relationship Id="rId12" Type="http://schemas.openxmlformats.org/officeDocument/2006/relationships/slide" Target="slide64.xml"/><Relationship Id="rId17" Type="http://schemas.openxmlformats.org/officeDocument/2006/relationships/slide" Target="slide69.xml"/><Relationship Id="rId2" Type="http://schemas.openxmlformats.org/officeDocument/2006/relationships/image" Target="../media/image59.png"/><Relationship Id="rId16" Type="http://schemas.openxmlformats.org/officeDocument/2006/relationships/slide" Target="slide68.xml"/><Relationship Id="rId20" Type="http://schemas.openxmlformats.org/officeDocument/2006/relationships/slide" Target="slide7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8.xml"/><Relationship Id="rId11" Type="http://schemas.openxmlformats.org/officeDocument/2006/relationships/slide" Target="slide63.xml"/><Relationship Id="rId5" Type="http://schemas.openxmlformats.org/officeDocument/2006/relationships/slide" Target="slide57.xml"/><Relationship Id="rId15" Type="http://schemas.openxmlformats.org/officeDocument/2006/relationships/slide" Target="slide67.xml"/><Relationship Id="rId10" Type="http://schemas.openxmlformats.org/officeDocument/2006/relationships/slide" Target="slide62.xml"/><Relationship Id="rId19" Type="http://schemas.openxmlformats.org/officeDocument/2006/relationships/slide" Target="slide53.xml"/><Relationship Id="rId4" Type="http://schemas.openxmlformats.org/officeDocument/2006/relationships/slide" Target="slide56.xml"/><Relationship Id="rId9" Type="http://schemas.openxmlformats.org/officeDocument/2006/relationships/slide" Target="slide61.xml"/><Relationship Id="rId14" Type="http://schemas.openxmlformats.org/officeDocument/2006/relationships/slide" Target="slide66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slide" Target="slide60.xml"/><Relationship Id="rId13" Type="http://schemas.openxmlformats.org/officeDocument/2006/relationships/slide" Target="slide65.xml"/><Relationship Id="rId18" Type="http://schemas.openxmlformats.org/officeDocument/2006/relationships/slide" Target="slide54.xml"/><Relationship Id="rId3" Type="http://schemas.openxmlformats.org/officeDocument/2006/relationships/slide" Target="slide55.xml"/><Relationship Id="rId21" Type="http://schemas.openxmlformats.org/officeDocument/2006/relationships/slide" Target="slide71.xml"/><Relationship Id="rId7" Type="http://schemas.openxmlformats.org/officeDocument/2006/relationships/slide" Target="slide59.xml"/><Relationship Id="rId12" Type="http://schemas.openxmlformats.org/officeDocument/2006/relationships/slide" Target="slide64.xml"/><Relationship Id="rId17" Type="http://schemas.openxmlformats.org/officeDocument/2006/relationships/slide" Target="slide69.xml"/><Relationship Id="rId2" Type="http://schemas.openxmlformats.org/officeDocument/2006/relationships/image" Target="../media/image60.png"/><Relationship Id="rId16" Type="http://schemas.openxmlformats.org/officeDocument/2006/relationships/slide" Target="slide68.xml"/><Relationship Id="rId20" Type="http://schemas.openxmlformats.org/officeDocument/2006/relationships/slide" Target="slide7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8.xml"/><Relationship Id="rId11" Type="http://schemas.openxmlformats.org/officeDocument/2006/relationships/slide" Target="slide63.xml"/><Relationship Id="rId5" Type="http://schemas.openxmlformats.org/officeDocument/2006/relationships/slide" Target="slide57.xml"/><Relationship Id="rId15" Type="http://schemas.openxmlformats.org/officeDocument/2006/relationships/slide" Target="slide67.xml"/><Relationship Id="rId10" Type="http://schemas.openxmlformats.org/officeDocument/2006/relationships/slide" Target="slide62.xml"/><Relationship Id="rId19" Type="http://schemas.openxmlformats.org/officeDocument/2006/relationships/slide" Target="slide53.xml"/><Relationship Id="rId4" Type="http://schemas.openxmlformats.org/officeDocument/2006/relationships/slide" Target="slide56.xml"/><Relationship Id="rId9" Type="http://schemas.openxmlformats.org/officeDocument/2006/relationships/slide" Target="slide61.xml"/><Relationship Id="rId14" Type="http://schemas.openxmlformats.org/officeDocument/2006/relationships/slide" Target="slide6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slide" Target="slide60.xml"/><Relationship Id="rId13" Type="http://schemas.openxmlformats.org/officeDocument/2006/relationships/slide" Target="slide65.xml"/><Relationship Id="rId18" Type="http://schemas.openxmlformats.org/officeDocument/2006/relationships/slide" Target="slide54.xml"/><Relationship Id="rId3" Type="http://schemas.openxmlformats.org/officeDocument/2006/relationships/slide" Target="slide55.xml"/><Relationship Id="rId21" Type="http://schemas.openxmlformats.org/officeDocument/2006/relationships/slide" Target="slide71.xml"/><Relationship Id="rId7" Type="http://schemas.openxmlformats.org/officeDocument/2006/relationships/slide" Target="slide59.xml"/><Relationship Id="rId12" Type="http://schemas.openxmlformats.org/officeDocument/2006/relationships/slide" Target="slide64.xml"/><Relationship Id="rId17" Type="http://schemas.openxmlformats.org/officeDocument/2006/relationships/slide" Target="slide69.xml"/><Relationship Id="rId2" Type="http://schemas.openxmlformats.org/officeDocument/2006/relationships/image" Target="../media/image61.png"/><Relationship Id="rId16" Type="http://schemas.openxmlformats.org/officeDocument/2006/relationships/slide" Target="slide68.xml"/><Relationship Id="rId20" Type="http://schemas.openxmlformats.org/officeDocument/2006/relationships/slide" Target="slide7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8.xml"/><Relationship Id="rId11" Type="http://schemas.openxmlformats.org/officeDocument/2006/relationships/slide" Target="slide63.xml"/><Relationship Id="rId5" Type="http://schemas.openxmlformats.org/officeDocument/2006/relationships/slide" Target="slide57.xml"/><Relationship Id="rId15" Type="http://schemas.openxmlformats.org/officeDocument/2006/relationships/slide" Target="slide67.xml"/><Relationship Id="rId10" Type="http://schemas.openxmlformats.org/officeDocument/2006/relationships/slide" Target="slide62.xml"/><Relationship Id="rId19" Type="http://schemas.openxmlformats.org/officeDocument/2006/relationships/slide" Target="slide53.xml"/><Relationship Id="rId4" Type="http://schemas.openxmlformats.org/officeDocument/2006/relationships/slide" Target="slide56.xml"/><Relationship Id="rId9" Type="http://schemas.openxmlformats.org/officeDocument/2006/relationships/slide" Target="slide61.xml"/><Relationship Id="rId14" Type="http://schemas.openxmlformats.org/officeDocument/2006/relationships/slide" Target="slide66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slide" Target="slide60.xml"/><Relationship Id="rId13" Type="http://schemas.openxmlformats.org/officeDocument/2006/relationships/slide" Target="slide65.xml"/><Relationship Id="rId18" Type="http://schemas.openxmlformats.org/officeDocument/2006/relationships/slide" Target="slide54.xml"/><Relationship Id="rId3" Type="http://schemas.openxmlformats.org/officeDocument/2006/relationships/slide" Target="slide55.xml"/><Relationship Id="rId21" Type="http://schemas.openxmlformats.org/officeDocument/2006/relationships/slide" Target="slide71.xml"/><Relationship Id="rId7" Type="http://schemas.openxmlformats.org/officeDocument/2006/relationships/slide" Target="slide59.xml"/><Relationship Id="rId12" Type="http://schemas.openxmlformats.org/officeDocument/2006/relationships/slide" Target="slide64.xml"/><Relationship Id="rId17" Type="http://schemas.openxmlformats.org/officeDocument/2006/relationships/slide" Target="slide69.xml"/><Relationship Id="rId2" Type="http://schemas.openxmlformats.org/officeDocument/2006/relationships/image" Target="../media/image62.png"/><Relationship Id="rId16" Type="http://schemas.openxmlformats.org/officeDocument/2006/relationships/slide" Target="slide68.xml"/><Relationship Id="rId20" Type="http://schemas.openxmlformats.org/officeDocument/2006/relationships/slide" Target="slide7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8.xml"/><Relationship Id="rId11" Type="http://schemas.openxmlformats.org/officeDocument/2006/relationships/slide" Target="slide63.xml"/><Relationship Id="rId5" Type="http://schemas.openxmlformats.org/officeDocument/2006/relationships/slide" Target="slide57.xml"/><Relationship Id="rId15" Type="http://schemas.openxmlformats.org/officeDocument/2006/relationships/slide" Target="slide67.xml"/><Relationship Id="rId10" Type="http://schemas.openxmlformats.org/officeDocument/2006/relationships/slide" Target="slide62.xml"/><Relationship Id="rId19" Type="http://schemas.openxmlformats.org/officeDocument/2006/relationships/slide" Target="slide53.xml"/><Relationship Id="rId4" Type="http://schemas.openxmlformats.org/officeDocument/2006/relationships/slide" Target="slide56.xml"/><Relationship Id="rId9" Type="http://schemas.openxmlformats.org/officeDocument/2006/relationships/slide" Target="slide61.xml"/><Relationship Id="rId14" Type="http://schemas.openxmlformats.org/officeDocument/2006/relationships/slide" Target="slide6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blog.sengxian.com" TargetMode="External"/><Relationship Id="rId2" Type="http://schemas.openxmlformats.org/officeDocument/2006/relationships/hyperlink" Target="http://www.wikipedi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i.men.ci/" TargetMode="Externa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73C7D-7A74-4955-A062-640EDCA150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数学进阶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488D22-8EF5-45D8-8302-82CD1727EF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孙睿</a:t>
            </a:r>
          </a:p>
        </p:txBody>
      </p:sp>
    </p:spTree>
    <p:extLst>
      <p:ext uri="{BB962C8B-B14F-4D97-AF65-F5344CB8AC3E}">
        <p14:creationId xmlns:p14="http://schemas.microsoft.com/office/powerpoint/2010/main" val="1958313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883F4-42E1-434F-9167-C01D884D5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同类题目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CBD69B-8969-4E2F-82C2-2AF66C5AD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同类题目还有洛谷 </a:t>
            </a:r>
            <a:r>
              <a:rPr lang="en-US" altLang="zh-CN" dirty="0"/>
              <a:t>P1939 【</a:t>
            </a:r>
            <a:r>
              <a:rPr lang="zh-CN" altLang="en-US" dirty="0"/>
              <a:t>模板</a:t>
            </a:r>
            <a:r>
              <a:rPr lang="en-US" altLang="zh-CN" dirty="0"/>
              <a:t>】</a:t>
            </a:r>
            <a:r>
              <a:rPr lang="zh-CN" altLang="en-US" dirty="0"/>
              <a:t>矩阵加速（数列），洛谷 </a:t>
            </a:r>
            <a:r>
              <a:rPr lang="en-US" altLang="zh-CN" dirty="0"/>
              <a:t>T37388 P</a:t>
            </a:r>
            <a:r>
              <a:rPr lang="zh-CN" altLang="en-US" dirty="0"/>
              <a:t>哥破解密码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910E52-ED8D-447B-BE3A-7C4EC1F67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2D5CC98-993D-46C4-BDCF-55678D616709}"/>
              </a:ext>
            </a:extLst>
          </p:cNvPr>
          <p:cNvGrpSpPr/>
          <p:nvPr/>
        </p:nvGrpSpPr>
        <p:grpSpPr>
          <a:xfrm>
            <a:off x="4437063" y="6464808"/>
            <a:ext cx="2628900" cy="137160"/>
            <a:chOff x="2971800" y="6355080"/>
            <a:chExt cx="2628900" cy="137160"/>
          </a:xfrm>
        </p:grpSpPr>
        <p:sp>
          <p:nvSpPr>
            <p:cNvPr id="6" name="椭圆 5">
              <a:hlinkClick r:id="rId2" action="ppaction://hlinksldjump"/>
              <a:extLst>
                <a:ext uri="{FF2B5EF4-FFF2-40B4-BE49-F238E27FC236}">
                  <a16:creationId xmlns:a16="http://schemas.microsoft.com/office/drawing/2014/main" id="{05A9D25C-EBF7-4668-AF42-6B6B6107F532}"/>
                </a:ext>
              </a:extLst>
            </p:cNvPr>
            <p:cNvSpPr/>
            <p:nvPr/>
          </p:nvSpPr>
          <p:spPr>
            <a:xfrm>
              <a:off x="2971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hlinkClick r:id="rId3" action="ppaction://hlinksldjump"/>
              <a:extLst>
                <a:ext uri="{FF2B5EF4-FFF2-40B4-BE49-F238E27FC236}">
                  <a16:creationId xmlns:a16="http://schemas.microsoft.com/office/drawing/2014/main" id="{BDC96603-F623-4538-8389-6C6C345EAB4E}"/>
                </a:ext>
              </a:extLst>
            </p:cNvPr>
            <p:cNvSpPr/>
            <p:nvPr/>
          </p:nvSpPr>
          <p:spPr>
            <a:xfrm>
              <a:off x="3200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hlinkClick r:id="rId4" action="ppaction://hlinksldjump"/>
              <a:extLst>
                <a:ext uri="{FF2B5EF4-FFF2-40B4-BE49-F238E27FC236}">
                  <a16:creationId xmlns:a16="http://schemas.microsoft.com/office/drawing/2014/main" id="{A2890C64-6D93-4B4D-8EEB-57104176D6D6}"/>
                </a:ext>
              </a:extLst>
            </p:cNvPr>
            <p:cNvSpPr/>
            <p:nvPr/>
          </p:nvSpPr>
          <p:spPr>
            <a:xfrm>
              <a:off x="34290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hlinkClick r:id="rId5" action="ppaction://hlinksldjump"/>
              <a:extLst>
                <a:ext uri="{FF2B5EF4-FFF2-40B4-BE49-F238E27FC236}">
                  <a16:creationId xmlns:a16="http://schemas.microsoft.com/office/drawing/2014/main" id="{02FADE2D-74A8-424B-986F-CC5D708C5A93}"/>
                </a:ext>
              </a:extLst>
            </p:cNvPr>
            <p:cNvSpPr/>
            <p:nvPr/>
          </p:nvSpPr>
          <p:spPr>
            <a:xfrm>
              <a:off x="36576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hlinkClick r:id="rId6" action="ppaction://hlinksldjump"/>
              <a:extLst>
                <a:ext uri="{FF2B5EF4-FFF2-40B4-BE49-F238E27FC236}">
                  <a16:creationId xmlns:a16="http://schemas.microsoft.com/office/drawing/2014/main" id="{FD8B3488-0096-4DC8-AE16-98C1D7EFC091}"/>
                </a:ext>
              </a:extLst>
            </p:cNvPr>
            <p:cNvSpPr/>
            <p:nvPr/>
          </p:nvSpPr>
          <p:spPr>
            <a:xfrm>
              <a:off x="38862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hlinkClick r:id="rId7" action="ppaction://hlinksldjump"/>
              <a:extLst>
                <a:ext uri="{FF2B5EF4-FFF2-40B4-BE49-F238E27FC236}">
                  <a16:creationId xmlns:a16="http://schemas.microsoft.com/office/drawing/2014/main" id="{7500F656-16D0-495C-8E18-DBD9A808E537}"/>
                </a:ext>
              </a:extLst>
            </p:cNvPr>
            <p:cNvSpPr/>
            <p:nvPr/>
          </p:nvSpPr>
          <p:spPr>
            <a:xfrm>
              <a:off x="4114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hlinkClick r:id="rId8" action="ppaction://hlinksldjump"/>
              <a:extLst>
                <a:ext uri="{FF2B5EF4-FFF2-40B4-BE49-F238E27FC236}">
                  <a16:creationId xmlns:a16="http://schemas.microsoft.com/office/drawing/2014/main" id="{A9909936-520D-4169-A6CA-2EE9D3B65CE8}"/>
                </a:ext>
              </a:extLst>
            </p:cNvPr>
            <p:cNvSpPr/>
            <p:nvPr/>
          </p:nvSpPr>
          <p:spPr>
            <a:xfrm>
              <a:off x="4343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hlinkClick r:id="rId9" action="ppaction://hlinksldjump"/>
              <a:extLst>
                <a:ext uri="{FF2B5EF4-FFF2-40B4-BE49-F238E27FC236}">
                  <a16:creationId xmlns:a16="http://schemas.microsoft.com/office/drawing/2014/main" id="{3380F3AF-5A71-4BDC-BB8F-433CDDAD5EE8}"/>
                </a:ext>
              </a:extLst>
            </p:cNvPr>
            <p:cNvSpPr/>
            <p:nvPr/>
          </p:nvSpPr>
          <p:spPr>
            <a:xfrm>
              <a:off x="4567428" y="6355080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hlinkClick r:id="rId10" action="ppaction://hlinksldjump"/>
              <a:extLst>
                <a:ext uri="{FF2B5EF4-FFF2-40B4-BE49-F238E27FC236}">
                  <a16:creationId xmlns:a16="http://schemas.microsoft.com/office/drawing/2014/main" id="{AA042CB1-0705-4166-8358-6C340AAC62CE}"/>
                </a:ext>
              </a:extLst>
            </p:cNvPr>
            <p:cNvSpPr/>
            <p:nvPr/>
          </p:nvSpPr>
          <p:spPr>
            <a:xfrm>
              <a:off x="4791456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hlinkClick r:id="rId11" action="ppaction://hlinksldjump"/>
              <a:extLst>
                <a:ext uri="{FF2B5EF4-FFF2-40B4-BE49-F238E27FC236}">
                  <a16:creationId xmlns:a16="http://schemas.microsoft.com/office/drawing/2014/main" id="{875975FB-EC91-49ED-87C8-E6F794C424FA}"/>
                </a:ext>
              </a:extLst>
            </p:cNvPr>
            <p:cNvSpPr/>
            <p:nvPr/>
          </p:nvSpPr>
          <p:spPr>
            <a:xfrm>
              <a:off x="5015484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hlinkClick r:id="rId12" action="ppaction://hlinksldjump"/>
              <a:extLst>
                <a:ext uri="{FF2B5EF4-FFF2-40B4-BE49-F238E27FC236}">
                  <a16:creationId xmlns:a16="http://schemas.microsoft.com/office/drawing/2014/main" id="{D16C56A1-EF86-4F19-AE18-23693E52BD50}"/>
                </a:ext>
              </a:extLst>
            </p:cNvPr>
            <p:cNvSpPr/>
            <p:nvPr/>
          </p:nvSpPr>
          <p:spPr>
            <a:xfrm>
              <a:off x="5239512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hlinkClick r:id="rId13" action="ppaction://hlinksldjump"/>
              <a:extLst>
                <a:ext uri="{FF2B5EF4-FFF2-40B4-BE49-F238E27FC236}">
                  <a16:creationId xmlns:a16="http://schemas.microsoft.com/office/drawing/2014/main" id="{D5C25F7F-179A-457F-B0B4-BBBD749AC4DE}"/>
                </a:ext>
              </a:extLst>
            </p:cNvPr>
            <p:cNvSpPr/>
            <p:nvPr/>
          </p:nvSpPr>
          <p:spPr>
            <a:xfrm>
              <a:off x="546354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2632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18C64-0EBC-4F1C-BCCD-9D3FF60EB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P2106 Sam</a:t>
            </a:r>
            <a:r>
              <a:rPr lang="zh-CN" altLang="en-US" dirty="0"/>
              <a:t>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CC2EEE-5231-4F84-9BFD-766D53A653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trike="sngStrike" dirty="0"/>
                  <a:t>不是后缀自动机数，也不是山姆大叔数</a:t>
                </a:r>
                <a:r>
                  <a:rPr lang="en-US" altLang="zh-CN" strike="sngStrike" dirty="0"/>
                  <a:t>.</a:t>
                </a:r>
              </a:p>
              <a:p>
                <a:r>
                  <a:rPr lang="zh-CN" altLang="en-US" dirty="0"/>
                  <a:t>小</a:t>
                </a:r>
                <a:r>
                  <a:rPr lang="en-US" altLang="zh-CN" dirty="0"/>
                  <a:t>Z</a:t>
                </a:r>
                <a:r>
                  <a:rPr lang="zh-CN" altLang="en-US" dirty="0"/>
                  <a:t>最近发现了一种非常有趣的数，他将这种数称之为 </a:t>
                </a:r>
                <a:r>
                  <a:rPr lang="en-US" altLang="zh-CN" dirty="0"/>
                  <a:t>Sam </a:t>
                </a:r>
                <a:r>
                  <a:rPr lang="zh-CN" altLang="en-US" dirty="0"/>
                  <a:t>数</a:t>
                </a:r>
                <a:r>
                  <a:rPr lang="en-US" altLang="zh-CN" dirty="0"/>
                  <a:t>.Sam </a:t>
                </a:r>
                <a:r>
                  <a:rPr lang="zh-CN" altLang="en-US" dirty="0"/>
                  <a:t>数具有以下特征：相邻两位的数字之差不超过 </a:t>
                </a:r>
                <a:r>
                  <a:rPr lang="en-US" altLang="zh-CN" dirty="0"/>
                  <a:t>2.</a:t>
                </a:r>
                <a:r>
                  <a:rPr lang="zh-CN" altLang="en-US" dirty="0"/>
                  <a:t>小</a:t>
                </a:r>
                <a:r>
                  <a:rPr lang="en-US" altLang="zh-CN" dirty="0"/>
                  <a:t>Z</a:t>
                </a:r>
                <a:r>
                  <a:rPr lang="zh-CN" altLang="en-US" dirty="0"/>
                  <a:t>还将 </a:t>
                </a:r>
                <a:r>
                  <a:rPr lang="en-US" altLang="zh-CN" dirty="0"/>
                  <a:t>Sam </a:t>
                </a:r>
                <a:r>
                  <a:rPr lang="zh-CN" altLang="en-US" dirty="0"/>
                  <a:t>数按位数进行了分类，他将一个 </a:t>
                </a:r>
                <a:r>
                  <a:rPr lang="en-US" altLang="zh-CN" dirty="0"/>
                  <a:t>k </a:t>
                </a:r>
                <a:r>
                  <a:rPr lang="zh-CN" altLang="en-US" dirty="0"/>
                  <a:t>位 </a:t>
                </a:r>
                <a:r>
                  <a:rPr lang="en-US" altLang="zh-CN" dirty="0"/>
                  <a:t>Sam </a:t>
                </a:r>
                <a:r>
                  <a:rPr lang="zh-CN" altLang="en-US" dirty="0"/>
                  <a:t>数称之为 </a:t>
                </a:r>
                <a:r>
                  <a:rPr lang="en-US" altLang="zh-CN" dirty="0"/>
                  <a:t>k </a:t>
                </a:r>
                <a:r>
                  <a:rPr lang="zh-CN" altLang="en-US" dirty="0"/>
                  <a:t>阶 </a:t>
                </a:r>
                <a:r>
                  <a:rPr lang="en-US" altLang="zh-CN" dirty="0"/>
                  <a:t>Sam </a:t>
                </a:r>
                <a:r>
                  <a:rPr lang="zh-CN" altLang="en-US" dirty="0"/>
                  <a:t>数</a:t>
                </a:r>
                <a:r>
                  <a:rPr lang="en-US" altLang="zh-CN" dirty="0"/>
                  <a:t>.</a:t>
                </a:r>
                <a:r>
                  <a:rPr lang="zh-CN" altLang="en-US" dirty="0"/>
                  <a:t>但不幸的是小</a:t>
                </a:r>
                <a:r>
                  <a:rPr lang="en-US" altLang="zh-CN" dirty="0"/>
                  <a:t>Z</a:t>
                </a:r>
                <a:r>
                  <a:rPr lang="zh-CN" altLang="en-US" dirty="0"/>
                  <a:t>发现他数不清第 </a:t>
                </a:r>
                <a:r>
                  <a:rPr lang="en-US" altLang="zh-CN" dirty="0"/>
                  <a:t>k </a:t>
                </a:r>
                <a:r>
                  <a:rPr lang="zh-CN" altLang="en-US" dirty="0"/>
                  <a:t>阶的 </a:t>
                </a:r>
                <a:r>
                  <a:rPr lang="en-US" altLang="zh-CN" dirty="0"/>
                  <a:t>Sam </a:t>
                </a:r>
                <a:r>
                  <a:rPr lang="zh-CN" altLang="en-US" dirty="0"/>
                  <a:t>数一共有多少个，这个时候机智的他想到了向你求助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输入一个数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，输出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阶</a:t>
                </a:r>
                <a:r>
                  <a:rPr lang="en-US" altLang="zh-CN" dirty="0"/>
                  <a:t>Sam</a:t>
                </a:r>
                <a:r>
                  <a:rPr lang="zh-CN" altLang="en-US" dirty="0"/>
                  <a:t>数的个数</a:t>
                </a:r>
                <a:r>
                  <a:rPr lang="en-US" altLang="zh-CN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CC2EEE-5231-4F84-9BFD-766D53A653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 r="-3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0AC68A-E446-44B6-9555-0671D507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087233E-5BDB-405E-85BC-469139F91C5D}"/>
              </a:ext>
            </a:extLst>
          </p:cNvPr>
          <p:cNvGrpSpPr/>
          <p:nvPr/>
        </p:nvGrpSpPr>
        <p:grpSpPr>
          <a:xfrm>
            <a:off x="4437063" y="6464808"/>
            <a:ext cx="2628900" cy="137160"/>
            <a:chOff x="2971800" y="6355080"/>
            <a:chExt cx="2628900" cy="137160"/>
          </a:xfrm>
        </p:grpSpPr>
        <p:sp>
          <p:nvSpPr>
            <p:cNvPr id="6" name="椭圆 5">
              <a:hlinkClick r:id="rId3" action="ppaction://hlinksldjump"/>
              <a:extLst>
                <a:ext uri="{FF2B5EF4-FFF2-40B4-BE49-F238E27FC236}">
                  <a16:creationId xmlns:a16="http://schemas.microsoft.com/office/drawing/2014/main" id="{A08CCAEF-54AD-48E4-B0A4-C82246DAFE5F}"/>
                </a:ext>
              </a:extLst>
            </p:cNvPr>
            <p:cNvSpPr/>
            <p:nvPr/>
          </p:nvSpPr>
          <p:spPr>
            <a:xfrm>
              <a:off x="2971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hlinkClick r:id="rId4" action="ppaction://hlinksldjump"/>
              <a:extLst>
                <a:ext uri="{FF2B5EF4-FFF2-40B4-BE49-F238E27FC236}">
                  <a16:creationId xmlns:a16="http://schemas.microsoft.com/office/drawing/2014/main" id="{F687F10C-04E8-4351-9C1D-8E80417A876D}"/>
                </a:ext>
              </a:extLst>
            </p:cNvPr>
            <p:cNvSpPr/>
            <p:nvPr/>
          </p:nvSpPr>
          <p:spPr>
            <a:xfrm>
              <a:off x="3200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hlinkClick r:id="rId5" action="ppaction://hlinksldjump"/>
              <a:extLst>
                <a:ext uri="{FF2B5EF4-FFF2-40B4-BE49-F238E27FC236}">
                  <a16:creationId xmlns:a16="http://schemas.microsoft.com/office/drawing/2014/main" id="{185D6252-F366-49DE-85E2-5319FD77A448}"/>
                </a:ext>
              </a:extLst>
            </p:cNvPr>
            <p:cNvSpPr/>
            <p:nvPr/>
          </p:nvSpPr>
          <p:spPr>
            <a:xfrm>
              <a:off x="34290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hlinkClick r:id="rId6" action="ppaction://hlinksldjump"/>
              <a:extLst>
                <a:ext uri="{FF2B5EF4-FFF2-40B4-BE49-F238E27FC236}">
                  <a16:creationId xmlns:a16="http://schemas.microsoft.com/office/drawing/2014/main" id="{7CC4AB3D-14B5-443F-8894-9BFA1CDCEE46}"/>
                </a:ext>
              </a:extLst>
            </p:cNvPr>
            <p:cNvSpPr/>
            <p:nvPr/>
          </p:nvSpPr>
          <p:spPr>
            <a:xfrm>
              <a:off x="36576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hlinkClick r:id="rId7" action="ppaction://hlinksldjump"/>
              <a:extLst>
                <a:ext uri="{FF2B5EF4-FFF2-40B4-BE49-F238E27FC236}">
                  <a16:creationId xmlns:a16="http://schemas.microsoft.com/office/drawing/2014/main" id="{94FC33DA-C5B9-4187-8979-F1B91457ACDF}"/>
                </a:ext>
              </a:extLst>
            </p:cNvPr>
            <p:cNvSpPr/>
            <p:nvPr/>
          </p:nvSpPr>
          <p:spPr>
            <a:xfrm>
              <a:off x="38862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59A187AE-28A3-43DB-80CB-814A8C9B9BE5}"/>
                </a:ext>
              </a:extLst>
            </p:cNvPr>
            <p:cNvSpPr/>
            <p:nvPr/>
          </p:nvSpPr>
          <p:spPr>
            <a:xfrm>
              <a:off x="4114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9467269A-DCB2-41C2-B15C-2E48F2D491AB}"/>
                </a:ext>
              </a:extLst>
            </p:cNvPr>
            <p:cNvSpPr/>
            <p:nvPr/>
          </p:nvSpPr>
          <p:spPr>
            <a:xfrm>
              <a:off x="4343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hlinkClick r:id="rId10" action="ppaction://hlinksldjump"/>
              <a:extLst>
                <a:ext uri="{FF2B5EF4-FFF2-40B4-BE49-F238E27FC236}">
                  <a16:creationId xmlns:a16="http://schemas.microsoft.com/office/drawing/2014/main" id="{29D06084-1DC6-42EF-B483-5DBF1244FAAE}"/>
                </a:ext>
              </a:extLst>
            </p:cNvPr>
            <p:cNvSpPr/>
            <p:nvPr/>
          </p:nvSpPr>
          <p:spPr>
            <a:xfrm>
              <a:off x="4567428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hlinkClick r:id="rId11" action="ppaction://hlinksldjump"/>
              <a:extLst>
                <a:ext uri="{FF2B5EF4-FFF2-40B4-BE49-F238E27FC236}">
                  <a16:creationId xmlns:a16="http://schemas.microsoft.com/office/drawing/2014/main" id="{1B0ED2B9-C81B-4D6D-ACF2-3E0AA4E9E155}"/>
                </a:ext>
              </a:extLst>
            </p:cNvPr>
            <p:cNvSpPr/>
            <p:nvPr/>
          </p:nvSpPr>
          <p:spPr>
            <a:xfrm>
              <a:off x="4791456" y="6355080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hlinkClick r:id="rId12" action="ppaction://hlinksldjump"/>
              <a:extLst>
                <a:ext uri="{FF2B5EF4-FFF2-40B4-BE49-F238E27FC236}">
                  <a16:creationId xmlns:a16="http://schemas.microsoft.com/office/drawing/2014/main" id="{AE4B349F-21A6-4E68-83D1-FC833B874C87}"/>
                </a:ext>
              </a:extLst>
            </p:cNvPr>
            <p:cNvSpPr/>
            <p:nvPr/>
          </p:nvSpPr>
          <p:spPr>
            <a:xfrm>
              <a:off x="5015484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hlinkClick r:id="rId13" action="ppaction://hlinksldjump"/>
              <a:extLst>
                <a:ext uri="{FF2B5EF4-FFF2-40B4-BE49-F238E27FC236}">
                  <a16:creationId xmlns:a16="http://schemas.microsoft.com/office/drawing/2014/main" id="{8213386D-C835-4B74-9725-9DDC8ABB1388}"/>
                </a:ext>
              </a:extLst>
            </p:cNvPr>
            <p:cNvSpPr/>
            <p:nvPr/>
          </p:nvSpPr>
          <p:spPr>
            <a:xfrm>
              <a:off x="5239512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hlinkClick r:id="rId14" action="ppaction://hlinksldjump"/>
              <a:extLst>
                <a:ext uri="{FF2B5EF4-FFF2-40B4-BE49-F238E27FC236}">
                  <a16:creationId xmlns:a16="http://schemas.microsoft.com/office/drawing/2014/main" id="{A4EF0D45-6E8C-4544-ADAB-EFE3B0D99D5B}"/>
                </a:ext>
              </a:extLst>
            </p:cNvPr>
            <p:cNvSpPr/>
            <p:nvPr/>
          </p:nvSpPr>
          <p:spPr>
            <a:xfrm>
              <a:off x="546354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0376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54916-4620-425A-BFEE-B588A9957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P2106 Sam</a:t>
            </a:r>
            <a:r>
              <a:rPr lang="zh-CN" altLang="en-US" dirty="0"/>
              <a:t>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A95200-639D-4DF2-95DF-AA628F0355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我们考虑数位</a:t>
                </a:r>
                <a:r>
                  <a:rPr lang="en-US" altLang="zh-CN" dirty="0"/>
                  <a:t>DP.</a:t>
                </a:r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表示第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位为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的方案数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容易得到递推式：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注意处理边界值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考虑到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只能由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转移来，用滚动数组优化掉第一维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，空间复杂度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A95200-639D-4DF2-95DF-AA628F0355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CCB659-E850-4589-995C-164ED73A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8E127BC-1F49-477B-9EE6-CC400434DC09}"/>
              </a:ext>
            </a:extLst>
          </p:cNvPr>
          <p:cNvGrpSpPr/>
          <p:nvPr/>
        </p:nvGrpSpPr>
        <p:grpSpPr>
          <a:xfrm>
            <a:off x="4437063" y="6464808"/>
            <a:ext cx="2628900" cy="137160"/>
            <a:chOff x="2971800" y="6355080"/>
            <a:chExt cx="2628900" cy="137160"/>
          </a:xfrm>
        </p:grpSpPr>
        <p:sp>
          <p:nvSpPr>
            <p:cNvPr id="6" name="椭圆 5">
              <a:hlinkClick r:id="rId3" action="ppaction://hlinksldjump"/>
              <a:extLst>
                <a:ext uri="{FF2B5EF4-FFF2-40B4-BE49-F238E27FC236}">
                  <a16:creationId xmlns:a16="http://schemas.microsoft.com/office/drawing/2014/main" id="{56DBB901-D984-4924-B03A-8B2A6C12340B}"/>
                </a:ext>
              </a:extLst>
            </p:cNvPr>
            <p:cNvSpPr/>
            <p:nvPr/>
          </p:nvSpPr>
          <p:spPr>
            <a:xfrm>
              <a:off x="2971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hlinkClick r:id="rId4" action="ppaction://hlinksldjump"/>
              <a:extLst>
                <a:ext uri="{FF2B5EF4-FFF2-40B4-BE49-F238E27FC236}">
                  <a16:creationId xmlns:a16="http://schemas.microsoft.com/office/drawing/2014/main" id="{E4A9CEAC-B983-4937-B313-87D9D0738885}"/>
                </a:ext>
              </a:extLst>
            </p:cNvPr>
            <p:cNvSpPr/>
            <p:nvPr/>
          </p:nvSpPr>
          <p:spPr>
            <a:xfrm>
              <a:off x="3200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hlinkClick r:id="rId5" action="ppaction://hlinksldjump"/>
              <a:extLst>
                <a:ext uri="{FF2B5EF4-FFF2-40B4-BE49-F238E27FC236}">
                  <a16:creationId xmlns:a16="http://schemas.microsoft.com/office/drawing/2014/main" id="{892DF647-568E-45FE-81C3-21E50F5A599B}"/>
                </a:ext>
              </a:extLst>
            </p:cNvPr>
            <p:cNvSpPr/>
            <p:nvPr/>
          </p:nvSpPr>
          <p:spPr>
            <a:xfrm>
              <a:off x="34290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hlinkClick r:id="rId6" action="ppaction://hlinksldjump"/>
              <a:extLst>
                <a:ext uri="{FF2B5EF4-FFF2-40B4-BE49-F238E27FC236}">
                  <a16:creationId xmlns:a16="http://schemas.microsoft.com/office/drawing/2014/main" id="{4367A0E5-0C58-47C2-A41C-46C4EB7A19F8}"/>
                </a:ext>
              </a:extLst>
            </p:cNvPr>
            <p:cNvSpPr/>
            <p:nvPr/>
          </p:nvSpPr>
          <p:spPr>
            <a:xfrm>
              <a:off x="36576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hlinkClick r:id="rId7" action="ppaction://hlinksldjump"/>
              <a:extLst>
                <a:ext uri="{FF2B5EF4-FFF2-40B4-BE49-F238E27FC236}">
                  <a16:creationId xmlns:a16="http://schemas.microsoft.com/office/drawing/2014/main" id="{DED7E2CB-F51E-4698-9AD9-F4B1596F78DB}"/>
                </a:ext>
              </a:extLst>
            </p:cNvPr>
            <p:cNvSpPr/>
            <p:nvPr/>
          </p:nvSpPr>
          <p:spPr>
            <a:xfrm>
              <a:off x="38862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D1CB2E3B-0E0B-4FE3-AB17-77569C81D75E}"/>
                </a:ext>
              </a:extLst>
            </p:cNvPr>
            <p:cNvSpPr/>
            <p:nvPr/>
          </p:nvSpPr>
          <p:spPr>
            <a:xfrm>
              <a:off x="4114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A8C7EE5B-4DF9-4318-A69C-CBB4EB08B0B9}"/>
                </a:ext>
              </a:extLst>
            </p:cNvPr>
            <p:cNvSpPr/>
            <p:nvPr/>
          </p:nvSpPr>
          <p:spPr>
            <a:xfrm>
              <a:off x="4343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hlinkClick r:id="rId10" action="ppaction://hlinksldjump"/>
              <a:extLst>
                <a:ext uri="{FF2B5EF4-FFF2-40B4-BE49-F238E27FC236}">
                  <a16:creationId xmlns:a16="http://schemas.microsoft.com/office/drawing/2014/main" id="{8DF8216A-76E6-4770-8470-109C84724B4B}"/>
                </a:ext>
              </a:extLst>
            </p:cNvPr>
            <p:cNvSpPr/>
            <p:nvPr/>
          </p:nvSpPr>
          <p:spPr>
            <a:xfrm>
              <a:off x="4567428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hlinkClick r:id="rId11" action="ppaction://hlinksldjump"/>
              <a:extLst>
                <a:ext uri="{FF2B5EF4-FFF2-40B4-BE49-F238E27FC236}">
                  <a16:creationId xmlns:a16="http://schemas.microsoft.com/office/drawing/2014/main" id="{FAB96625-7A3E-4299-BE7A-EE546A40B255}"/>
                </a:ext>
              </a:extLst>
            </p:cNvPr>
            <p:cNvSpPr/>
            <p:nvPr/>
          </p:nvSpPr>
          <p:spPr>
            <a:xfrm>
              <a:off x="4791456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hlinkClick r:id="rId12" action="ppaction://hlinksldjump"/>
              <a:extLst>
                <a:ext uri="{FF2B5EF4-FFF2-40B4-BE49-F238E27FC236}">
                  <a16:creationId xmlns:a16="http://schemas.microsoft.com/office/drawing/2014/main" id="{69B0B2C7-6001-40FA-90E0-AED398AAE05D}"/>
                </a:ext>
              </a:extLst>
            </p:cNvPr>
            <p:cNvSpPr/>
            <p:nvPr/>
          </p:nvSpPr>
          <p:spPr>
            <a:xfrm>
              <a:off x="5015484" y="6355080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hlinkClick r:id="rId13" action="ppaction://hlinksldjump"/>
              <a:extLst>
                <a:ext uri="{FF2B5EF4-FFF2-40B4-BE49-F238E27FC236}">
                  <a16:creationId xmlns:a16="http://schemas.microsoft.com/office/drawing/2014/main" id="{B9CF557E-9F96-4705-BF99-61240F804ACB}"/>
                </a:ext>
              </a:extLst>
            </p:cNvPr>
            <p:cNvSpPr/>
            <p:nvPr/>
          </p:nvSpPr>
          <p:spPr>
            <a:xfrm>
              <a:off x="5239512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hlinkClick r:id="rId14" action="ppaction://hlinksldjump"/>
              <a:extLst>
                <a:ext uri="{FF2B5EF4-FFF2-40B4-BE49-F238E27FC236}">
                  <a16:creationId xmlns:a16="http://schemas.microsoft.com/office/drawing/2014/main" id="{D9D5DE3E-D8A7-4095-BFE4-48D259D6C02E}"/>
                </a:ext>
              </a:extLst>
            </p:cNvPr>
            <p:cNvSpPr/>
            <p:nvPr/>
          </p:nvSpPr>
          <p:spPr>
            <a:xfrm>
              <a:off x="546354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7204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8D1C6-EE91-4176-9CEF-FB13C3CB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P2106 Sam</a:t>
            </a:r>
            <a:r>
              <a:rPr lang="zh-CN" altLang="en-US" dirty="0"/>
              <a:t>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2CD42E-FE9D-479E-8007-4A6E99E20D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由于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zh-CN" altLang="en-US" dirty="0"/>
                  <a:t>，这样搞显然会超时，我们进行矩阵加速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设置一个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行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列的初始矩阵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，分别表示第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位为</a:t>
                </a:r>
                <a:r>
                  <a:rPr lang="en-US" altLang="zh-CN" dirty="0"/>
                  <a:t>0…9</a:t>
                </a:r>
                <a:r>
                  <a:rPr lang="zh-CN" altLang="en-US" dirty="0"/>
                  <a:t>的方案数</a:t>
                </a:r>
                <a:r>
                  <a:rPr lang="en-US" altLang="zh-CN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0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注意初始矩阵第一个元素设置为</a:t>
                </a:r>
                <a:r>
                  <a:rPr lang="en-US" altLang="zh-CN" dirty="0"/>
                  <a:t>0.</a:t>
                </a:r>
                <a:r>
                  <a:rPr lang="zh-CN" altLang="en-US" dirty="0"/>
                  <a:t>在答案中，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可以视作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阶</a:t>
                </a:r>
                <a:r>
                  <a:rPr lang="en-US" altLang="zh-CN" dirty="0"/>
                  <a:t>Sam</a:t>
                </a:r>
                <a:r>
                  <a:rPr lang="zh-CN" altLang="en-US" dirty="0"/>
                  <a:t>数，但是数位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忽略前导</a:t>
                </a:r>
                <a:r>
                  <a:rPr lang="en-US" altLang="zh-CN" dirty="0"/>
                  <a:t>0.</a:t>
                </a:r>
              </a:p>
              <a:p>
                <a:r>
                  <a:rPr lang="zh-CN" altLang="en-US" dirty="0"/>
                  <a:t>如果置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，会</a:t>
                </a:r>
                <a:r>
                  <a:rPr lang="en-US" altLang="zh-CN" dirty="0"/>
                  <a:t>WA</a:t>
                </a:r>
                <a:r>
                  <a:rPr lang="zh-CN" altLang="en-US" dirty="0"/>
                  <a:t>掉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递推矩阵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/>
                  <a:t>由递推式而来</a:t>
                </a:r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2CD42E-FE9D-479E-8007-4A6E99E20D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9EB42D-994A-4E97-BF09-8601D578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C5E2220-A8DC-4273-8376-376D2B4C51EC}"/>
              </a:ext>
            </a:extLst>
          </p:cNvPr>
          <p:cNvGrpSpPr/>
          <p:nvPr/>
        </p:nvGrpSpPr>
        <p:grpSpPr>
          <a:xfrm>
            <a:off x="4437063" y="6464808"/>
            <a:ext cx="2628900" cy="137160"/>
            <a:chOff x="2971800" y="6355080"/>
            <a:chExt cx="2628900" cy="137160"/>
          </a:xfrm>
        </p:grpSpPr>
        <p:sp>
          <p:nvSpPr>
            <p:cNvPr id="6" name="椭圆 5">
              <a:hlinkClick r:id="rId3" action="ppaction://hlinksldjump"/>
              <a:extLst>
                <a:ext uri="{FF2B5EF4-FFF2-40B4-BE49-F238E27FC236}">
                  <a16:creationId xmlns:a16="http://schemas.microsoft.com/office/drawing/2014/main" id="{1D89E8E0-BF24-4927-ABC2-23056FDF6576}"/>
                </a:ext>
              </a:extLst>
            </p:cNvPr>
            <p:cNvSpPr/>
            <p:nvPr/>
          </p:nvSpPr>
          <p:spPr>
            <a:xfrm>
              <a:off x="2971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hlinkClick r:id="rId4" action="ppaction://hlinksldjump"/>
              <a:extLst>
                <a:ext uri="{FF2B5EF4-FFF2-40B4-BE49-F238E27FC236}">
                  <a16:creationId xmlns:a16="http://schemas.microsoft.com/office/drawing/2014/main" id="{1011A6A0-D96A-4952-AF96-844A2046085B}"/>
                </a:ext>
              </a:extLst>
            </p:cNvPr>
            <p:cNvSpPr/>
            <p:nvPr/>
          </p:nvSpPr>
          <p:spPr>
            <a:xfrm>
              <a:off x="3200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hlinkClick r:id="rId5" action="ppaction://hlinksldjump"/>
              <a:extLst>
                <a:ext uri="{FF2B5EF4-FFF2-40B4-BE49-F238E27FC236}">
                  <a16:creationId xmlns:a16="http://schemas.microsoft.com/office/drawing/2014/main" id="{1037B4E8-33DD-49E5-A194-135A2B7EBB68}"/>
                </a:ext>
              </a:extLst>
            </p:cNvPr>
            <p:cNvSpPr/>
            <p:nvPr/>
          </p:nvSpPr>
          <p:spPr>
            <a:xfrm>
              <a:off x="34290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hlinkClick r:id="rId6" action="ppaction://hlinksldjump"/>
              <a:extLst>
                <a:ext uri="{FF2B5EF4-FFF2-40B4-BE49-F238E27FC236}">
                  <a16:creationId xmlns:a16="http://schemas.microsoft.com/office/drawing/2014/main" id="{348B6AF2-A6B3-4B5D-82A3-24B1B59A7D0C}"/>
                </a:ext>
              </a:extLst>
            </p:cNvPr>
            <p:cNvSpPr/>
            <p:nvPr/>
          </p:nvSpPr>
          <p:spPr>
            <a:xfrm>
              <a:off x="36576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hlinkClick r:id="rId7" action="ppaction://hlinksldjump"/>
              <a:extLst>
                <a:ext uri="{FF2B5EF4-FFF2-40B4-BE49-F238E27FC236}">
                  <a16:creationId xmlns:a16="http://schemas.microsoft.com/office/drawing/2014/main" id="{D4D480DF-D8DD-4B49-AD63-C2AAE921A902}"/>
                </a:ext>
              </a:extLst>
            </p:cNvPr>
            <p:cNvSpPr/>
            <p:nvPr/>
          </p:nvSpPr>
          <p:spPr>
            <a:xfrm>
              <a:off x="38862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0A0C4033-D7BC-4E91-B9D4-9987369CB194}"/>
                </a:ext>
              </a:extLst>
            </p:cNvPr>
            <p:cNvSpPr/>
            <p:nvPr/>
          </p:nvSpPr>
          <p:spPr>
            <a:xfrm>
              <a:off x="4114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F5B73F57-F0C6-45F9-BD7D-BDF65FEC02DC}"/>
                </a:ext>
              </a:extLst>
            </p:cNvPr>
            <p:cNvSpPr/>
            <p:nvPr/>
          </p:nvSpPr>
          <p:spPr>
            <a:xfrm>
              <a:off x="4343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hlinkClick r:id="rId10" action="ppaction://hlinksldjump"/>
              <a:extLst>
                <a:ext uri="{FF2B5EF4-FFF2-40B4-BE49-F238E27FC236}">
                  <a16:creationId xmlns:a16="http://schemas.microsoft.com/office/drawing/2014/main" id="{A6CAEE8C-22EE-4AD1-AF6E-601DEB8423B1}"/>
                </a:ext>
              </a:extLst>
            </p:cNvPr>
            <p:cNvSpPr/>
            <p:nvPr/>
          </p:nvSpPr>
          <p:spPr>
            <a:xfrm>
              <a:off x="4567428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hlinkClick r:id="rId11" action="ppaction://hlinksldjump"/>
              <a:extLst>
                <a:ext uri="{FF2B5EF4-FFF2-40B4-BE49-F238E27FC236}">
                  <a16:creationId xmlns:a16="http://schemas.microsoft.com/office/drawing/2014/main" id="{D126A634-F6C6-4FDD-B998-D6D9D582A3D0}"/>
                </a:ext>
              </a:extLst>
            </p:cNvPr>
            <p:cNvSpPr/>
            <p:nvPr/>
          </p:nvSpPr>
          <p:spPr>
            <a:xfrm>
              <a:off x="4791456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hlinkClick r:id="rId12" action="ppaction://hlinksldjump"/>
              <a:extLst>
                <a:ext uri="{FF2B5EF4-FFF2-40B4-BE49-F238E27FC236}">
                  <a16:creationId xmlns:a16="http://schemas.microsoft.com/office/drawing/2014/main" id="{BEF2FE2C-7590-448F-96F3-841B2FECC20D}"/>
                </a:ext>
              </a:extLst>
            </p:cNvPr>
            <p:cNvSpPr/>
            <p:nvPr/>
          </p:nvSpPr>
          <p:spPr>
            <a:xfrm>
              <a:off x="5015484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hlinkClick r:id="rId13" action="ppaction://hlinksldjump"/>
              <a:extLst>
                <a:ext uri="{FF2B5EF4-FFF2-40B4-BE49-F238E27FC236}">
                  <a16:creationId xmlns:a16="http://schemas.microsoft.com/office/drawing/2014/main" id="{B4646EE9-C2AC-499A-9943-698D37A99A0E}"/>
                </a:ext>
              </a:extLst>
            </p:cNvPr>
            <p:cNvSpPr/>
            <p:nvPr/>
          </p:nvSpPr>
          <p:spPr>
            <a:xfrm>
              <a:off x="5239512" y="6355080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hlinkClick r:id="rId14" action="ppaction://hlinksldjump"/>
              <a:extLst>
                <a:ext uri="{FF2B5EF4-FFF2-40B4-BE49-F238E27FC236}">
                  <a16:creationId xmlns:a16="http://schemas.microsoft.com/office/drawing/2014/main" id="{9787CCDB-2322-4287-ADD8-E99AA69EE8B0}"/>
                </a:ext>
              </a:extLst>
            </p:cNvPr>
            <p:cNvSpPr/>
            <p:nvPr/>
          </p:nvSpPr>
          <p:spPr>
            <a:xfrm>
              <a:off x="546354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8137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A614A-0AA1-415A-B715-B673888D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P2106 Sam</a:t>
            </a:r>
            <a:r>
              <a:rPr lang="zh-CN" altLang="en-US" dirty="0"/>
              <a:t>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AA510C-4A88-4B6B-A549-B1789E03CC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0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执行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/>
                  <a:t>，输出各项的和即可</a:t>
                </a:r>
                <a:r>
                  <a:rPr lang="en-US" altLang="zh-CN" dirty="0"/>
                  <a:t>.</a:t>
                </a: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AA510C-4A88-4B6B-A549-B1789E03CC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235EE7-88A3-4DA6-815D-F1B89F7E8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3D98E34-60C1-4198-8208-5672B43291D2}"/>
              </a:ext>
            </a:extLst>
          </p:cNvPr>
          <p:cNvGrpSpPr/>
          <p:nvPr/>
        </p:nvGrpSpPr>
        <p:grpSpPr>
          <a:xfrm>
            <a:off x="4437063" y="6464808"/>
            <a:ext cx="2628900" cy="137160"/>
            <a:chOff x="2971800" y="6355080"/>
            <a:chExt cx="2628900" cy="137160"/>
          </a:xfrm>
        </p:grpSpPr>
        <p:sp>
          <p:nvSpPr>
            <p:cNvPr id="6" name="椭圆 5">
              <a:hlinkClick r:id="rId3" action="ppaction://hlinksldjump"/>
              <a:extLst>
                <a:ext uri="{FF2B5EF4-FFF2-40B4-BE49-F238E27FC236}">
                  <a16:creationId xmlns:a16="http://schemas.microsoft.com/office/drawing/2014/main" id="{0166780F-BEF8-496E-AD35-A765EF53C525}"/>
                </a:ext>
              </a:extLst>
            </p:cNvPr>
            <p:cNvSpPr/>
            <p:nvPr/>
          </p:nvSpPr>
          <p:spPr>
            <a:xfrm>
              <a:off x="2971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hlinkClick r:id="rId4" action="ppaction://hlinksldjump"/>
              <a:extLst>
                <a:ext uri="{FF2B5EF4-FFF2-40B4-BE49-F238E27FC236}">
                  <a16:creationId xmlns:a16="http://schemas.microsoft.com/office/drawing/2014/main" id="{709EB74B-5330-496F-96CF-A9F35A011B9C}"/>
                </a:ext>
              </a:extLst>
            </p:cNvPr>
            <p:cNvSpPr/>
            <p:nvPr/>
          </p:nvSpPr>
          <p:spPr>
            <a:xfrm>
              <a:off x="3200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hlinkClick r:id="rId5" action="ppaction://hlinksldjump"/>
              <a:extLst>
                <a:ext uri="{FF2B5EF4-FFF2-40B4-BE49-F238E27FC236}">
                  <a16:creationId xmlns:a16="http://schemas.microsoft.com/office/drawing/2014/main" id="{BD53AD2C-7D47-426A-AF3B-BDA6EEE70CB4}"/>
                </a:ext>
              </a:extLst>
            </p:cNvPr>
            <p:cNvSpPr/>
            <p:nvPr/>
          </p:nvSpPr>
          <p:spPr>
            <a:xfrm>
              <a:off x="34290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hlinkClick r:id="rId6" action="ppaction://hlinksldjump"/>
              <a:extLst>
                <a:ext uri="{FF2B5EF4-FFF2-40B4-BE49-F238E27FC236}">
                  <a16:creationId xmlns:a16="http://schemas.microsoft.com/office/drawing/2014/main" id="{B3A8AF7E-677F-4188-8350-DF0EF3AB3598}"/>
                </a:ext>
              </a:extLst>
            </p:cNvPr>
            <p:cNvSpPr/>
            <p:nvPr/>
          </p:nvSpPr>
          <p:spPr>
            <a:xfrm>
              <a:off x="36576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hlinkClick r:id="rId7" action="ppaction://hlinksldjump"/>
              <a:extLst>
                <a:ext uri="{FF2B5EF4-FFF2-40B4-BE49-F238E27FC236}">
                  <a16:creationId xmlns:a16="http://schemas.microsoft.com/office/drawing/2014/main" id="{41E38071-D2BB-4E8D-8187-EC3C0D1B5EED}"/>
                </a:ext>
              </a:extLst>
            </p:cNvPr>
            <p:cNvSpPr/>
            <p:nvPr/>
          </p:nvSpPr>
          <p:spPr>
            <a:xfrm>
              <a:off x="38862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19A6FC42-648D-4D7E-8AEF-171D161742A3}"/>
                </a:ext>
              </a:extLst>
            </p:cNvPr>
            <p:cNvSpPr/>
            <p:nvPr/>
          </p:nvSpPr>
          <p:spPr>
            <a:xfrm>
              <a:off x="4114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D64FC4EA-A73A-4F76-81EB-47F52B47C573}"/>
                </a:ext>
              </a:extLst>
            </p:cNvPr>
            <p:cNvSpPr/>
            <p:nvPr/>
          </p:nvSpPr>
          <p:spPr>
            <a:xfrm>
              <a:off x="4343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hlinkClick r:id="rId10" action="ppaction://hlinksldjump"/>
              <a:extLst>
                <a:ext uri="{FF2B5EF4-FFF2-40B4-BE49-F238E27FC236}">
                  <a16:creationId xmlns:a16="http://schemas.microsoft.com/office/drawing/2014/main" id="{90D1CAE4-050B-41BE-8143-0EC4A6711E36}"/>
                </a:ext>
              </a:extLst>
            </p:cNvPr>
            <p:cNvSpPr/>
            <p:nvPr/>
          </p:nvSpPr>
          <p:spPr>
            <a:xfrm>
              <a:off x="4567428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hlinkClick r:id="rId11" action="ppaction://hlinksldjump"/>
              <a:extLst>
                <a:ext uri="{FF2B5EF4-FFF2-40B4-BE49-F238E27FC236}">
                  <a16:creationId xmlns:a16="http://schemas.microsoft.com/office/drawing/2014/main" id="{90CCD8A3-4B8F-4106-A2A3-A7CD9AD7AEE8}"/>
                </a:ext>
              </a:extLst>
            </p:cNvPr>
            <p:cNvSpPr/>
            <p:nvPr/>
          </p:nvSpPr>
          <p:spPr>
            <a:xfrm>
              <a:off x="4791456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hlinkClick r:id="rId12" action="ppaction://hlinksldjump"/>
              <a:extLst>
                <a:ext uri="{FF2B5EF4-FFF2-40B4-BE49-F238E27FC236}">
                  <a16:creationId xmlns:a16="http://schemas.microsoft.com/office/drawing/2014/main" id="{49776BBD-B3EB-4395-9CBB-129081EC29BD}"/>
                </a:ext>
              </a:extLst>
            </p:cNvPr>
            <p:cNvSpPr/>
            <p:nvPr/>
          </p:nvSpPr>
          <p:spPr>
            <a:xfrm>
              <a:off x="5015484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hlinkClick r:id="rId13" action="ppaction://hlinksldjump"/>
              <a:extLst>
                <a:ext uri="{FF2B5EF4-FFF2-40B4-BE49-F238E27FC236}">
                  <a16:creationId xmlns:a16="http://schemas.microsoft.com/office/drawing/2014/main" id="{F6C9D7C6-1E7B-44ED-B801-1765DCF6F911}"/>
                </a:ext>
              </a:extLst>
            </p:cNvPr>
            <p:cNvSpPr/>
            <p:nvPr/>
          </p:nvSpPr>
          <p:spPr>
            <a:xfrm>
              <a:off x="5239512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hlinkClick r:id="rId14" action="ppaction://hlinksldjump"/>
              <a:extLst>
                <a:ext uri="{FF2B5EF4-FFF2-40B4-BE49-F238E27FC236}">
                  <a16:creationId xmlns:a16="http://schemas.microsoft.com/office/drawing/2014/main" id="{DA280879-0687-40B6-A3BF-7AC0B6A6997F}"/>
                </a:ext>
              </a:extLst>
            </p:cNvPr>
            <p:cNvSpPr/>
            <p:nvPr/>
          </p:nvSpPr>
          <p:spPr>
            <a:xfrm>
              <a:off x="5463540" y="6355080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46434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047DC-926E-4284-8F68-0A929488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线性筛素数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7302EB-5ECC-42F6-AA5F-295040FE21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假设你们已经会了</a:t>
                </a:r>
                <a:r>
                  <a:rPr lang="en-US" altLang="zh-CN" dirty="0"/>
                  <a:t>Eratosthenes</a:t>
                </a:r>
                <a:r>
                  <a:rPr lang="zh-CN" altLang="en-US" dirty="0"/>
                  <a:t>筛法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这种算法的效率不高，复杂度在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𝑙𝑜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之间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这种算法的瓶颈在于：一个合数可能被筛去多次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如果我们改进的算法对于每个合数仅筛去一次，那么我们就可以将复杂度降到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7302EB-5ECC-42F6-AA5F-295040FE21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F99743-9A2E-4A4D-9DD8-86A7734BE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4BDE03D-03F9-48E2-B287-1CBF1FBC0AA5}"/>
              </a:ext>
            </a:extLst>
          </p:cNvPr>
          <p:cNvGrpSpPr/>
          <p:nvPr/>
        </p:nvGrpSpPr>
        <p:grpSpPr>
          <a:xfrm>
            <a:off x="5225733" y="6483096"/>
            <a:ext cx="1051560" cy="137160"/>
            <a:chOff x="2971800" y="6355080"/>
            <a:chExt cx="1051560" cy="137160"/>
          </a:xfrm>
        </p:grpSpPr>
        <p:sp>
          <p:nvSpPr>
            <p:cNvPr id="6" name="椭圆 5">
              <a:hlinkClick r:id="rId3" action="ppaction://hlinksldjump"/>
              <a:extLst>
                <a:ext uri="{FF2B5EF4-FFF2-40B4-BE49-F238E27FC236}">
                  <a16:creationId xmlns:a16="http://schemas.microsoft.com/office/drawing/2014/main" id="{ABF6BF53-EF87-4D90-B605-C3CE6C851965}"/>
                </a:ext>
              </a:extLst>
            </p:cNvPr>
            <p:cNvSpPr/>
            <p:nvPr/>
          </p:nvSpPr>
          <p:spPr>
            <a:xfrm>
              <a:off x="2971800" y="6355080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椭圆 6">
              <a:hlinkClick r:id="rId4" action="ppaction://hlinksldjump"/>
              <a:extLst>
                <a:ext uri="{FF2B5EF4-FFF2-40B4-BE49-F238E27FC236}">
                  <a16:creationId xmlns:a16="http://schemas.microsoft.com/office/drawing/2014/main" id="{6F11AE86-D531-4FE5-908B-5AFAE48BAFDE}"/>
                </a:ext>
              </a:extLst>
            </p:cNvPr>
            <p:cNvSpPr/>
            <p:nvPr/>
          </p:nvSpPr>
          <p:spPr>
            <a:xfrm>
              <a:off x="3200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hlinkClick r:id="rId5" action="ppaction://hlinksldjump"/>
              <a:extLst>
                <a:ext uri="{FF2B5EF4-FFF2-40B4-BE49-F238E27FC236}">
                  <a16:creationId xmlns:a16="http://schemas.microsoft.com/office/drawing/2014/main" id="{845DA3EC-27AF-449F-B29E-2C39C6DF4B75}"/>
                </a:ext>
              </a:extLst>
            </p:cNvPr>
            <p:cNvSpPr/>
            <p:nvPr/>
          </p:nvSpPr>
          <p:spPr>
            <a:xfrm>
              <a:off x="34290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hlinkClick r:id="rId6" action="ppaction://hlinksldjump"/>
              <a:extLst>
                <a:ext uri="{FF2B5EF4-FFF2-40B4-BE49-F238E27FC236}">
                  <a16:creationId xmlns:a16="http://schemas.microsoft.com/office/drawing/2014/main" id="{19ABD1FE-966D-4D31-AA65-B3B515A9A425}"/>
                </a:ext>
              </a:extLst>
            </p:cNvPr>
            <p:cNvSpPr/>
            <p:nvPr/>
          </p:nvSpPr>
          <p:spPr>
            <a:xfrm>
              <a:off x="36576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hlinkClick r:id="rId7" action="ppaction://hlinksldjump"/>
              <a:extLst>
                <a:ext uri="{FF2B5EF4-FFF2-40B4-BE49-F238E27FC236}">
                  <a16:creationId xmlns:a16="http://schemas.microsoft.com/office/drawing/2014/main" id="{2E8EFC95-1569-4D19-A4E3-FC9AABF0CC4E}"/>
                </a:ext>
              </a:extLst>
            </p:cNvPr>
            <p:cNvSpPr/>
            <p:nvPr/>
          </p:nvSpPr>
          <p:spPr>
            <a:xfrm>
              <a:off x="38862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0708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FC30C-525C-4B04-B42F-64AB59ED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线性筛素数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F7152B-B8FA-4C71-A30F-2203A8167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200" dirty="0">
                <a:latin typeface="Consolas" panose="020B0609020204030204" pitchFamily="49" charset="0"/>
              </a:rPr>
              <a:t>void </a:t>
            </a:r>
            <a:r>
              <a:rPr lang="en-US" altLang="zh-CN" sz="1200" dirty="0" err="1">
                <a:latin typeface="Consolas" panose="020B0609020204030204" pitchFamily="49" charset="0"/>
              </a:rPr>
              <a:t>get_prime</a:t>
            </a:r>
            <a:r>
              <a:rPr lang="en-US" altLang="zh-CN" sz="1200" dirty="0">
                <a:latin typeface="Consolas" panose="020B0609020204030204" pitchFamily="49" charset="0"/>
              </a:rPr>
              <a:t>(int n) {</a:t>
            </a:r>
          </a:p>
          <a:p>
            <a:pPr marL="0" indent="0">
              <a:buNone/>
            </a:pPr>
            <a:r>
              <a:rPr lang="en-US" altLang="zh-CN" sz="1200" dirty="0">
                <a:latin typeface="Consolas" panose="020B0609020204030204" pitchFamily="49" charset="0"/>
              </a:rPr>
              <a:t>    flag[1] = 1;</a:t>
            </a:r>
          </a:p>
          <a:p>
            <a:pPr marL="0" indent="0">
              <a:buNone/>
            </a:pPr>
            <a:r>
              <a:rPr lang="en-US" altLang="zh-CN" sz="1200" dirty="0">
                <a:latin typeface="Consolas" panose="020B0609020204030204" pitchFamily="49" charset="0"/>
              </a:rPr>
              <a:t>    for (int </a:t>
            </a:r>
            <a:r>
              <a:rPr lang="en-US" altLang="zh-CN" sz="1200" dirty="0" err="1"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latin typeface="Consolas" panose="020B0609020204030204" pitchFamily="49" charset="0"/>
              </a:rPr>
              <a:t> = 2; </a:t>
            </a:r>
            <a:r>
              <a:rPr lang="en-US" altLang="zh-CN" sz="1200" dirty="0" err="1"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latin typeface="Consolas" panose="020B0609020204030204" pitchFamily="49" charset="0"/>
              </a:rPr>
              <a:t> &lt;= n; </a:t>
            </a:r>
            <a:r>
              <a:rPr lang="en-US" altLang="zh-CN" sz="1200" dirty="0" err="1"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altLang="zh-CN" sz="1200" dirty="0">
                <a:latin typeface="Consolas" panose="020B0609020204030204" pitchFamily="49" charset="0"/>
              </a:rPr>
              <a:t>        if (!flag[</a:t>
            </a:r>
            <a:r>
              <a:rPr lang="en-US" altLang="zh-CN" sz="1200" dirty="0" err="1"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latin typeface="Consolas" panose="020B0609020204030204" pitchFamily="49" charset="0"/>
              </a:rPr>
              <a:t>]) </a:t>
            </a:r>
            <a:r>
              <a:rPr lang="en-US" altLang="zh-CN" sz="1200" dirty="0" err="1">
                <a:latin typeface="Consolas" panose="020B0609020204030204" pitchFamily="49" charset="0"/>
              </a:rPr>
              <a:t>pr</a:t>
            </a:r>
            <a:r>
              <a:rPr lang="en-US" altLang="zh-CN" sz="1200" dirty="0">
                <a:latin typeface="Consolas" panose="020B0609020204030204" pitchFamily="49" charset="0"/>
              </a:rPr>
              <a:t>[++tot] = </a:t>
            </a:r>
            <a:r>
              <a:rPr lang="en-US" altLang="zh-CN" sz="1200" dirty="0" err="1"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200" dirty="0">
                <a:latin typeface="Consolas" panose="020B0609020204030204" pitchFamily="49" charset="0"/>
              </a:rPr>
              <a:t>        for (int j = 1; j &lt;= tot &amp;&amp; </a:t>
            </a:r>
            <a:r>
              <a:rPr lang="en-US" altLang="zh-CN" sz="1200" dirty="0" err="1"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latin typeface="Consolas" panose="020B0609020204030204" pitchFamily="49" charset="0"/>
              </a:rPr>
              <a:t> * </a:t>
            </a:r>
            <a:r>
              <a:rPr lang="en-US" altLang="zh-CN" sz="1200" dirty="0" err="1">
                <a:latin typeface="Consolas" panose="020B0609020204030204" pitchFamily="49" charset="0"/>
              </a:rPr>
              <a:t>pr</a:t>
            </a:r>
            <a:r>
              <a:rPr lang="en-US" altLang="zh-CN" sz="1200" dirty="0">
                <a:latin typeface="Consolas" panose="020B0609020204030204" pitchFamily="49" charset="0"/>
              </a:rPr>
              <a:t>[j] &lt;= n; </a:t>
            </a:r>
            <a:r>
              <a:rPr lang="en-US" altLang="zh-CN" sz="1200" dirty="0" err="1">
                <a:latin typeface="Consolas" panose="020B0609020204030204" pitchFamily="49" charset="0"/>
              </a:rPr>
              <a:t>j++</a:t>
            </a:r>
            <a:r>
              <a:rPr lang="en-US" altLang="zh-CN" sz="1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200" dirty="0">
                <a:latin typeface="Consolas" panose="020B0609020204030204" pitchFamily="49" charset="0"/>
              </a:rPr>
              <a:t>            flag[</a:t>
            </a:r>
            <a:r>
              <a:rPr lang="en-US" altLang="zh-CN" sz="1200" dirty="0" err="1"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latin typeface="Consolas" panose="020B0609020204030204" pitchFamily="49" charset="0"/>
              </a:rPr>
              <a:t> * </a:t>
            </a:r>
            <a:r>
              <a:rPr lang="en-US" altLang="zh-CN" sz="1200" dirty="0" err="1">
                <a:latin typeface="Consolas" panose="020B0609020204030204" pitchFamily="49" charset="0"/>
              </a:rPr>
              <a:t>pr</a:t>
            </a:r>
            <a:r>
              <a:rPr lang="en-US" altLang="zh-CN" sz="1200" dirty="0">
                <a:latin typeface="Consolas" panose="020B0609020204030204" pitchFamily="49" charset="0"/>
              </a:rPr>
              <a:t>[j]] = 1;</a:t>
            </a:r>
          </a:p>
          <a:p>
            <a:pPr marL="0" indent="0">
              <a:buNone/>
            </a:pPr>
            <a:r>
              <a:rPr lang="en-US" altLang="zh-CN" sz="1200" dirty="0">
                <a:latin typeface="Consolas" panose="020B0609020204030204" pitchFamily="49" charset="0"/>
              </a:rPr>
              <a:t>            if (!(</a:t>
            </a:r>
            <a:r>
              <a:rPr lang="en-US" altLang="zh-CN" sz="1200" dirty="0" err="1"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latin typeface="Consolas" panose="020B0609020204030204" pitchFamily="49" charset="0"/>
              </a:rPr>
              <a:t> % </a:t>
            </a:r>
            <a:r>
              <a:rPr lang="en-US" altLang="zh-CN" sz="1200" dirty="0" err="1">
                <a:latin typeface="Consolas" panose="020B0609020204030204" pitchFamily="49" charset="0"/>
              </a:rPr>
              <a:t>pr</a:t>
            </a:r>
            <a:r>
              <a:rPr lang="en-US" altLang="zh-CN" sz="1200" dirty="0">
                <a:latin typeface="Consolas" panose="020B0609020204030204" pitchFamily="49" charset="0"/>
              </a:rPr>
              <a:t>[j])) break;</a:t>
            </a:r>
          </a:p>
          <a:p>
            <a:pPr marL="0" indent="0">
              <a:buNone/>
            </a:pPr>
            <a:r>
              <a:rPr lang="en-US" altLang="zh-CN" sz="12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altLang="zh-CN" sz="12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zh-CN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8C40F0-4127-4D77-BD64-D14F6B8F3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F0BB6A8-B481-46EA-B8C6-AEC944C05ED1}"/>
              </a:ext>
            </a:extLst>
          </p:cNvPr>
          <p:cNvGrpSpPr/>
          <p:nvPr/>
        </p:nvGrpSpPr>
        <p:grpSpPr>
          <a:xfrm>
            <a:off x="5225733" y="6483096"/>
            <a:ext cx="1051560" cy="137160"/>
            <a:chOff x="2971800" y="6355080"/>
            <a:chExt cx="1051560" cy="137160"/>
          </a:xfrm>
        </p:grpSpPr>
        <p:sp>
          <p:nvSpPr>
            <p:cNvPr id="6" name="椭圆 5">
              <a:hlinkClick r:id="rId2" action="ppaction://hlinksldjump"/>
              <a:extLst>
                <a:ext uri="{FF2B5EF4-FFF2-40B4-BE49-F238E27FC236}">
                  <a16:creationId xmlns:a16="http://schemas.microsoft.com/office/drawing/2014/main" id="{5F28E0E0-E62C-4013-B0E6-0B9974225EDB}"/>
                </a:ext>
              </a:extLst>
            </p:cNvPr>
            <p:cNvSpPr/>
            <p:nvPr/>
          </p:nvSpPr>
          <p:spPr>
            <a:xfrm>
              <a:off x="2971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hlinkClick r:id="rId3" action="ppaction://hlinksldjump"/>
              <a:extLst>
                <a:ext uri="{FF2B5EF4-FFF2-40B4-BE49-F238E27FC236}">
                  <a16:creationId xmlns:a16="http://schemas.microsoft.com/office/drawing/2014/main" id="{D62C5087-10DF-4962-880F-6FC451C1A83D}"/>
                </a:ext>
              </a:extLst>
            </p:cNvPr>
            <p:cNvSpPr/>
            <p:nvPr/>
          </p:nvSpPr>
          <p:spPr>
            <a:xfrm>
              <a:off x="3200400" y="6355080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椭圆 7">
              <a:hlinkClick r:id="rId4" action="ppaction://hlinksldjump"/>
              <a:extLst>
                <a:ext uri="{FF2B5EF4-FFF2-40B4-BE49-F238E27FC236}">
                  <a16:creationId xmlns:a16="http://schemas.microsoft.com/office/drawing/2014/main" id="{078524E5-C1DB-40CF-B11E-A7BA082F5BB8}"/>
                </a:ext>
              </a:extLst>
            </p:cNvPr>
            <p:cNvSpPr/>
            <p:nvPr/>
          </p:nvSpPr>
          <p:spPr>
            <a:xfrm>
              <a:off x="34290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hlinkClick r:id="rId5" action="ppaction://hlinksldjump"/>
              <a:extLst>
                <a:ext uri="{FF2B5EF4-FFF2-40B4-BE49-F238E27FC236}">
                  <a16:creationId xmlns:a16="http://schemas.microsoft.com/office/drawing/2014/main" id="{78383357-07E3-4FB1-8B42-874E81EEBD77}"/>
                </a:ext>
              </a:extLst>
            </p:cNvPr>
            <p:cNvSpPr/>
            <p:nvPr/>
          </p:nvSpPr>
          <p:spPr>
            <a:xfrm>
              <a:off x="36576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hlinkClick r:id="rId6" action="ppaction://hlinksldjump"/>
              <a:extLst>
                <a:ext uri="{FF2B5EF4-FFF2-40B4-BE49-F238E27FC236}">
                  <a16:creationId xmlns:a16="http://schemas.microsoft.com/office/drawing/2014/main" id="{F7E04BAE-6F08-4051-8099-28A9F1389857}"/>
                </a:ext>
              </a:extLst>
            </p:cNvPr>
            <p:cNvSpPr/>
            <p:nvPr/>
          </p:nvSpPr>
          <p:spPr>
            <a:xfrm>
              <a:off x="38862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163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E8809-10E9-4B95-86E7-2EE80842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线性筛素数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E94E4F-CA03-4F8D-B5DB-CCA04B65AF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zh-CN" altLang="en-US" dirty="0"/>
                  <a:t>复杂度证明：</a:t>
                </a:r>
                <a:endParaRPr lang="en-US" altLang="zh-CN" dirty="0"/>
              </a:p>
              <a:p>
                <a:r>
                  <a:rPr lang="zh-CN" altLang="en-US" dirty="0"/>
                  <a:t>每一个合数都可以表示为若干个数的乘积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对于数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，可能为素数也可能为合数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/>
                  <a:t>素数：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乘以不大于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的素数一定是一个合数，这个合数的质因数个数为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，而且之前没有出现过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是合数：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可以分解为若干个素数的乘积</a:t>
                </a:r>
                <a:r>
                  <a:rPr lang="en-US" altLang="zh-CN" dirty="0"/>
                  <a:t>.</a:t>
                </a:r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≤…≤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与小于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的素数相乘，结果必为一个合数，且这个合数之前没有出现过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时间复杂度显然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E94E4F-CA03-4F8D-B5DB-CCA04B65AF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442A57-B204-4EB4-83E7-9082C0647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2C2E467-D161-4241-8F73-25CECAFBC24A}"/>
              </a:ext>
            </a:extLst>
          </p:cNvPr>
          <p:cNvGrpSpPr/>
          <p:nvPr/>
        </p:nvGrpSpPr>
        <p:grpSpPr>
          <a:xfrm>
            <a:off x="5225733" y="6483096"/>
            <a:ext cx="1051560" cy="137160"/>
            <a:chOff x="2971800" y="6355080"/>
            <a:chExt cx="1051560" cy="137160"/>
          </a:xfrm>
        </p:grpSpPr>
        <p:sp>
          <p:nvSpPr>
            <p:cNvPr id="6" name="椭圆 5">
              <a:hlinkClick r:id="rId3" action="ppaction://hlinksldjump"/>
              <a:extLst>
                <a:ext uri="{FF2B5EF4-FFF2-40B4-BE49-F238E27FC236}">
                  <a16:creationId xmlns:a16="http://schemas.microsoft.com/office/drawing/2014/main" id="{A982A3C5-8767-42D8-A006-0F8B1A3A00FF}"/>
                </a:ext>
              </a:extLst>
            </p:cNvPr>
            <p:cNvSpPr/>
            <p:nvPr/>
          </p:nvSpPr>
          <p:spPr>
            <a:xfrm>
              <a:off x="2971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hlinkClick r:id="rId4" action="ppaction://hlinksldjump"/>
              <a:extLst>
                <a:ext uri="{FF2B5EF4-FFF2-40B4-BE49-F238E27FC236}">
                  <a16:creationId xmlns:a16="http://schemas.microsoft.com/office/drawing/2014/main" id="{26488E87-B9AF-43F4-B4F8-127CFCA11F8A}"/>
                </a:ext>
              </a:extLst>
            </p:cNvPr>
            <p:cNvSpPr/>
            <p:nvPr/>
          </p:nvSpPr>
          <p:spPr>
            <a:xfrm>
              <a:off x="3200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hlinkClick r:id="rId5" action="ppaction://hlinksldjump"/>
              <a:extLst>
                <a:ext uri="{FF2B5EF4-FFF2-40B4-BE49-F238E27FC236}">
                  <a16:creationId xmlns:a16="http://schemas.microsoft.com/office/drawing/2014/main" id="{5A1EBFD7-5257-4721-A863-905ECF2A0AA6}"/>
                </a:ext>
              </a:extLst>
            </p:cNvPr>
            <p:cNvSpPr/>
            <p:nvPr/>
          </p:nvSpPr>
          <p:spPr>
            <a:xfrm>
              <a:off x="3429000" y="6355080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椭圆 8">
              <a:hlinkClick r:id="rId6" action="ppaction://hlinksldjump"/>
              <a:extLst>
                <a:ext uri="{FF2B5EF4-FFF2-40B4-BE49-F238E27FC236}">
                  <a16:creationId xmlns:a16="http://schemas.microsoft.com/office/drawing/2014/main" id="{240221CF-D2B4-4EAC-A6C9-0ADFA582BFCF}"/>
                </a:ext>
              </a:extLst>
            </p:cNvPr>
            <p:cNvSpPr/>
            <p:nvPr/>
          </p:nvSpPr>
          <p:spPr>
            <a:xfrm>
              <a:off x="36576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hlinkClick r:id="rId7" action="ppaction://hlinksldjump"/>
              <a:extLst>
                <a:ext uri="{FF2B5EF4-FFF2-40B4-BE49-F238E27FC236}">
                  <a16:creationId xmlns:a16="http://schemas.microsoft.com/office/drawing/2014/main" id="{4D4CEAE5-5C98-4EA0-B02B-92B330B59768}"/>
                </a:ext>
              </a:extLst>
            </p:cNvPr>
            <p:cNvSpPr/>
            <p:nvPr/>
          </p:nvSpPr>
          <p:spPr>
            <a:xfrm>
              <a:off x="38862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0198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E8E3D-33AC-4BFF-8F37-5C38C5244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线性筛素数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FEA102-CB04-4918-B3FF-57A47BE87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正确性证明：</a:t>
            </a:r>
            <a:endParaRPr lang="en-US" altLang="zh-CN" dirty="0"/>
          </a:p>
          <a:p>
            <a:r>
              <a:rPr lang="zh-CN" altLang="en-US" dirty="0"/>
              <a:t>对于每一个合数，都可以表示为一个数乘以一个小素数的形式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所有的合数都会被筛掉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正确性显然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719908-C41B-407B-BB9B-6016DBBE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824076D-90E4-4114-A6CD-0F443A1126BE}"/>
              </a:ext>
            </a:extLst>
          </p:cNvPr>
          <p:cNvGrpSpPr/>
          <p:nvPr/>
        </p:nvGrpSpPr>
        <p:grpSpPr>
          <a:xfrm>
            <a:off x="5225733" y="6483096"/>
            <a:ext cx="1051560" cy="137160"/>
            <a:chOff x="2971800" y="6355080"/>
            <a:chExt cx="1051560" cy="137160"/>
          </a:xfrm>
        </p:grpSpPr>
        <p:sp>
          <p:nvSpPr>
            <p:cNvPr id="6" name="椭圆 5">
              <a:hlinkClick r:id="rId2" action="ppaction://hlinksldjump"/>
              <a:extLst>
                <a:ext uri="{FF2B5EF4-FFF2-40B4-BE49-F238E27FC236}">
                  <a16:creationId xmlns:a16="http://schemas.microsoft.com/office/drawing/2014/main" id="{87C4C5D3-794D-4FC7-B0A6-5E104B4E60D8}"/>
                </a:ext>
              </a:extLst>
            </p:cNvPr>
            <p:cNvSpPr/>
            <p:nvPr/>
          </p:nvSpPr>
          <p:spPr>
            <a:xfrm>
              <a:off x="2971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hlinkClick r:id="rId3" action="ppaction://hlinksldjump"/>
              <a:extLst>
                <a:ext uri="{FF2B5EF4-FFF2-40B4-BE49-F238E27FC236}">
                  <a16:creationId xmlns:a16="http://schemas.microsoft.com/office/drawing/2014/main" id="{400E30E2-6921-4A98-B2E4-FEA8B1640A2F}"/>
                </a:ext>
              </a:extLst>
            </p:cNvPr>
            <p:cNvSpPr/>
            <p:nvPr/>
          </p:nvSpPr>
          <p:spPr>
            <a:xfrm>
              <a:off x="3200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hlinkClick r:id="rId4" action="ppaction://hlinksldjump"/>
              <a:extLst>
                <a:ext uri="{FF2B5EF4-FFF2-40B4-BE49-F238E27FC236}">
                  <a16:creationId xmlns:a16="http://schemas.microsoft.com/office/drawing/2014/main" id="{17C937A8-C5B2-4DFD-869A-CDC53988FE27}"/>
                </a:ext>
              </a:extLst>
            </p:cNvPr>
            <p:cNvSpPr/>
            <p:nvPr/>
          </p:nvSpPr>
          <p:spPr>
            <a:xfrm>
              <a:off x="34290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hlinkClick r:id="rId5" action="ppaction://hlinksldjump"/>
              <a:extLst>
                <a:ext uri="{FF2B5EF4-FFF2-40B4-BE49-F238E27FC236}">
                  <a16:creationId xmlns:a16="http://schemas.microsoft.com/office/drawing/2014/main" id="{CEC8F728-3ACD-402C-BB4F-CBF54919E0CA}"/>
                </a:ext>
              </a:extLst>
            </p:cNvPr>
            <p:cNvSpPr/>
            <p:nvPr/>
          </p:nvSpPr>
          <p:spPr>
            <a:xfrm>
              <a:off x="3657600" y="6355080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椭圆 9">
              <a:hlinkClick r:id="rId6" action="ppaction://hlinksldjump"/>
              <a:extLst>
                <a:ext uri="{FF2B5EF4-FFF2-40B4-BE49-F238E27FC236}">
                  <a16:creationId xmlns:a16="http://schemas.microsoft.com/office/drawing/2014/main" id="{3067F554-736C-4265-A258-BEAE4E5D885B}"/>
                </a:ext>
              </a:extLst>
            </p:cNvPr>
            <p:cNvSpPr/>
            <p:nvPr/>
          </p:nvSpPr>
          <p:spPr>
            <a:xfrm>
              <a:off x="38862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8032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71C1D-3573-4477-AA1E-75425BA9F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P3383 【</a:t>
            </a:r>
            <a:r>
              <a:rPr lang="zh-CN" altLang="en-US" dirty="0"/>
              <a:t>模板</a:t>
            </a:r>
            <a:r>
              <a:rPr lang="en-US" altLang="zh-CN" dirty="0"/>
              <a:t>】 </a:t>
            </a:r>
            <a:r>
              <a:rPr lang="zh-CN" altLang="en-US" dirty="0"/>
              <a:t>线性筛素数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D561A8-E8B6-46EC-B13A-C1A45974C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用线性筛素数做即可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Eratosthenes</a:t>
            </a:r>
            <a:r>
              <a:rPr lang="zh-CN" altLang="en-US"/>
              <a:t>筛法也可以卡过。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765BA7-4922-4F77-858B-F201A12A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6673705-1E03-4856-8775-3D730CB6BB7C}"/>
              </a:ext>
            </a:extLst>
          </p:cNvPr>
          <p:cNvGrpSpPr/>
          <p:nvPr/>
        </p:nvGrpSpPr>
        <p:grpSpPr>
          <a:xfrm>
            <a:off x="5225733" y="6483096"/>
            <a:ext cx="1051560" cy="137160"/>
            <a:chOff x="2971800" y="6355080"/>
            <a:chExt cx="1051560" cy="137160"/>
          </a:xfrm>
        </p:grpSpPr>
        <p:sp>
          <p:nvSpPr>
            <p:cNvPr id="6" name="椭圆 5">
              <a:hlinkClick r:id="rId2" action="ppaction://hlinksldjump"/>
              <a:extLst>
                <a:ext uri="{FF2B5EF4-FFF2-40B4-BE49-F238E27FC236}">
                  <a16:creationId xmlns:a16="http://schemas.microsoft.com/office/drawing/2014/main" id="{708C2B49-447A-465B-B5B1-DF2CD6F26486}"/>
                </a:ext>
              </a:extLst>
            </p:cNvPr>
            <p:cNvSpPr/>
            <p:nvPr/>
          </p:nvSpPr>
          <p:spPr>
            <a:xfrm>
              <a:off x="2971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hlinkClick r:id="rId3" action="ppaction://hlinksldjump"/>
              <a:extLst>
                <a:ext uri="{FF2B5EF4-FFF2-40B4-BE49-F238E27FC236}">
                  <a16:creationId xmlns:a16="http://schemas.microsoft.com/office/drawing/2014/main" id="{F188892A-B9B9-4179-9816-AFE29B03F850}"/>
                </a:ext>
              </a:extLst>
            </p:cNvPr>
            <p:cNvSpPr/>
            <p:nvPr/>
          </p:nvSpPr>
          <p:spPr>
            <a:xfrm>
              <a:off x="3200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hlinkClick r:id="rId4" action="ppaction://hlinksldjump"/>
              <a:extLst>
                <a:ext uri="{FF2B5EF4-FFF2-40B4-BE49-F238E27FC236}">
                  <a16:creationId xmlns:a16="http://schemas.microsoft.com/office/drawing/2014/main" id="{4EBFF094-500D-4EAE-805B-C55D0BA5D469}"/>
                </a:ext>
              </a:extLst>
            </p:cNvPr>
            <p:cNvSpPr/>
            <p:nvPr/>
          </p:nvSpPr>
          <p:spPr>
            <a:xfrm>
              <a:off x="34290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hlinkClick r:id="rId5" action="ppaction://hlinksldjump"/>
              <a:extLst>
                <a:ext uri="{FF2B5EF4-FFF2-40B4-BE49-F238E27FC236}">
                  <a16:creationId xmlns:a16="http://schemas.microsoft.com/office/drawing/2014/main" id="{20403A5A-B284-48BA-8A62-CB680D23F32F}"/>
                </a:ext>
              </a:extLst>
            </p:cNvPr>
            <p:cNvSpPr/>
            <p:nvPr/>
          </p:nvSpPr>
          <p:spPr>
            <a:xfrm>
              <a:off x="36576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hlinkClick r:id="rId6" action="ppaction://hlinksldjump"/>
              <a:extLst>
                <a:ext uri="{FF2B5EF4-FFF2-40B4-BE49-F238E27FC236}">
                  <a16:creationId xmlns:a16="http://schemas.microsoft.com/office/drawing/2014/main" id="{92299BEF-AC52-4E39-BAFD-77D1C63B7B98}"/>
                </a:ext>
              </a:extLst>
            </p:cNvPr>
            <p:cNvSpPr/>
            <p:nvPr/>
          </p:nvSpPr>
          <p:spPr>
            <a:xfrm>
              <a:off x="3886200" y="6355080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8751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F64E9-4C2A-4A97-9097-C6F8CEF3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卷首语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1AA515-BC02-4A31-AE16-DC7A605B3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公式恐惧症请注意：前方高能！</a:t>
            </a:r>
            <a:endParaRPr lang="en-US" altLang="zh-CN" dirty="0"/>
          </a:p>
          <a:p>
            <a:r>
              <a:rPr lang="zh-CN" altLang="en-US" dirty="0"/>
              <a:t>预备知识：小学数学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D057A0-D00C-421B-93BA-E76AFE4C8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22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C8FE9-94F7-4F5F-B120-CE077D8B3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32A109-EC14-4445-915D-848C63D8E5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个不同元素中任取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个元素并成一组，叫做从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个不同元素中取出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个元素的一个组合</a:t>
                </a:r>
                <a:r>
                  <a:rPr lang="en-US" altLang="zh-CN" dirty="0"/>
                  <a:t>.</a:t>
                </a:r>
                <a:r>
                  <a:rPr lang="zh-CN" altLang="en-US" dirty="0"/>
                  <a:t>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个不同元素中取出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个元素的所有组合的个数叫做从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个不同元素中取出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个元素的组合数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个不同元素中取出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个元素的组合数在数学上简记为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m</m:t>
                            </m:r>
                          </m:den>
                        </m:f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或</m:t>
                    </m:r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zh-CN" dirty="0"/>
                  <a:t>.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pt-BR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32A109-EC14-4445-915D-848C63D8E5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 r="-10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DF3625-FD06-4A8C-8BCA-5FB6FB842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55E3AE8-A06C-4D31-8AB1-6FD69491F4CD}"/>
              </a:ext>
            </a:extLst>
          </p:cNvPr>
          <p:cNvGrpSpPr/>
          <p:nvPr/>
        </p:nvGrpSpPr>
        <p:grpSpPr>
          <a:xfrm>
            <a:off x="4437063" y="6464808"/>
            <a:ext cx="2628900" cy="137160"/>
            <a:chOff x="2971800" y="6355080"/>
            <a:chExt cx="2628900" cy="137160"/>
          </a:xfrm>
        </p:grpSpPr>
        <p:sp>
          <p:nvSpPr>
            <p:cNvPr id="6" name="椭圆 5">
              <a:hlinkClick r:id="rId3" action="ppaction://hlinksldjump"/>
              <a:extLst>
                <a:ext uri="{FF2B5EF4-FFF2-40B4-BE49-F238E27FC236}">
                  <a16:creationId xmlns:a16="http://schemas.microsoft.com/office/drawing/2014/main" id="{472BC0C3-E378-457B-8DA4-1FB4EA01B74F}"/>
                </a:ext>
              </a:extLst>
            </p:cNvPr>
            <p:cNvSpPr/>
            <p:nvPr/>
          </p:nvSpPr>
          <p:spPr>
            <a:xfrm>
              <a:off x="2971800" y="6355080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椭圆 6">
              <a:hlinkClick r:id="rId4" action="ppaction://hlinksldjump"/>
              <a:extLst>
                <a:ext uri="{FF2B5EF4-FFF2-40B4-BE49-F238E27FC236}">
                  <a16:creationId xmlns:a16="http://schemas.microsoft.com/office/drawing/2014/main" id="{C4F8C0E4-1717-4840-AA21-3E14C2578183}"/>
                </a:ext>
              </a:extLst>
            </p:cNvPr>
            <p:cNvSpPr/>
            <p:nvPr/>
          </p:nvSpPr>
          <p:spPr>
            <a:xfrm>
              <a:off x="3200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hlinkClick r:id="rId5" action="ppaction://hlinksldjump"/>
              <a:extLst>
                <a:ext uri="{FF2B5EF4-FFF2-40B4-BE49-F238E27FC236}">
                  <a16:creationId xmlns:a16="http://schemas.microsoft.com/office/drawing/2014/main" id="{1030D805-E509-447C-BF16-586241C2C20D}"/>
                </a:ext>
              </a:extLst>
            </p:cNvPr>
            <p:cNvSpPr/>
            <p:nvPr/>
          </p:nvSpPr>
          <p:spPr>
            <a:xfrm>
              <a:off x="34290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hlinkClick r:id="rId6" action="ppaction://hlinksldjump"/>
              <a:extLst>
                <a:ext uri="{FF2B5EF4-FFF2-40B4-BE49-F238E27FC236}">
                  <a16:creationId xmlns:a16="http://schemas.microsoft.com/office/drawing/2014/main" id="{FA3514B6-F914-4241-B6A5-4607C9B539F4}"/>
                </a:ext>
              </a:extLst>
            </p:cNvPr>
            <p:cNvSpPr/>
            <p:nvPr/>
          </p:nvSpPr>
          <p:spPr>
            <a:xfrm>
              <a:off x="36576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hlinkClick r:id="rId7" action="ppaction://hlinksldjump"/>
              <a:extLst>
                <a:ext uri="{FF2B5EF4-FFF2-40B4-BE49-F238E27FC236}">
                  <a16:creationId xmlns:a16="http://schemas.microsoft.com/office/drawing/2014/main" id="{0F648382-1094-4386-997A-5BCD1487F9F7}"/>
                </a:ext>
              </a:extLst>
            </p:cNvPr>
            <p:cNvSpPr/>
            <p:nvPr/>
          </p:nvSpPr>
          <p:spPr>
            <a:xfrm>
              <a:off x="38862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332C1B26-9971-43B3-97CE-E3FC6DCF7351}"/>
                </a:ext>
              </a:extLst>
            </p:cNvPr>
            <p:cNvSpPr/>
            <p:nvPr/>
          </p:nvSpPr>
          <p:spPr>
            <a:xfrm>
              <a:off x="4114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E1294482-BCAC-49CF-8D06-A8B43D86CB92}"/>
                </a:ext>
              </a:extLst>
            </p:cNvPr>
            <p:cNvSpPr/>
            <p:nvPr/>
          </p:nvSpPr>
          <p:spPr>
            <a:xfrm>
              <a:off x="4343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hlinkClick r:id="rId10" action="ppaction://hlinksldjump"/>
              <a:extLst>
                <a:ext uri="{FF2B5EF4-FFF2-40B4-BE49-F238E27FC236}">
                  <a16:creationId xmlns:a16="http://schemas.microsoft.com/office/drawing/2014/main" id="{7B0D792E-DD01-4532-A587-0062577D96F7}"/>
                </a:ext>
              </a:extLst>
            </p:cNvPr>
            <p:cNvSpPr/>
            <p:nvPr/>
          </p:nvSpPr>
          <p:spPr>
            <a:xfrm>
              <a:off x="4567428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hlinkClick r:id="rId11" action="ppaction://hlinksldjump"/>
              <a:extLst>
                <a:ext uri="{FF2B5EF4-FFF2-40B4-BE49-F238E27FC236}">
                  <a16:creationId xmlns:a16="http://schemas.microsoft.com/office/drawing/2014/main" id="{5DFBE889-A15E-4408-895A-0BE6ADCD904C}"/>
                </a:ext>
              </a:extLst>
            </p:cNvPr>
            <p:cNvSpPr/>
            <p:nvPr/>
          </p:nvSpPr>
          <p:spPr>
            <a:xfrm>
              <a:off x="4791456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hlinkClick r:id="rId12" action="ppaction://hlinksldjump"/>
              <a:extLst>
                <a:ext uri="{FF2B5EF4-FFF2-40B4-BE49-F238E27FC236}">
                  <a16:creationId xmlns:a16="http://schemas.microsoft.com/office/drawing/2014/main" id="{54314587-1C0B-4E4F-8AC9-738D3F632324}"/>
                </a:ext>
              </a:extLst>
            </p:cNvPr>
            <p:cNvSpPr/>
            <p:nvPr/>
          </p:nvSpPr>
          <p:spPr>
            <a:xfrm>
              <a:off x="5015484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hlinkClick r:id="rId13" action="ppaction://hlinksldjump"/>
              <a:extLst>
                <a:ext uri="{FF2B5EF4-FFF2-40B4-BE49-F238E27FC236}">
                  <a16:creationId xmlns:a16="http://schemas.microsoft.com/office/drawing/2014/main" id="{CA5987FB-B9C0-472F-A2EB-69C055408C93}"/>
                </a:ext>
              </a:extLst>
            </p:cNvPr>
            <p:cNvSpPr/>
            <p:nvPr/>
          </p:nvSpPr>
          <p:spPr>
            <a:xfrm>
              <a:off x="5239512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hlinkClick r:id="rId14" action="ppaction://hlinksldjump"/>
              <a:extLst>
                <a:ext uri="{FF2B5EF4-FFF2-40B4-BE49-F238E27FC236}">
                  <a16:creationId xmlns:a16="http://schemas.microsoft.com/office/drawing/2014/main" id="{15203DD5-5C70-43ED-BEE8-A9016CFBE324}"/>
                </a:ext>
              </a:extLst>
            </p:cNvPr>
            <p:cNvSpPr/>
            <p:nvPr/>
          </p:nvSpPr>
          <p:spPr>
            <a:xfrm>
              <a:off x="546354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1210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4F43D-FD36-4625-A639-391895D24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杨辉三角与二项式定理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FA0F65-46A4-4CDC-9802-F7AE9B5AE6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杨辉三角：如图，除边界外，每个数都由它上面两个数相加得到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杨辉三角中每个数都是组合数</a:t>
                </a:r>
                <a:r>
                  <a:rPr lang="en-US" altLang="zh-CN" dirty="0"/>
                  <a:t>.</a:t>
                </a:r>
                <a:r>
                  <a:rPr lang="zh-CN" altLang="en-US" dirty="0"/>
                  <a:t>所以说我们可以递推求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pt-BR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二项式定理：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altLang="zh-CN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altLang="zh-CN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altLang="zh-CN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altLang="zh-CN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pt-BR" altLang="zh-CN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zh-CN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zh-CN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altLang="zh-CN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pt-BR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pt-BR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altLang="zh-CN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pt-BR" altLang="zh-CN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pt-BR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altLang="zh-CN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altLang="zh-CN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pt-BR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altLang="zh-CN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pt-BR" altLang="zh-CN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altLang="zh-CN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altLang="zh-CN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FA0F65-46A4-4CDC-9802-F7AE9B5AE6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1B5280DF-6582-43D5-8301-72341E6F0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4242" y="3071283"/>
            <a:ext cx="2451100" cy="1790700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4B20C7-69A5-46EA-85F2-CBF2FF7C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0A94FA7-7213-4E44-A83E-D38FC2A7A25C}"/>
              </a:ext>
            </a:extLst>
          </p:cNvPr>
          <p:cNvGrpSpPr/>
          <p:nvPr/>
        </p:nvGrpSpPr>
        <p:grpSpPr>
          <a:xfrm>
            <a:off x="4437063" y="6464808"/>
            <a:ext cx="2628900" cy="137160"/>
            <a:chOff x="2971800" y="6355080"/>
            <a:chExt cx="2628900" cy="137160"/>
          </a:xfrm>
        </p:grpSpPr>
        <p:sp>
          <p:nvSpPr>
            <p:cNvPr id="7" name="椭圆 6">
              <a:hlinkClick r:id="rId4" action="ppaction://hlinksldjump"/>
              <a:extLst>
                <a:ext uri="{FF2B5EF4-FFF2-40B4-BE49-F238E27FC236}">
                  <a16:creationId xmlns:a16="http://schemas.microsoft.com/office/drawing/2014/main" id="{D5099AA1-B2E4-4A1F-A17A-FC38A1D09BD2}"/>
                </a:ext>
              </a:extLst>
            </p:cNvPr>
            <p:cNvSpPr/>
            <p:nvPr/>
          </p:nvSpPr>
          <p:spPr>
            <a:xfrm>
              <a:off x="2971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hlinkClick r:id="rId5" action="ppaction://hlinksldjump"/>
              <a:extLst>
                <a:ext uri="{FF2B5EF4-FFF2-40B4-BE49-F238E27FC236}">
                  <a16:creationId xmlns:a16="http://schemas.microsoft.com/office/drawing/2014/main" id="{E068CDE4-4D95-427F-9037-CD088AE98734}"/>
                </a:ext>
              </a:extLst>
            </p:cNvPr>
            <p:cNvSpPr/>
            <p:nvPr/>
          </p:nvSpPr>
          <p:spPr>
            <a:xfrm>
              <a:off x="3200400" y="6355080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hlinkClick r:id="rId6" action="ppaction://hlinksldjump"/>
              <a:extLst>
                <a:ext uri="{FF2B5EF4-FFF2-40B4-BE49-F238E27FC236}">
                  <a16:creationId xmlns:a16="http://schemas.microsoft.com/office/drawing/2014/main" id="{EAD00741-53E5-4161-8D59-2F04F0EE9917}"/>
                </a:ext>
              </a:extLst>
            </p:cNvPr>
            <p:cNvSpPr/>
            <p:nvPr/>
          </p:nvSpPr>
          <p:spPr>
            <a:xfrm>
              <a:off x="34290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hlinkClick r:id="rId7" action="ppaction://hlinksldjump"/>
              <a:extLst>
                <a:ext uri="{FF2B5EF4-FFF2-40B4-BE49-F238E27FC236}">
                  <a16:creationId xmlns:a16="http://schemas.microsoft.com/office/drawing/2014/main" id="{949F11A5-0562-4777-A2B1-8E6B70154041}"/>
                </a:ext>
              </a:extLst>
            </p:cNvPr>
            <p:cNvSpPr/>
            <p:nvPr/>
          </p:nvSpPr>
          <p:spPr>
            <a:xfrm>
              <a:off x="36576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B05E235E-5CED-4A86-BF2A-540464534043}"/>
                </a:ext>
              </a:extLst>
            </p:cNvPr>
            <p:cNvSpPr/>
            <p:nvPr/>
          </p:nvSpPr>
          <p:spPr>
            <a:xfrm>
              <a:off x="38862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33DA38D3-BB6D-4B1D-8B8B-A6065D27D028}"/>
                </a:ext>
              </a:extLst>
            </p:cNvPr>
            <p:cNvSpPr/>
            <p:nvPr/>
          </p:nvSpPr>
          <p:spPr>
            <a:xfrm>
              <a:off x="4114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hlinkClick r:id="rId10" action="ppaction://hlinksldjump"/>
              <a:extLst>
                <a:ext uri="{FF2B5EF4-FFF2-40B4-BE49-F238E27FC236}">
                  <a16:creationId xmlns:a16="http://schemas.microsoft.com/office/drawing/2014/main" id="{B9971112-9C2F-4FBD-B3DE-AB816B8C3E71}"/>
                </a:ext>
              </a:extLst>
            </p:cNvPr>
            <p:cNvSpPr/>
            <p:nvPr/>
          </p:nvSpPr>
          <p:spPr>
            <a:xfrm>
              <a:off x="4343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hlinkClick r:id="rId11" action="ppaction://hlinksldjump"/>
              <a:extLst>
                <a:ext uri="{FF2B5EF4-FFF2-40B4-BE49-F238E27FC236}">
                  <a16:creationId xmlns:a16="http://schemas.microsoft.com/office/drawing/2014/main" id="{78B48C92-7638-4592-9000-1A09F4B8AFEE}"/>
                </a:ext>
              </a:extLst>
            </p:cNvPr>
            <p:cNvSpPr/>
            <p:nvPr/>
          </p:nvSpPr>
          <p:spPr>
            <a:xfrm>
              <a:off x="4567428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hlinkClick r:id="rId12" action="ppaction://hlinksldjump"/>
              <a:extLst>
                <a:ext uri="{FF2B5EF4-FFF2-40B4-BE49-F238E27FC236}">
                  <a16:creationId xmlns:a16="http://schemas.microsoft.com/office/drawing/2014/main" id="{415FCC70-7B9A-4AA1-B479-06D1CAD16F90}"/>
                </a:ext>
              </a:extLst>
            </p:cNvPr>
            <p:cNvSpPr/>
            <p:nvPr/>
          </p:nvSpPr>
          <p:spPr>
            <a:xfrm>
              <a:off x="4791456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hlinkClick r:id="rId13" action="ppaction://hlinksldjump"/>
              <a:extLst>
                <a:ext uri="{FF2B5EF4-FFF2-40B4-BE49-F238E27FC236}">
                  <a16:creationId xmlns:a16="http://schemas.microsoft.com/office/drawing/2014/main" id="{D5452B5F-D489-48AD-8E73-31FE7DCFCD41}"/>
                </a:ext>
              </a:extLst>
            </p:cNvPr>
            <p:cNvSpPr/>
            <p:nvPr/>
          </p:nvSpPr>
          <p:spPr>
            <a:xfrm>
              <a:off x="5015484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hlinkClick r:id="rId14" action="ppaction://hlinksldjump"/>
              <a:extLst>
                <a:ext uri="{FF2B5EF4-FFF2-40B4-BE49-F238E27FC236}">
                  <a16:creationId xmlns:a16="http://schemas.microsoft.com/office/drawing/2014/main" id="{02B4815F-5B32-4813-BB6C-C899BA6F910A}"/>
                </a:ext>
              </a:extLst>
            </p:cNvPr>
            <p:cNvSpPr/>
            <p:nvPr/>
          </p:nvSpPr>
          <p:spPr>
            <a:xfrm>
              <a:off x="5239512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hlinkClick r:id="rId15" action="ppaction://hlinksldjump"/>
              <a:extLst>
                <a:ext uri="{FF2B5EF4-FFF2-40B4-BE49-F238E27FC236}">
                  <a16:creationId xmlns:a16="http://schemas.microsoft.com/office/drawing/2014/main" id="{796CCA2A-3F6F-4B6F-838B-B9C57098707D}"/>
                </a:ext>
              </a:extLst>
            </p:cNvPr>
            <p:cNvSpPr/>
            <p:nvPr/>
          </p:nvSpPr>
          <p:spPr>
            <a:xfrm>
              <a:off x="546354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2889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8673F-2E55-4B7B-A035-6F1F7D66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组合数取模 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8B4E53-05E0-4211-82A0-A1692674BD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8B4E53-05E0-4211-82A0-A1692674BD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97DA06-097E-41C2-8365-B8F47EF0C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B0EAA07-CEB8-4B43-A81E-01E3C6AD173C}"/>
              </a:ext>
            </a:extLst>
          </p:cNvPr>
          <p:cNvGrpSpPr/>
          <p:nvPr/>
        </p:nvGrpSpPr>
        <p:grpSpPr>
          <a:xfrm>
            <a:off x="4437063" y="6464808"/>
            <a:ext cx="2628900" cy="137160"/>
            <a:chOff x="2971800" y="6355080"/>
            <a:chExt cx="2628900" cy="137160"/>
          </a:xfrm>
        </p:grpSpPr>
        <p:sp>
          <p:nvSpPr>
            <p:cNvPr id="6" name="椭圆 5">
              <a:hlinkClick r:id="rId3" action="ppaction://hlinksldjump"/>
              <a:extLst>
                <a:ext uri="{FF2B5EF4-FFF2-40B4-BE49-F238E27FC236}">
                  <a16:creationId xmlns:a16="http://schemas.microsoft.com/office/drawing/2014/main" id="{289E09E6-D346-4679-A738-AE00B4E6D419}"/>
                </a:ext>
              </a:extLst>
            </p:cNvPr>
            <p:cNvSpPr/>
            <p:nvPr/>
          </p:nvSpPr>
          <p:spPr>
            <a:xfrm>
              <a:off x="2971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hlinkClick r:id="rId4" action="ppaction://hlinksldjump"/>
              <a:extLst>
                <a:ext uri="{FF2B5EF4-FFF2-40B4-BE49-F238E27FC236}">
                  <a16:creationId xmlns:a16="http://schemas.microsoft.com/office/drawing/2014/main" id="{AE29543B-65EC-40BB-B3B0-887164C80C20}"/>
                </a:ext>
              </a:extLst>
            </p:cNvPr>
            <p:cNvSpPr/>
            <p:nvPr/>
          </p:nvSpPr>
          <p:spPr>
            <a:xfrm>
              <a:off x="3200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hlinkClick r:id="rId5" action="ppaction://hlinksldjump"/>
              <a:extLst>
                <a:ext uri="{FF2B5EF4-FFF2-40B4-BE49-F238E27FC236}">
                  <a16:creationId xmlns:a16="http://schemas.microsoft.com/office/drawing/2014/main" id="{B0FF792C-88C2-4943-8C9C-4F57BD54E913}"/>
                </a:ext>
              </a:extLst>
            </p:cNvPr>
            <p:cNvSpPr/>
            <p:nvPr/>
          </p:nvSpPr>
          <p:spPr>
            <a:xfrm>
              <a:off x="3429000" y="6355080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hlinkClick r:id="rId6" action="ppaction://hlinksldjump"/>
              <a:extLst>
                <a:ext uri="{FF2B5EF4-FFF2-40B4-BE49-F238E27FC236}">
                  <a16:creationId xmlns:a16="http://schemas.microsoft.com/office/drawing/2014/main" id="{91896E21-9D46-4726-8088-0DE76C0E402B}"/>
                </a:ext>
              </a:extLst>
            </p:cNvPr>
            <p:cNvSpPr/>
            <p:nvPr/>
          </p:nvSpPr>
          <p:spPr>
            <a:xfrm>
              <a:off x="36576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hlinkClick r:id="rId7" action="ppaction://hlinksldjump"/>
              <a:extLst>
                <a:ext uri="{FF2B5EF4-FFF2-40B4-BE49-F238E27FC236}">
                  <a16:creationId xmlns:a16="http://schemas.microsoft.com/office/drawing/2014/main" id="{93344283-8D09-4FC6-9DDB-A19045C5991D}"/>
                </a:ext>
              </a:extLst>
            </p:cNvPr>
            <p:cNvSpPr/>
            <p:nvPr/>
          </p:nvSpPr>
          <p:spPr>
            <a:xfrm>
              <a:off x="38862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F2CC5858-D9BE-4555-9B85-5D2B6ADF3B2B}"/>
                </a:ext>
              </a:extLst>
            </p:cNvPr>
            <p:cNvSpPr/>
            <p:nvPr/>
          </p:nvSpPr>
          <p:spPr>
            <a:xfrm>
              <a:off x="4114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4606F09D-6C9A-46A0-8E33-4FE2DDB877BF}"/>
                </a:ext>
              </a:extLst>
            </p:cNvPr>
            <p:cNvSpPr/>
            <p:nvPr/>
          </p:nvSpPr>
          <p:spPr>
            <a:xfrm>
              <a:off x="4343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hlinkClick r:id="rId10" action="ppaction://hlinksldjump"/>
              <a:extLst>
                <a:ext uri="{FF2B5EF4-FFF2-40B4-BE49-F238E27FC236}">
                  <a16:creationId xmlns:a16="http://schemas.microsoft.com/office/drawing/2014/main" id="{8C6C6A02-E7C2-4517-BA77-C8CDACC21A02}"/>
                </a:ext>
              </a:extLst>
            </p:cNvPr>
            <p:cNvSpPr/>
            <p:nvPr/>
          </p:nvSpPr>
          <p:spPr>
            <a:xfrm>
              <a:off x="4567428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hlinkClick r:id="rId11" action="ppaction://hlinksldjump"/>
              <a:extLst>
                <a:ext uri="{FF2B5EF4-FFF2-40B4-BE49-F238E27FC236}">
                  <a16:creationId xmlns:a16="http://schemas.microsoft.com/office/drawing/2014/main" id="{97E0C202-53AA-432A-AC2D-057183164BFF}"/>
                </a:ext>
              </a:extLst>
            </p:cNvPr>
            <p:cNvSpPr/>
            <p:nvPr/>
          </p:nvSpPr>
          <p:spPr>
            <a:xfrm>
              <a:off x="4791456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hlinkClick r:id="rId12" action="ppaction://hlinksldjump"/>
              <a:extLst>
                <a:ext uri="{FF2B5EF4-FFF2-40B4-BE49-F238E27FC236}">
                  <a16:creationId xmlns:a16="http://schemas.microsoft.com/office/drawing/2014/main" id="{734689F7-A62C-4673-A6D8-FABE6EB29CE3}"/>
                </a:ext>
              </a:extLst>
            </p:cNvPr>
            <p:cNvSpPr/>
            <p:nvPr/>
          </p:nvSpPr>
          <p:spPr>
            <a:xfrm>
              <a:off x="5015484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hlinkClick r:id="rId13" action="ppaction://hlinksldjump"/>
              <a:extLst>
                <a:ext uri="{FF2B5EF4-FFF2-40B4-BE49-F238E27FC236}">
                  <a16:creationId xmlns:a16="http://schemas.microsoft.com/office/drawing/2014/main" id="{E3A5A808-A8F4-444E-8917-9FD68BBA9806}"/>
                </a:ext>
              </a:extLst>
            </p:cNvPr>
            <p:cNvSpPr/>
            <p:nvPr/>
          </p:nvSpPr>
          <p:spPr>
            <a:xfrm>
              <a:off x="5239512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hlinkClick r:id="rId14" action="ppaction://hlinksldjump"/>
              <a:extLst>
                <a:ext uri="{FF2B5EF4-FFF2-40B4-BE49-F238E27FC236}">
                  <a16:creationId xmlns:a16="http://schemas.microsoft.com/office/drawing/2014/main" id="{A8CBE062-2D16-4933-A096-39AB20BDA455}"/>
                </a:ext>
              </a:extLst>
            </p:cNvPr>
            <p:cNvSpPr/>
            <p:nvPr/>
          </p:nvSpPr>
          <p:spPr>
            <a:xfrm>
              <a:off x="546354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9265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D9D5E-CC3C-4697-A956-D53BE5F22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组合数取模 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3CD59A-845C-4728-ACF5-E3856AAE6D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暴力即可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利用组合恒等式：</a:t>
                </a:r>
                <a:r>
                  <a:rPr lang="pt-BR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组合恒等式来自杨辉三角的递推</a:t>
                </a:r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3CD59A-845C-4728-ACF5-E3856AAE6D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F1DBE2-C177-40BF-9FB1-1B06DCAA5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E945273-E3F1-4E0E-94D9-904F3242DEAC}"/>
              </a:ext>
            </a:extLst>
          </p:cNvPr>
          <p:cNvGrpSpPr/>
          <p:nvPr/>
        </p:nvGrpSpPr>
        <p:grpSpPr>
          <a:xfrm>
            <a:off x="4437063" y="6464808"/>
            <a:ext cx="2628900" cy="137160"/>
            <a:chOff x="2971800" y="6355080"/>
            <a:chExt cx="2628900" cy="137160"/>
          </a:xfrm>
        </p:grpSpPr>
        <p:sp>
          <p:nvSpPr>
            <p:cNvPr id="6" name="椭圆 5">
              <a:hlinkClick r:id="rId3" action="ppaction://hlinksldjump"/>
              <a:extLst>
                <a:ext uri="{FF2B5EF4-FFF2-40B4-BE49-F238E27FC236}">
                  <a16:creationId xmlns:a16="http://schemas.microsoft.com/office/drawing/2014/main" id="{B170AFD5-5E29-4DAD-BC0D-5BA95452F66B}"/>
                </a:ext>
              </a:extLst>
            </p:cNvPr>
            <p:cNvSpPr/>
            <p:nvPr/>
          </p:nvSpPr>
          <p:spPr>
            <a:xfrm>
              <a:off x="2971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hlinkClick r:id="rId4" action="ppaction://hlinksldjump"/>
              <a:extLst>
                <a:ext uri="{FF2B5EF4-FFF2-40B4-BE49-F238E27FC236}">
                  <a16:creationId xmlns:a16="http://schemas.microsoft.com/office/drawing/2014/main" id="{4AB95B1C-59EA-46A2-8DA6-E735E650E409}"/>
                </a:ext>
              </a:extLst>
            </p:cNvPr>
            <p:cNvSpPr/>
            <p:nvPr/>
          </p:nvSpPr>
          <p:spPr>
            <a:xfrm>
              <a:off x="3200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hlinkClick r:id="rId5" action="ppaction://hlinksldjump"/>
              <a:extLst>
                <a:ext uri="{FF2B5EF4-FFF2-40B4-BE49-F238E27FC236}">
                  <a16:creationId xmlns:a16="http://schemas.microsoft.com/office/drawing/2014/main" id="{AE2F5239-40C9-415C-9551-CD749A711421}"/>
                </a:ext>
              </a:extLst>
            </p:cNvPr>
            <p:cNvSpPr/>
            <p:nvPr/>
          </p:nvSpPr>
          <p:spPr>
            <a:xfrm>
              <a:off x="34290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hlinkClick r:id="rId6" action="ppaction://hlinksldjump"/>
              <a:extLst>
                <a:ext uri="{FF2B5EF4-FFF2-40B4-BE49-F238E27FC236}">
                  <a16:creationId xmlns:a16="http://schemas.microsoft.com/office/drawing/2014/main" id="{0B2A09F4-A4F7-4ABE-B594-6C649FA78A2A}"/>
                </a:ext>
              </a:extLst>
            </p:cNvPr>
            <p:cNvSpPr/>
            <p:nvPr/>
          </p:nvSpPr>
          <p:spPr>
            <a:xfrm>
              <a:off x="3657600" y="6355080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hlinkClick r:id="rId7" action="ppaction://hlinksldjump"/>
              <a:extLst>
                <a:ext uri="{FF2B5EF4-FFF2-40B4-BE49-F238E27FC236}">
                  <a16:creationId xmlns:a16="http://schemas.microsoft.com/office/drawing/2014/main" id="{5062D39E-B695-4F2C-93F3-3DCAD9CEE344}"/>
                </a:ext>
              </a:extLst>
            </p:cNvPr>
            <p:cNvSpPr/>
            <p:nvPr/>
          </p:nvSpPr>
          <p:spPr>
            <a:xfrm>
              <a:off x="38862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6880FC20-C94A-4D5F-BDF1-00A37F35B271}"/>
                </a:ext>
              </a:extLst>
            </p:cNvPr>
            <p:cNvSpPr/>
            <p:nvPr/>
          </p:nvSpPr>
          <p:spPr>
            <a:xfrm>
              <a:off x="4114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93AD4EA2-3CB6-4BF2-B0BD-974A970FD5BC}"/>
                </a:ext>
              </a:extLst>
            </p:cNvPr>
            <p:cNvSpPr/>
            <p:nvPr/>
          </p:nvSpPr>
          <p:spPr>
            <a:xfrm>
              <a:off x="4343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hlinkClick r:id="rId10" action="ppaction://hlinksldjump"/>
              <a:extLst>
                <a:ext uri="{FF2B5EF4-FFF2-40B4-BE49-F238E27FC236}">
                  <a16:creationId xmlns:a16="http://schemas.microsoft.com/office/drawing/2014/main" id="{E616D5B8-3ACC-480C-B4A8-008B7B9C2681}"/>
                </a:ext>
              </a:extLst>
            </p:cNvPr>
            <p:cNvSpPr/>
            <p:nvPr/>
          </p:nvSpPr>
          <p:spPr>
            <a:xfrm>
              <a:off x="4567428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hlinkClick r:id="rId11" action="ppaction://hlinksldjump"/>
              <a:extLst>
                <a:ext uri="{FF2B5EF4-FFF2-40B4-BE49-F238E27FC236}">
                  <a16:creationId xmlns:a16="http://schemas.microsoft.com/office/drawing/2014/main" id="{4F1A1851-27EF-40C5-9C79-153108D0C489}"/>
                </a:ext>
              </a:extLst>
            </p:cNvPr>
            <p:cNvSpPr/>
            <p:nvPr/>
          </p:nvSpPr>
          <p:spPr>
            <a:xfrm>
              <a:off x="4791456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hlinkClick r:id="rId12" action="ppaction://hlinksldjump"/>
              <a:extLst>
                <a:ext uri="{FF2B5EF4-FFF2-40B4-BE49-F238E27FC236}">
                  <a16:creationId xmlns:a16="http://schemas.microsoft.com/office/drawing/2014/main" id="{DFA1FA16-FA87-4CFF-93A2-9A13CEAA04B2}"/>
                </a:ext>
              </a:extLst>
            </p:cNvPr>
            <p:cNvSpPr/>
            <p:nvPr/>
          </p:nvSpPr>
          <p:spPr>
            <a:xfrm>
              <a:off x="5015484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hlinkClick r:id="rId13" action="ppaction://hlinksldjump"/>
              <a:extLst>
                <a:ext uri="{FF2B5EF4-FFF2-40B4-BE49-F238E27FC236}">
                  <a16:creationId xmlns:a16="http://schemas.microsoft.com/office/drawing/2014/main" id="{071D53BE-709E-4D9D-8851-1601988C9FE4}"/>
                </a:ext>
              </a:extLst>
            </p:cNvPr>
            <p:cNvSpPr/>
            <p:nvPr/>
          </p:nvSpPr>
          <p:spPr>
            <a:xfrm>
              <a:off x="5239512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hlinkClick r:id="rId14" action="ppaction://hlinksldjump"/>
              <a:extLst>
                <a:ext uri="{FF2B5EF4-FFF2-40B4-BE49-F238E27FC236}">
                  <a16:creationId xmlns:a16="http://schemas.microsoft.com/office/drawing/2014/main" id="{9CB782EC-A851-413E-B6BB-DF550BAAC90D}"/>
                </a:ext>
              </a:extLst>
            </p:cNvPr>
            <p:cNvSpPr/>
            <p:nvPr/>
          </p:nvSpPr>
          <p:spPr>
            <a:xfrm>
              <a:off x="546354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3103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C58A7-0805-4156-9CF5-07FB8B43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组合数取模 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F26626-0C76-44B4-9EE2-2A766DA4D1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是素数</a:t>
                </a:r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F26626-0C76-44B4-9EE2-2A766DA4D1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EEDDA3-83FD-4B0D-8A8D-9AF050D6B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769DBE9-CA2F-4DD1-A28A-C22C35A10DA0}"/>
              </a:ext>
            </a:extLst>
          </p:cNvPr>
          <p:cNvGrpSpPr/>
          <p:nvPr/>
        </p:nvGrpSpPr>
        <p:grpSpPr>
          <a:xfrm>
            <a:off x="4437063" y="6464808"/>
            <a:ext cx="2628900" cy="137160"/>
            <a:chOff x="2971800" y="6355080"/>
            <a:chExt cx="2628900" cy="137160"/>
          </a:xfrm>
        </p:grpSpPr>
        <p:sp>
          <p:nvSpPr>
            <p:cNvPr id="6" name="椭圆 5">
              <a:hlinkClick r:id="rId3" action="ppaction://hlinksldjump"/>
              <a:extLst>
                <a:ext uri="{FF2B5EF4-FFF2-40B4-BE49-F238E27FC236}">
                  <a16:creationId xmlns:a16="http://schemas.microsoft.com/office/drawing/2014/main" id="{AF1D8F52-CF2A-4E50-BAB1-0CDE6597418D}"/>
                </a:ext>
              </a:extLst>
            </p:cNvPr>
            <p:cNvSpPr/>
            <p:nvPr/>
          </p:nvSpPr>
          <p:spPr>
            <a:xfrm>
              <a:off x="2971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hlinkClick r:id="rId4" action="ppaction://hlinksldjump"/>
              <a:extLst>
                <a:ext uri="{FF2B5EF4-FFF2-40B4-BE49-F238E27FC236}">
                  <a16:creationId xmlns:a16="http://schemas.microsoft.com/office/drawing/2014/main" id="{E3F422FD-C440-4834-B33F-5C1506297BFA}"/>
                </a:ext>
              </a:extLst>
            </p:cNvPr>
            <p:cNvSpPr/>
            <p:nvPr/>
          </p:nvSpPr>
          <p:spPr>
            <a:xfrm>
              <a:off x="3200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hlinkClick r:id="rId5" action="ppaction://hlinksldjump"/>
              <a:extLst>
                <a:ext uri="{FF2B5EF4-FFF2-40B4-BE49-F238E27FC236}">
                  <a16:creationId xmlns:a16="http://schemas.microsoft.com/office/drawing/2014/main" id="{099EA5E8-73C0-4B6E-99AC-21E1A540977A}"/>
                </a:ext>
              </a:extLst>
            </p:cNvPr>
            <p:cNvSpPr/>
            <p:nvPr/>
          </p:nvSpPr>
          <p:spPr>
            <a:xfrm>
              <a:off x="34290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hlinkClick r:id="rId6" action="ppaction://hlinksldjump"/>
              <a:extLst>
                <a:ext uri="{FF2B5EF4-FFF2-40B4-BE49-F238E27FC236}">
                  <a16:creationId xmlns:a16="http://schemas.microsoft.com/office/drawing/2014/main" id="{75BEB2ED-1678-4F96-865D-86A53C80DF6B}"/>
                </a:ext>
              </a:extLst>
            </p:cNvPr>
            <p:cNvSpPr/>
            <p:nvPr/>
          </p:nvSpPr>
          <p:spPr>
            <a:xfrm>
              <a:off x="36576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hlinkClick r:id="rId7" action="ppaction://hlinksldjump"/>
              <a:extLst>
                <a:ext uri="{FF2B5EF4-FFF2-40B4-BE49-F238E27FC236}">
                  <a16:creationId xmlns:a16="http://schemas.microsoft.com/office/drawing/2014/main" id="{D7B18CA2-8D40-4D5A-B511-9C4A81B33103}"/>
                </a:ext>
              </a:extLst>
            </p:cNvPr>
            <p:cNvSpPr/>
            <p:nvPr/>
          </p:nvSpPr>
          <p:spPr>
            <a:xfrm>
              <a:off x="3886200" y="6355080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CEBA319A-A774-48A6-901D-AB501471BB83}"/>
                </a:ext>
              </a:extLst>
            </p:cNvPr>
            <p:cNvSpPr/>
            <p:nvPr/>
          </p:nvSpPr>
          <p:spPr>
            <a:xfrm>
              <a:off x="4114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ED7FB6B2-4FF5-4947-8A6B-7C5B74D274FD}"/>
                </a:ext>
              </a:extLst>
            </p:cNvPr>
            <p:cNvSpPr/>
            <p:nvPr/>
          </p:nvSpPr>
          <p:spPr>
            <a:xfrm>
              <a:off x="4343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hlinkClick r:id="rId10" action="ppaction://hlinksldjump"/>
              <a:extLst>
                <a:ext uri="{FF2B5EF4-FFF2-40B4-BE49-F238E27FC236}">
                  <a16:creationId xmlns:a16="http://schemas.microsoft.com/office/drawing/2014/main" id="{27E15570-7379-4288-B353-FEC8C89B8F6A}"/>
                </a:ext>
              </a:extLst>
            </p:cNvPr>
            <p:cNvSpPr/>
            <p:nvPr/>
          </p:nvSpPr>
          <p:spPr>
            <a:xfrm>
              <a:off x="4567428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hlinkClick r:id="rId11" action="ppaction://hlinksldjump"/>
              <a:extLst>
                <a:ext uri="{FF2B5EF4-FFF2-40B4-BE49-F238E27FC236}">
                  <a16:creationId xmlns:a16="http://schemas.microsoft.com/office/drawing/2014/main" id="{98F70845-89BA-498C-B304-94DDC232B3E3}"/>
                </a:ext>
              </a:extLst>
            </p:cNvPr>
            <p:cNvSpPr/>
            <p:nvPr/>
          </p:nvSpPr>
          <p:spPr>
            <a:xfrm>
              <a:off x="4791456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hlinkClick r:id="rId12" action="ppaction://hlinksldjump"/>
              <a:extLst>
                <a:ext uri="{FF2B5EF4-FFF2-40B4-BE49-F238E27FC236}">
                  <a16:creationId xmlns:a16="http://schemas.microsoft.com/office/drawing/2014/main" id="{613D976A-02BD-4FA6-B458-AEABB81CB83D}"/>
                </a:ext>
              </a:extLst>
            </p:cNvPr>
            <p:cNvSpPr/>
            <p:nvPr/>
          </p:nvSpPr>
          <p:spPr>
            <a:xfrm>
              <a:off x="5015484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hlinkClick r:id="rId13" action="ppaction://hlinksldjump"/>
              <a:extLst>
                <a:ext uri="{FF2B5EF4-FFF2-40B4-BE49-F238E27FC236}">
                  <a16:creationId xmlns:a16="http://schemas.microsoft.com/office/drawing/2014/main" id="{34446A58-0FCD-4BD8-BA39-F119A11D683D}"/>
                </a:ext>
              </a:extLst>
            </p:cNvPr>
            <p:cNvSpPr/>
            <p:nvPr/>
          </p:nvSpPr>
          <p:spPr>
            <a:xfrm>
              <a:off x="5239512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hlinkClick r:id="rId14" action="ppaction://hlinksldjump"/>
              <a:extLst>
                <a:ext uri="{FF2B5EF4-FFF2-40B4-BE49-F238E27FC236}">
                  <a16:creationId xmlns:a16="http://schemas.microsoft.com/office/drawing/2014/main" id="{112BDCC4-B3F0-4899-9F34-0BB3BCA0A80E}"/>
                </a:ext>
              </a:extLst>
            </p:cNvPr>
            <p:cNvSpPr/>
            <p:nvPr/>
          </p:nvSpPr>
          <p:spPr>
            <a:xfrm>
              <a:off x="546354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6434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30691-ADF9-475E-8DAD-85763E9DA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组合数取模 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5DC620C-11E3-40C0-9284-993F5E373C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注意到求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比较小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考虑组合数公式：</a:t>
                </a:r>
                <a:r>
                  <a:rPr lang="pt-BR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×…×(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×…×1</m:t>
                        </m:r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求逆元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𝑚𝑙𝑜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5DC620C-11E3-40C0-9284-993F5E373C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F01227-1250-49B6-8BCB-B886D6A1A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18FF6D1-6FD7-4BAE-9667-EE450E3114F1}"/>
              </a:ext>
            </a:extLst>
          </p:cNvPr>
          <p:cNvGrpSpPr/>
          <p:nvPr/>
        </p:nvGrpSpPr>
        <p:grpSpPr>
          <a:xfrm>
            <a:off x="4437063" y="6464808"/>
            <a:ext cx="2628900" cy="137160"/>
            <a:chOff x="2971800" y="6355080"/>
            <a:chExt cx="2628900" cy="137160"/>
          </a:xfrm>
        </p:grpSpPr>
        <p:sp>
          <p:nvSpPr>
            <p:cNvPr id="6" name="椭圆 5">
              <a:hlinkClick r:id="rId3" action="ppaction://hlinksldjump"/>
              <a:extLst>
                <a:ext uri="{FF2B5EF4-FFF2-40B4-BE49-F238E27FC236}">
                  <a16:creationId xmlns:a16="http://schemas.microsoft.com/office/drawing/2014/main" id="{D8D68A78-DADE-4268-B999-9F3D28C670EA}"/>
                </a:ext>
              </a:extLst>
            </p:cNvPr>
            <p:cNvSpPr/>
            <p:nvPr/>
          </p:nvSpPr>
          <p:spPr>
            <a:xfrm>
              <a:off x="2971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hlinkClick r:id="rId4" action="ppaction://hlinksldjump"/>
              <a:extLst>
                <a:ext uri="{FF2B5EF4-FFF2-40B4-BE49-F238E27FC236}">
                  <a16:creationId xmlns:a16="http://schemas.microsoft.com/office/drawing/2014/main" id="{DA22FAD2-2D70-4296-B1FD-F3BFB843211F}"/>
                </a:ext>
              </a:extLst>
            </p:cNvPr>
            <p:cNvSpPr/>
            <p:nvPr/>
          </p:nvSpPr>
          <p:spPr>
            <a:xfrm>
              <a:off x="3200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hlinkClick r:id="rId5" action="ppaction://hlinksldjump"/>
              <a:extLst>
                <a:ext uri="{FF2B5EF4-FFF2-40B4-BE49-F238E27FC236}">
                  <a16:creationId xmlns:a16="http://schemas.microsoft.com/office/drawing/2014/main" id="{46B077E0-493E-499A-98F6-FD895BD161F0}"/>
                </a:ext>
              </a:extLst>
            </p:cNvPr>
            <p:cNvSpPr/>
            <p:nvPr/>
          </p:nvSpPr>
          <p:spPr>
            <a:xfrm>
              <a:off x="34290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hlinkClick r:id="rId6" action="ppaction://hlinksldjump"/>
              <a:extLst>
                <a:ext uri="{FF2B5EF4-FFF2-40B4-BE49-F238E27FC236}">
                  <a16:creationId xmlns:a16="http://schemas.microsoft.com/office/drawing/2014/main" id="{54BA5B9D-DD61-4056-BBA3-325CF57C4861}"/>
                </a:ext>
              </a:extLst>
            </p:cNvPr>
            <p:cNvSpPr/>
            <p:nvPr/>
          </p:nvSpPr>
          <p:spPr>
            <a:xfrm>
              <a:off x="36576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hlinkClick r:id="rId7" action="ppaction://hlinksldjump"/>
              <a:extLst>
                <a:ext uri="{FF2B5EF4-FFF2-40B4-BE49-F238E27FC236}">
                  <a16:creationId xmlns:a16="http://schemas.microsoft.com/office/drawing/2014/main" id="{7BBFDD51-D137-436B-BA81-8B70EC54FD62}"/>
                </a:ext>
              </a:extLst>
            </p:cNvPr>
            <p:cNvSpPr/>
            <p:nvPr/>
          </p:nvSpPr>
          <p:spPr>
            <a:xfrm>
              <a:off x="38862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8AF7AB54-3055-404F-8881-96E4D151F47C}"/>
                </a:ext>
              </a:extLst>
            </p:cNvPr>
            <p:cNvSpPr/>
            <p:nvPr/>
          </p:nvSpPr>
          <p:spPr>
            <a:xfrm>
              <a:off x="4114800" y="6355080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椭圆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79D79C68-B358-4CDF-B2CD-1419BADE105B}"/>
                </a:ext>
              </a:extLst>
            </p:cNvPr>
            <p:cNvSpPr/>
            <p:nvPr/>
          </p:nvSpPr>
          <p:spPr>
            <a:xfrm>
              <a:off x="4343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hlinkClick r:id="rId10" action="ppaction://hlinksldjump"/>
              <a:extLst>
                <a:ext uri="{FF2B5EF4-FFF2-40B4-BE49-F238E27FC236}">
                  <a16:creationId xmlns:a16="http://schemas.microsoft.com/office/drawing/2014/main" id="{45E729FA-56FD-46E1-901F-64012C638BA3}"/>
                </a:ext>
              </a:extLst>
            </p:cNvPr>
            <p:cNvSpPr/>
            <p:nvPr/>
          </p:nvSpPr>
          <p:spPr>
            <a:xfrm>
              <a:off x="4567428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hlinkClick r:id="rId11" action="ppaction://hlinksldjump"/>
              <a:extLst>
                <a:ext uri="{FF2B5EF4-FFF2-40B4-BE49-F238E27FC236}">
                  <a16:creationId xmlns:a16="http://schemas.microsoft.com/office/drawing/2014/main" id="{D0BD8290-2D72-4CAD-9C14-E95CDCB3235A}"/>
                </a:ext>
              </a:extLst>
            </p:cNvPr>
            <p:cNvSpPr/>
            <p:nvPr/>
          </p:nvSpPr>
          <p:spPr>
            <a:xfrm>
              <a:off x="4791456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hlinkClick r:id="rId12" action="ppaction://hlinksldjump"/>
              <a:extLst>
                <a:ext uri="{FF2B5EF4-FFF2-40B4-BE49-F238E27FC236}">
                  <a16:creationId xmlns:a16="http://schemas.microsoft.com/office/drawing/2014/main" id="{411044F9-6731-4D58-BBE4-D28EFE3128B8}"/>
                </a:ext>
              </a:extLst>
            </p:cNvPr>
            <p:cNvSpPr/>
            <p:nvPr/>
          </p:nvSpPr>
          <p:spPr>
            <a:xfrm>
              <a:off x="5015484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hlinkClick r:id="rId13" action="ppaction://hlinksldjump"/>
              <a:extLst>
                <a:ext uri="{FF2B5EF4-FFF2-40B4-BE49-F238E27FC236}">
                  <a16:creationId xmlns:a16="http://schemas.microsoft.com/office/drawing/2014/main" id="{78848AC5-CEF4-4F9C-8071-92BEE00822B0}"/>
                </a:ext>
              </a:extLst>
            </p:cNvPr>
            <p:cNvSpPr/>
            <p:nvPr/>
          </p:nvSpPr>
          <p:spPr>
            <a:xfrm>
              <a:off x="5239512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hlinkClick r:id="rId14" action="ppaction://hlinksldjump"/>
              <a:extLst>
                <a:ext uri="{FF2B5EF4-FFF2-40B4-BE49-F238E27FC236}">
                  <a16:creationId xmlns:a16="http://schemas.microsoft.com/office/drawing/2014/main" id="{F798107C-8882-4C95-A073-94B4D5FD08E1}"/>
                </a:ext>
              </a:extLst>
            </p:cNvPr>
            <p:cNvSpPr/>
            <p:nvPr/>
          </p:nvSpPr>
          <p:spPr>
            <a:xfrm>
              <a:off x="546354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0915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F6A98-9F34-4BD6-9C9D-7A21776D8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组合数取模 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D5FF764-12A5-4C1A-A4D5-D5FCF01E67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是合数</a:t>
                </a:r>
                <a:r>
                  <a:rPr lang="en-US" altLang="zh-CN" dirty="0"/>
                  <a:t>.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D5FF764-12A5-4C1A-A4D5-D5FCF01E67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9EFE49-A607-474D-81EC-C5BC9D54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B17AD2E-7AAE-4A06-9E5B-CF807D8F31D8}"/>
              </a:ext>
            </a:extLst>
          </p:cNvPr>
          <p:cNvGrpSpPr/>
          <p:nvPr/>
        </p:nvGrpSpPr>
        <p:grpSpPr>
          <a:xfrm>
            <a:off x="4437063" y="6464808"/>
            <a:ext cx="2628900" cy="137160"/>
            <a:chOff x="2971800" y="6355080"/>
            <a:chExt cx="2628900" cy="137160"/>
          </a:xfrm>
        </p:grpSpPr>
        <p:sp>
          <p:nvSpPr>
            <p:cNvPr id="6" name="椭圆 5">
              <a:hlinkClick r:id="rId3" action="ppaction://hlinksldjump"/>
              <a:extLst>
                <a:ext uri="{FF2B5EF4-FFF2-40B4-BE49-F238E27FC236}">
                  <a16:creationId xmlns:a16="http://schemas.microsoft.com/office/drawing/2014/main" id="{B5F06CC9-1395-45C9-8A96-F399E5643F38}"/>
                </a:ext>
              </a:extLst>
            </p:cNvPr>
            <p:cNvSpPr/>
            <p:nvPr/>
          </p:nvSpPr>
          <p:spPr>
            <a:xfrm>
              <a:off x="2971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hlinkClick r:id="rId4" action="ppaction://hlinksldjump"/>
              <a:extLst>
                <a:ext uri="{FF2B5EF4-FFF2-40B4-BE49-F238E27FC236}">
                  <a16:creationId xmlns:a16="http://schemas.microsoft.com/office/drawing/2014/main" id="{6833141B-9C0F-47B1-B38D-F1FCFC998FD9}"/>
                </a:ext>
              </a:extLst>
            </p:cNvPr>
            <p:cNvSpPr/>
            <p:nvPr/>
          </p:nvSpPr>
          <p:spPr>
            <a:xfrm>
              <a:off x="3200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hlinkClick r:id="rId5" action="ppaction://hlinksldjump"/>
              <a:extLst>
                <a:ext uri="{FF2B5EF4-FFF2-40B4-BE49-F238E27FC236}">
                  <a16:creationId xmlns:a16="http://schemas.microsoft.com/office/drawing/2014/main" id="{AFD21EFE-7C93-4FDD-AC18-0F8DE18702CD}"/>
                </a:ext>
              </a:extLst>
            </p:cNvPr>
            <p:cNvSpPr/>
            <p:nvPr/>
          </p:nvSpPr>
          <p:spPr>
            <a:xfrm>
              <a:off x="34290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hlinkClick r:id="rId6" action="ppaction://hlinksldjump"/>
              <a:extLst>
                <a:ext uri="{FF2B5EF4-FFF2-40B4-BE49-F238E27FC236}">
                  <a16:creationId xmlns:a16="http://schemas.microsoft.com/office/drawing/2014/main" id="{06794F1F-6B0D-4621-8153-F0C7CBD34C37}"/>
                </a:ext>
              </a:extLst>
            </p:cNvPr>
            <p:cNvSpPr/>
            <p:nvPr/>
          </p:nvSpPr>
          <p:spPr>
            <a:xfrm>
              <a:off x="36576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hlinkClick r:id="rId7" action="ppaction://hlinksldjump"/>
              <a:extLst>
                <a:ext uri="{FF2B5EF4-FFF2-40B4-BE49-F238E27FC236}">
                  <a16:creationId xmlns:a16="http://schemas.microsoft.com/office/drawing/2014/main" id="{9EAB4A30-BC7A-4A19-9C86-D3139C100F8E}"/>
                </a:ext>
              </a:extLst>
            </p:cNvPr>
            <p:cNvSpPr/>
            <p:nvPr/>
          </p:nvSpPr>
          <p:spPr>
            <a:xfrm>
              <a:off x="38862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C2E0E087-0C7A-42FB-BC1A-A98A46BBE026}"/>
                </a:ext>
              </a:extLst>
            </p:cNvPr>
            <p:cNvSpPr/>
            <p:nvPr/>
          </p:nvSpPr>
          <p:spPr>
            <a:xfrm>
              <a:off x="4114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DE248F00-2FA4-42B4-B044-402FABE809FF}"/>
                </a:ext>
              </a:extLst>
            </p:cNvPr>
            <p:cNvSpPr/>
            <p:nvPr/>
          </p:nvSpPr>
          <p:spPr>
            <a:xfrm>
              <a:off x="4343400" y="6355080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椭圆 12">
              <a:hlinkClick r:id="rId10" action="ppaction://hlinksldjump"/>
              <a:extLst>
                <a:ext uri="{FF2B5EF4-FFF2-40B4-BE49-F238E27FC236}">
                  <a16:creationId xmlns:a16="http://schemas.microsoft.com/office/drawing/2014/main" id="{BFEBFDD6-50BA-4C55-A1E9-94D4D4C66633}"/>
                </a:ext>
              </a:extLst>
            </p:cNvPr>
            <p:cNvSpPr/>
            <p:nvPr/>
          </p:nvSpPr>
          <p:spPr>
            <a:xfrm>
              <a:off x="4567428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hlinkClick r:id="rId11" action="ppaction://hlinksldjump"/>
              <a:extLst>
                <a:ext uri="{FF2B5EF4-FFF2-40B4-BE49-F238E27FC236}">
                  <a16:creationId xmlns:a16="http://schemas.microsoft.com/office/drawing/2014/main" id="{589A366F-F4A2-4C4B-93EF-EDFBE9F2917F}"/>
                </a:ext>
              </a:extLst>
            </p:cNvPr>
            <p:cNvSpPr/>
            <p:nvPr/>
          </p:nvSpPr>
          <p:spPr>
            <a:xfrm>
              <a:off x="4791456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hlinkClick r:id="rId12" action="ppaction://hlinksldjump"/>
              <a:extLst>
                <a:ext uri="{FF2B5EF4-FFF2-40B4-BE49-F238E27FC236}">
                  <a16:creationId xmlns:a16="http://schemas.microsoft.com/office/drawing/2014/main" id="{C6A5B9AE-EC5F-48B4-9F6C-74D0098A2B28}"/>
                </a:ext>
              </a:extLst>
            </p:cNvPr>
            <p:cNvSpPr/>
            <p:nvPr/>
          </p:nvSpPr>
          <p:spPr>
            <a:xfrm>
              <a:off x="5015484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hlinkClick r:id="rId13" action="ppaction://hlinksldjump"/>
              <a:extLst>
                <a:ext uri="{FF2B5EF4-FFF2-40B4-BE49-F238E27FC236}">
                  <a16:creationId xmlns:a16="http://schemas.microsoft.com/office/drawing/2014/main" id="{C49301BE-202C-48D8-8A39-9B25D24EF550}"/>
                </a:ext>
              </a:extLst>
            </p:cNvPr>
            <p:cNvSpPr/>
            <p:nvPr/>
          </p:nvSpPr>
          <p:spPr>
            <a:xfrm>
              <a:off x="5239512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hlinkClick r:id="rId14" action="ppaction://hlinksldjump"/>
              <a:extLst>
                <a:ext uri="{FF2B5EF4-FFF2-40B4-BE49-F238E27FC236}">
                  <a16:creationId xmlns:a16="http://schemas.microsoft.com/office/drawing/2014/main" id="{B067E64F-F49F-4295-A664-255CADB81842}"/>
                </a:ext>
              </a:extLst>
            </p:cNvPr>
            <p:cNvSpPr/>
            <p:nvPr/>
          </p:nvSpPr>
          <p:spPr>
            <a:xfrm>
              <a:off x="546354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9775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BA76F-4481-49E8-955C-35D7F887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组合数取模 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8CEB54-4E7E-4B40-934F-A1F5BA3249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是合数，对于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，不是每个数模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都有逆元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但是数据不大，我们可以搞一搞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质因数</m:t>
                    </m:r>
                  </m:oMath>
                </a14:m>
                <a:r>
                  <a:rPr lang="zh-CN" altLang="en-US" dirty="0"/>
                  <a:t>分解，约分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𝑛𝑙𝑜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8CEB54-4E7E-4B40-934F-A1F5BA3249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D2A887-A294-4335-94D9-0DEBB1A9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0747DFC-85D4-4BD9-9FD0-D11FD0396A5B}"/>
              </a:ext>
            </a:extLst>
          </p:cNvPr>
          <p:cNvGrpSpPr/>
          <p:nvPr/>
        </p:nvGrpSpPr>
        <p:grpSpPr>
          <a:xfrm>
            <a:off x="4437063" y="6464808"/>
            <a:ext cx="2628900" cy="137160"/>
            <a:chOff x="2971800" y="6355080"/>
            <a:chExt cx="2628900" cy="137160"/>
          </a:xfrm>
        </p:grpSpPr>
        <p:sp>
          <p:nvSpPr>
            <p:cNvPr id="6" name="椭圆 5">
              <a:hlinkClick r:id="rId3" action="ppaction://hlinksldjump"/>
              <a:extLst>
                <a:ext uri="{FF2B5EF4-FFF2-40B4-BE49-F238E27FC236}">
                  <a16:creationId xmlns:a16="http://schemas.microsoft.com/office/drawing/2014/main" id="{2C4F6860-AAB8-4331-8C22-C68A6D4997BA}"/>
                </a:ext>
              </a:extLst>
            </p:cNvPr>
            <p:cNvSpPr/>
            <p:nvPr/>
          </p:nvSpPr>
          <p:spPr>
            <a:xfrm>
              <a:off x="2971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hlinkClick r:id="rId4" action="ppaction://hlinksldjump"/>
              <a:extLst>
                <a:ext uri="{FF2B5EF4-FFF2-40B4-BE49-F238E27FC236}">
                  <a16:creationId xmlns:a16="http://schemas.microsoft.com/office/drawing/2014/main" id="{98DB86ED-5EC2-469A-8398-BCF336F66DBA}"/>
                </a:ext>
              </a:extLst>
            </p:cNvPr>
            <p:cNvSpPr/>
            <p:nvPr/>
          </p:nvSpPr>
          <p:spPr>
            <a:xfrm>
              <a:off x="3200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hlinkClick r:id="rId5" action="ppaction://hlinksldjump"/>
              <a:extLst>
                <a:ext uri="{FF2B5EF4-FFF2-40B4-BE49-F238E27FC236}">
                  <a16:creationId xmlns:a16="http://schemas.microsoft.com/office/drawing/2014/main" id="{A3D36135-E759-4125-AA21-35AF7893F898}"/>
                </a:ext>
              </a:extLst>
            </p:cNvPr>
            <p:cNvSpPr/>
            <p:nvPr/>
          </p:nvSpPr>
          <p:spPr>
            <a:xfrm>
              <a:off x="34290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hlinkClick r:id="rId6" action="ppaction://hlinksldjump"/>
              <a:extLst>
                <a:ext uri="{FF2B5EF4-FFF2-40B4-BE49-F238E27FC236}">
                  <a16:creationId xmlns:a16="http://schemas.microsoft.com/office/drawing/2014/main" id="{CCCCAE12-EF2A-4375-8768-3A641B18648C}"/>
                </a:ext>
              </a:extLst>
            </p:cNvPr>
            <p:cNvSpPr/>
            <p:nvPr/>
          </p:nvSpPr>
          <p:spPr>
            <a:xfrm>
              <a:off x="36576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hlinkClick r:id="rId7" action="ppaction://hlinksldjump"/>
              <a:extLst>
                <a:ext uri="{FF2B5EF4-FFF2-40B4-BE49-F238E27FC236}">
                  <a16:creationId xmlns:a16="http://schemas.microsoft.com/office/drawing/2014/main" id="{1947FC35-3FAC-4801-928E-DA7DB3D51FF4}"/>
                </a:ext>
              </a:extLst>
            </p:cNvPr>
            <p:cNvSpPr/>
            <p:nvPr/>
          </p:nvSpPr>
          <p:spPr>
            <a:xfrm>
              <a:off x="38862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C20F75BA-A67E-4932-B87C-6B9283D34066}"/>
                </a:ext>
              </a:extLst>
            </p:cNvPr>
            <p:cNvSpPr/>
            <p:nvPr/>
          </p:nvSpPr>
          <p:spPr>
            <a:xfrm>
              <a:off x="4114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BDFEF727-48EB-4605-B1ED-7086BB8B824D}"/>
                </a:ext>
              </a:extLst>
            </p:cNvPr>
            <p:cNvSpPr/>
            <p:nvPr/>
          </p:nvSpPr>
          <p:spPr>
            <a:xfrm>
              <a:off x="4343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hlinkClick r:id="rId10" action="ppaction://hlinksldjump"/>
              <a:extLst>
                <a:ext uri="{FF2B5EF4-FFF2-40B4-BE49-F238E27FC236}">
                  <a16:creationId xmlns:a16="http://schemas.microsoft.com/office/drawing/2014/main" id="{E06B2391-A69C-48CF-866A-31D6FB5CD922}"/>
                </a:ext>
              </a:extLst>
            </p:cNvPr>
            <p:cNvSpPr/>
            <p:nvPr/>
          </p:nvSpPr>
          <p:spPr>
            <a:xfrm>
              <a:off x="4567428" y="6355080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椭圆 13">
              <a:hlinkClick r:id="rId11" action="ppaction://hlinksldjump"/>
              <a:extLst>
                <a:ext uri="{FF2B5EF4-FFF2-40B4-BE49-F238E27FC236}">
                  <a16:creationId xmlns:a16="http://schemas.microsoft.com/office/drawing/2014/main" id="{86BDB9C4-824C-4E26-B893-7D1A5849E829}"/>
                </a:ext>
              </a:extLst>
            </p:cNvPr>
            <p:cNvSpPr/>
            <p:nvPr/>
          </p:nvSpPr>
          <p:spPr>
            <a:xfrm>
              <a:off x="4791456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hlinkClick r:id="rId12" action="ppaction://hlinksldjump"/>
              <a:extLst>
                <a:ext uri="{FF2B5EF4-FFF2-40B4-BE49-F238E27FC236}">
                  <a16:creationId xmlns:a16="http://schemas.microsoft.com/office/drawing/2014/main" id="{CCE076C0-B92C-4D6D-B72A-6118C41C617A}"/>
                </a:ext>
              </a:extLst>
            </p:cNvPr>
            <p:cNvSpPr/>
            <p:nvPr/>
          </p:nvSpPr>
          <p:spPr>
            <a:xfrm>
              <a:off x="5015484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hlinkClick r:id="rId13" action="ppaction://hlinksldjump"/>
              <a:extLst>
                <a:ext uri="{FF2B5EF4-FFF2-40B4-BE49-F238E27FC236}">
                  <a16:creationId xmlns:a16="http://schemas.microsoft.com/office/drawing/2014/main" id="{1B52D43F-F4A4-4F51-A5F5-B296CD1F2B79}"/>
                </a:ext>
              </a:extLst>
            </p:cNvPr>
            <p:cNvSpPr/>
            <p:nvPr/>
          </p:nvSpPr>
          <p:spPr>
            <a:xfrm>
              <a:off x="5239512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hlinkClick r:id="rId14" action="ppaction://hlinksldjump"/>
              <a:extLst>
                <a:ext uri="{FF2B5EF4-FFF2-40B4-BE49-F238E27FC236}">
                  <a16:creationId xmlns:a16="http://schemas.microsoft.com/office/drawing/2014/main" id="{69126EA3-90BD-4DF2-9D57-E610AC04AFD2}"/>
                </a:ext>
              </a:extLst>
            </p:cNvPr>
            <p:cNvSpPr/>
            <p:nvPr/>
          </p:nvSpPr>
          <p:spPr>
            <a:xfrm>
              <a:off x="546354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8296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E7041-F892-4B67-9292-9E9DE30C3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组合数取模 </a:t>
            </a:r>
            <a:r>
              <a:rPr lang="en-US" altLang="zh-CN" dirty="0"/>
              <a:t>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5EE505-5879-4141-85E0-74634229E5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是素数</a:t>
                </a:r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5EE505-5879-4141-85E0-74634229E5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876572-4264-4610-85F5-32AD05B3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E31AD57-E3E9-4910-B9E6-925470C4B988}"/>
              </a:ext>
            </a:extLst>
          </p:cNvPr>
          <p:cNvGrpSpPr/>
          <p:nvPr/>
        </p:nvGrpSpPr>
        <p:grpSpPr>
          <a:xfrm>
            <a:off x="4437063" y="6464808"/>
            <a:ext cx="2628900" cy="137160"/>
            <a:chOff x="2971800" y="6355080"/>
            <a:chExt cx="2628900" cy="137160"/>
          </a:xfrm>
        </p:grpSpPr>
        <p:sp>
          <p:nvSpPr>
            <p:cNvPr id="6" name="椭圆 5">
              <a:hlinkClick r:id="rId3" action="ppaction://hlinksldjump"/>
              <a:extLst>
                <a:ext uri="{FF2B5EF4-FFF2-40B4-BE49-F238E27FC236}">
                  <a16:creationId xmlns:a16="http://schemas.microsoft.com/office/drawing/2014/main" id="{45AA1EB1-3581-4336-AD95-D075452938CB}"/>
                </a:ext>
              </a:extLst>
            </p:cNvPr>
            <p:cNvSpPr/>
            <p:nvPr/>
          </p:nvSpPr>
          <p:spPr>
            <a:xfrm>
              <a:off x="2971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hlinkClick r:id="rId4" action="ppaction://hlinksldjump"/>
              <a:extLst>
                <a:ext uri="{FF2B5EF4-FFF2-40B4-BE49-F238E27FC236}">
                  <a16:creationId xmlns:a16="http://schemas.microsoft.com/office/drawing/2014/main" id="{0B714C63-16A1-47CC-9154-70F05DAE3636}"/>
                </a:ext>
              </a:extLst>
            </p:cNvPr>
            <p:cNvSpPr/>
            <p:nvPr/>
          </p:nvSpPr>
          <p:spPr>
            <a:xfrm>
              <a:off x="3200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hlinkClick r:id="rId5" action="ppaction://hlinksldjump"/>
              <a:extLst>
                <a:ext uri="{FF2B5EF4-FFF2-40B4-BE49-F238E27FC236}">
                  <a16:creationId xmlns:a16="http://schemas.microsoft.com/office/drawing/2014/main" id="{A44BDAA0-2E22-4C10-9B8B-E61EA1757C76}"/>
                </a:ext>
              </a:extLst>
            </p:cNvPr>
            <p:cNvSpPr/>
            <p:nvPr/>
          </p:nvSpPr>
          <p:spPr>
            <a:xfrm>
              <a:off x="34290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hlinkClick r:id="rId6" action="ppaction://hlinksldjump"/>
              <a:extLst>
                <a:ext uri="{FF2B5EF4-FFF2-40B4-BE49-F238E27FC236}">
                  <a16:creationId xmlns:a16="http://schemas.microsoft.com/office/drawing/2014/main" id="{80577AE4-42BC-4696-BDE4-A2A97A3104EE}"/>
                </a:ext>
              </a:extLst>
            </p:cNvPr>
            <p:cNvSpPr/>
            <p:nvPr/>
          </p:nvSpPr>
          <p:spPr>
            <a:xfrm>
              <a:off x="36576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hlinkClick r:id="rId7" action="ppaction://hlinksldjump"/>
              <a:extLst>
                <a:ext uri="{FF2B5EF4-FFF2-40B4-BE49-F238E27FC236}">
                  <a16:creationId xmlns:a16="http://schemas.microsoft.com/office/drawing/2014/main" id="{0114378D-42B3-4E60-8E2E-9CB60237FDC9}"/>
                </a:ext>
              </a:extLst>
            </p:cNvPr>
            <p:cNvSpPr/>
            <p:nvPr/>
          </p:nvSpPr>
          <p:spPr>
            <a:xfrm>
              <a:off x="38862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820EC541-1A16-4FEC-A1CE-C52DF609DF72}"/>
                </a:ext>
              </a:extLst>
            </p:cNvPr>
            <p:cNvSpPr/>
            <p:nvPr/>
          </p:nvSpPr>
          <p:spPr>
            <a:xfrm>
              <a:off x="4114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A8D8FD2F-E468-4E6C-A4F2-68C135DB56CB}"/>
                </a:ext>
              </a:extLst>
            </p:cNvPr>
            <p:cNvSpPr/>
            <p:nvPr/>
          </p:nvSpPr>
          <p:spPr>
            <a:xfrm>
              <a:off x="4343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hlinkClick r:id="rId10" action="ppaction://hlinksldjump"/>
              <a:extLst>
                <a:ext uri="{FF2B5EF4-FFF2-40B4-BE49-F238E27FC236}">
                  <a16:creationId xmlns:a16="http://schemas.microsoft.com/office/drawing/2014/main" id="{16ECAEE2-3357-4114-92F1-695DF2D4C551}"/>
                </a:ext>
              </a:extLst>
            </p:cNvPr>
            <p:cNvSpPr/>
            <p:nvPr/>
          </p:nvSpPr>
          <p:spPr>
            <a:xfrm>
              <a:off x="4567428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hlinkClick r:id="rId11" action="ppaction://hlinksldjump"/>
              <a:extLst>
                <a:ext uri="{FF2B5EF4-FFF2-40B4-BE49-F238E27FC236}">
                  <a16:creationId xmlns:a16="http://schemas.microsoft.com/office/drawing/2014/main" id="{45EED548-C9C9-4E05-801D-95D635A841A6}"/>
                </a:ext>
              </a:extLst>
            </p:cNvPr>
            <p:cNvSpPr/>
            <p:nvPr/>
          </p:nvSpPr>
          <p:spPr>
            <a:xfrm>
              <a:off x="4791456" y="6355080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椭圆 14">
              <a:hlinkClick r:id="rId12" action="ppaction://hlinksldjump"/>
              <a:extLst>
                <a:ext uri="{FF2B5EF4-FFF2-40B4-BE49-F238E27FC236}">
                  <a16:creationId xmlns:a16="http://schemas.microsoft.com/office/drawing/2014/main" id="{5573818D-ABD4-4BD2-82CB-A5A89E928F5C}"/>
                </a:ext>
              </a:extLst>
            </p:cNvPr>
            <p:cNvSpPr/>
            <p:nvPr/>
          </p:nvSpPr>
          <p:spPr>
            <a:xfrm>
              <a:off x="5015484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hlinkClick r:id="rId13" action="ppaction://hlinksldjump"/>
              <a:extLst>
                <a:ext uri="{FF2B5EF4-FFF2-40B4-BE49-F238E27FC236}">
                  <a16:creationId xmlns:a16="http://schemas.microsoft.com/office/drawing/2014/main" id="{C97E95C7-8760-497D-8076-DE305652040D}"/>
                </a:ext>
              </a:extLst>
            </p:cNvPr>
            <p:cNvSpPr/>
            <p:nvPr/>
          </p:nvSpPr>
          <p:spPr>
            <a:xfrm>
              <a:off x="5239512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hlinkClick r:id="rId14" action="ppaction://hlinksldjump"/>
              <a:extLst>
                <a:ext uri="{FF2B5EF4-FFF2-40B4-BE49-F238E27FC236}">
                  <a16:creationId xmlns:a16="http://schemas.microsoft.com/office/drawing/2014/main" id="{B11E225F-BB95-4E62-BAA8-1BA0D17F4CAD}"/>
                </a:ext>
              </a:extLst>
            </p:cNvPr>
            <p:cNvSpPr/>
            <p:nvPr/>
          </p:nvSpPr>
          <p:spPr>
            <a:xfrm>
              <a:off x="546354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2012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EEB00-302D-4279-A192-F7FBB692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组合数取模 </a:t>
            </a:r>
            <a:r>
              <a:rPr lang="en-US" altLang="zh-CN" dirty="0"/>
              <a:t>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ED0A56-9F9F-449C-B56C-D918EAAD52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新技能：</a:t>
                </a:r>
                <a:r>
                  <a:rPr lang="en-US" altLang="zh-CN" dirty="0"/>
                  <a:t>Lucas</a:t>
                </a:r>
                <a:r>
                  <a:rPr lang="zh-CN" altLang="en-US" dirty="0"/>
                  <a:t>定理</a:t>
                </a:r>
                <a:r>
                  <a:rPr lang="en-US" altLang="zh-CN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𝑙𝑢𝑐𝑎𝑠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𝑚𝑜𝑑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𝑚𝑜𝑑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𝑙𝑢𝑐𝑎𝑠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⌊"/>
                                        <m:endChr m:val="⌋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d>
                                      <m:dPr>
                                        <m:begChr m:val="⌊"/>
                                        <m:endChr m:val="⌋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≠0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证明略</a:t>
                </a:r>
                <a:r>
                  <a:rPr lang="en-US" altLang="zh-CN" dirty="0"/>
                  <a:t>.</a:t>
                </a:r>
                <a:r>
                  <a:rPr lang="zh-CN" altLang="en-US" dirty="0"/>
                  <a:t>见</a:t>
                </a:r>
                <a:r>
                  <a:rPr lang="en-US" altLang="zh-CN" dirty="0"/>
                  <a:t>Wikipedia.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ED0A56-9F9F-449C-B56C-D918EAAD52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8F8E91-4D5E-46B7-9D00-E863F35AE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2BCC176-E964-45EC-A137-EFA74A1E9B84}"/>
              </a:ext>
            </a:extLst>
          </p:cNvPr>
          <p:cNvGrpSpPr/>
          <p:nvPr/>
        </p:nvGrpSpPr>
        <p:grpSpPr>
          <a:xfrm>
            <a:off x="4437063" y="6464808"/>
            <a:ext cx="2628900" cy="137160"/>
            <a:chOff x="2971800" y="6355080"/>
            <a:chExt cx="2628900" cy="137160"/>
          </a:xfrm>
        </p:grpSpPr>
        <p:sp>
          <p:nvSpPr>
            <p:cNvPr id="6" name="椭圆 5">
              <a:hlinkClick r:id="rId3" action="ppaction://hlinksldjump"/>
              <a:extLst>
                <a:ext uri="{FF2B5EF4-FFF2-40B4-BE49-F238E27FC236}">
                  <a16:creationId xmlns:a16="http://schemas.microsoft.com/office/drawing/2014/main" id="{39D8E626-83CB-4331-B428-5CF10310C1B9}"/>
                </a:ext>
              </a:extLst>
            </p:cNvPr>
            <p:cNvSpPr/>
            <p:nvPr/>
          </p:nvSpPr>
          <p:spPr>
            <a:xfrm>
              <a:off x="2971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hlinkClick r:id="rId4" action="ppaction://hlinksldjump"/>
              <a:extLst>
                <a:ext uri="{FF2B5EF4-FFF2-40B4-BE49-F238E27FC236}">
                  <a16:creationId xmlns:a16="http://schemas.microsoft.com/office/drawing/2014/main" id="{97253798-DBEF-4A5A-B6F7-30C25F24FE5F}"/>
                </a:ext>
              </a:extLst>
            </p:cNvPr>
            <p:cNvSpPr/>
            <p:nvPr/>
          </p:nvSpPr>
          <p:spPr>
            <a:xfrm>
              <a:off x="3200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hlinkClick r:id="rId5" action="ppaction://hlinksldjump"/>
              <a:extLst>
                <a:ext uri="{FF2B5EF4-FFF2-40B4-BE49-F238E27FC236}">
                  <a16:creationId xmlns:a16="http://schemas.microsoft.com/office/drawing/2014/main" id="{C05803C0-9A94-45B8-8B65-10D87F74194B}"/>
                </a:ext>
              </a:extLst>
            </p:cNvPr>
            <p:cNvSpPr/>
            <p:nvPr/>
          </p:nvSpPr>
          <p:spPr>
            <a:xfrm>
              <a:off x="34290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hlinkClick r:id="rId6" action="ppaction://hlinksldjump"/>
              <a:extLst>
                <a:ext uri="{FF2B5EF4-FFF2-40B4-BE49-F238E27FC236}">
                  <a16:creationId xmlns:a16="http://schemas.microsoft.com/office/drawing/2014/main" id="{CBD760BA-82B5-46F2-A25E-2BC5839DE8A9}"/>
                </a:ext>
              </a:extLst>
            </p:cNvPr>
            <p:cNvSpPr/>
            <p:nvPr/>
          </p:nvSpPr>
          <p:spPr>
            <a:xfrm>
              <a:off x="36576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hlinkClick r:id="rId7" action="ppaction://hlinksldjump"/>
              <a:extLst>
                <a:ext uri="{FF2B5EF4-FFF2-40B4-BE49-F238E27FC236}">
                  <a16:creationId xmlns:a16="http://schemas.microsoft.com/office/drawing/2014/main" id="{FE4E58DC-67DB-4A32-8818-59B15B0E5D4B}"/>
                </a:ext>
              </a:extLst>
            </p:cNvPr>
            <p:cNvSpPr/>
            <p:nvPr/>
          </p:nvSpPr>
          <p:spPr>
            <a:xfrm>
              <a:off x="38862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0BE3DC59-CED1-4CE9-B52E-7B4A534CB74D}"/>
                </a:ext>
              </a:extLst>
            </p:cNvPr>
            <p:cNvSpPr/>
            <p:nvPr/>
          </p:nvSpPr>
          <p:spPr>
            <a:xfrm>
              <a:off x="4114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33F67EBB-A2F5-4A2D-8253-61980D1F9FAA}"/>
                </a:ext>
              </a:extLst>
            </p:cNvPr>
            <p:cNvSpPr/>
            <p:nvPr/>
          </p:nvSpPr>
          <p:spPr>
            <a:xfrm>
              <a:off x="4343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hlinkClick r:id="rId10" action="ppaction://hlinksldjump"/>
              <a:extLst>
                <a:ext uri="{FF2B5EF4-FFF2-40B4-BE49-F238E27FC236}">
                  <a16:creationId xmlns:a16="http://schemas.microsoft.com/office/drawing/2014/main" id="{60367560-11FF-4AA9-8D29-49E7853C1B34}"/>
                </a:ext>
              </a:extLst>
            </p:cNvPr>
            <p:cNvSpPr/>
            <p:nvPr/>
          </p:nvSpPr>
          <p:spPr>
            <a:xfrm>
              <a:off x="4567428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hlinkClick r:id="rId11" action="ppaction://hlinksldjump"/>
              <a:extLst>
                <a:ext uri="{FF2B5EF4-FFF2-40B4-BE49-F238E27FC236}">
                  <a16:creationId xmlns:a16="http://schemas.microsoft.com/office/drawing/2014/main" id="{41502CA7-9AC3-4682-8E27-2C1E977B6DBB}"/>
                </a:ext>
              </a:extLst>
            </p:cNvPr>
            <p:cNvSpPr/>
            <p:nvPr/>
          </p:nvSpPr>
          <p:spPr>
            <a:xfrm>
              <a:off x="4791456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hlinkClick r:id="rId12" action="ppaction://hlinksldjump"/>
              <a:extLst>
                <a:ext uri="{FF2B5EF4-FFF2-40B4-BE49-F238E27FC236}">
                  <a16:creationId xmlns:a16="http://schemas.microsoft.com/office/drawing/2014/main" id="{950FEAAC-53AC-440B-93BB-CF41D5FDBBFE}"/>
                </a:ext>
              </a:extLst>
            </p:cNvPr>
            <p:cNvSpPr/>
            <p:nvPr/>
          </p:nvSpPr>
          <p:spPr>
            <a:xfrm>
              <a:off x="5015484" y="6355080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>
              <a:hlinkClick r:id="rId13" action="ppaction://hlinksldjump"/>
              <a:extLst>
                <a:ext uri="{FF2B5EF4-FFF2-40B4-BE49-F238E27FC236}">
                  <a16:creationId xmlns:a16="http://schemas.microsoft.com/office/drawing/2014/main" id="{90658658-6B58-4AEC-B0AA-E42B191A0B84}"/>
                </a:ext>
              </a:extLst>
            </p:cNvPr>
            <p:cNvSpPr/>
            <p:nvPr/>
          </p:nvSpPr>
          <p:spPr>
            <a:xfrm>
              <a:off x="5239512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hlinkClick r:id="rId14" action="ppaction://hlinksldjump"/>
              <a:extLst>
                <a:ext uri="{FF2B5EF4-FFF2-40B4-BE49-F238E27FC236}">
                  <a16:creationId xmlns:a16="http://schemas.microsoft.com/office/drawing/2014/main" id="{A1DAF901-4C8B-407E-989E-AE6A5F51B4AE}"/>
                </a:ext>
              </a:extLst>
            </p:cNvPr>
            <p:cNvSpPr/>
            <p:nvPr/>
          </p:nvSpPr>
          <p:spPr>
            <a:xfrm>
              <a:off x="546354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841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AFDE4-229E-41D2-AF8C-F6A639B76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51D9ED-7AB0-438C-9E7A-5346565F1C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矩阵乘法是根据两个矩阵得到第三个矩阵的二元运算，是线性代数的基础内容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的矩阵，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的矩阵，它们的矩阵积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zh-CN" altLang="en-US" dirty="0"/>
                  <a:t>是一个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的矩阵</a:t>
                </a:r>
                <a:r>
                  <a:rPr lang="en-US" altLang="zh-CN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dirty="0"/>
                  <a:t>每一行的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个元素与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中对应列的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个元素相乘，这些乘积的和就是矩阵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zh-CN" altLang="en-US" dirty="0"/>
                  <a:t>中的一个元素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运算法则：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𝑖𝑟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𝑛𝑗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只有当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的行数与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的列数相同时才可以做乘法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矩阵乘法不支持交换律，支持结合律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行数和列数相同的矩阵支持乘方运算</a:t>
                </a:r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51D9ED-7AB0-438C-9E7A-5346565F1C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9FFE95-8A75-4F79-8D88-FE2EEEC1A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CEF54AF-D22C-4BB0-919D-46AF08781446}"/>
              </a:ext>
            </a:extLst>
          </p:cNvPr>
          <p:cNvGrpSpPr/>
          <p:nvPr/>
        </p:nvGrpSpPr>
        <p:grpSpPr>
          <a:xfrm>
            <a:off x="4437063" y="6464808"/>
            <a:ext cx="2628900" cy="137160"/>
            <a:chOff x="2971800" y="6355080"/>
            <a:chExt cx="2628900" cy="137160"/>
          </a:xfrm>
        </p:grpSpPr>
        <p:sp>
          <p:nvSpPr>
            <p:cNvPr id="5" name="椭圆 4">
              <a:hlinkClick r:id="rId3" action="ppaction://hlinksldjump"/>
              <a:extLst>
                <a:ext uri="{FF2B5EF4-FFF2-40B4-BE49-F238E27FC236}">
                  <a16:creationId xmlns:a16="http://schemas.microsoft.com/office/drawing/2014/main" id="{A62EC284-5005-487E-BB82-9A2FB28D08E6}"/>
                </a:ext>
              </a:extLst>
            </p:cNvPr>
            <p:cNvSpPr/>
            <p:nvPr/>
          </p:nvSpPr>
          <p:spPr>
            <a:xfrm>
              <a:off x="2971800" y="6355080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hlinkClick r:id="rId4" action="ppaction://hlinksldjump"/>
              <a:extLst>
                <a:ext uri="{FF2B5EF4-FFF2-40B4-BE49-F238E27FC236}">
                  <a16:creationId xmlns:a16="http://schemas.microsoft.com/office/drawing/2014/main" id="{7B360F7A-DFAD-407A-9DD3-3D614C091CD6}"/>
                </a:ext>
              </a:extLst>
            </p:cNvPr>
            <p:cNvSpPr/>
            <p:nvPr/>
          </p:nvSpPr>
          <p:spPr>
            <a:xfrm>
              <a:off x="3200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hlinkClick r:id="rId5" action="ppaction://hlinksldjump"/>
              <a:extLst>
                <a:ext uri="{FF2B5EF4-FFF2-40B4-BE49-F238E27FC236}">
                  <a16:creationId xmlns:a16="http://schemas.microsoft.com/office/drawing/2014/main" id="{3A900AB7-83C3-4FBC-B7D1-01824CE5E5DF}"/>
                </a:ext>
              </a:extLst>
            </p:cNvPr>
            <p:cNvSpPr/>
            <p:nvPr/>
          </p:nvSpPr>
          <p:spPr>
            <a:xfrm>
              <a:off x="34290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hlinkClick r:id="rId6" action="ppaction://hlinksldjump"/>
              <a:extLst>
                <a:ext uri="{FF2B5EF4-FFF2-40B4-BE49-F238E27FC236}">
                  <a16:creationId xmlns:a16="http://schemas.microsoft.com/office/drawing/2014/main" id="{3A42D62D-F001-4DBD-BCD0-57A53E8E928A}"/>
                </a:ext>
              </a:extLst>
            </p:cNvPr>
            <p:cNvSpPr/>
            <p:nvPr/>
          </p:nvSpPr>
          <p:spPr>
            <a:xfrm>
              <a:off x="36576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hlinkClick r:id="rId7" action="ppaction://hlinksldjump"/>
              <a:extLst>
                <a:ext uri="{FF2B5EF4-FFF2-40B4-BE49-F238E27FC236}">
                  <a16:creationId xmlns:a16="http://schemas.microsoft.com/office/drawing/2014/main" id="{7F9553DE-9479-4E75-AC39-2B241808504A}"/>
                </a:ext>
              </a:extLst>
            </p:cNvPr>
            <p:cNvSpPr/>
            <p:nvPr/>
          </p:nvSpPr>
          <p:spPr>
            <a:xfrm>
              <a:off x="38862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hlinkClick r:id="rId8" action="ppaction://hlinksldjump"/>
              <a:extLst>
                <a:ext uri="{FF2B5EF4-FFF2-40B4-BE49-F238E27FC236}">
                  <a16:creationId xmlns:a16="http://schemas.microsoft.com/office/drawing/2014/main" id="{F0C8998B-B372-4ACC-AB02-F92262654E31}"/>
                </a:ext>
              </a:extLst>
            </p:cNvPr>
            <p:cNvSpPr/>
            <p:nvPr/>
          </p:nvSpPr>
          <p:spPr>
            <a:xfrm>
              <a:off x="4114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hlinkClick r:id="rId9" action="ppaction://hlinksldjump"/>
              <a:extLst>
                <a:ext uri="{FF2B5EF4-FFF2-40B4-BE49-F238E27FC236}">
                  <a16:creationId xmlns:a16="http://schemas.microsoft.com/office/drawing/2014/main" id="{FFF9EB7C-3226-4FA2-84B1-55BDB79E28EC}"/>
                </a:ext>
              </a:extLst>
            </p:cNvPr>
            <p:cNvSpPr/>
            <p:nvPr/>
          </p:nvSpPr>
          <p:spPr>
            <a:xfrm>
              <a:off x="4343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hlinkClick r:id="rId10" action="ppaction://hlinksldjump"/>
              <a:extLst>
                <a:ext uri="{FF2B5EF4-FFF2-40B4-BE49-F238E27FC236}">
                  <a16:creationId xmlns:a16="http://schemas.microsoft.com/office/drawing/2014/main" id="{2E628C3B-9F7D-45CB-91E9-BF85F185090C}"/>
                </a:ext>
              </a:extLst>
            </p:cNvPr>
            <p:cNvSpPr/>
            <p:nvPr/>
          </p:nvSpPr>
          <p:spPr>
            <a:xfrm>
              <a:off x="4567428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hlinkClick r:id="rId11" action="ppaction://hlinksldjump"/>
              <a:extLst>
                <a:ext uri="{FF2B5EF4-FFF2-40B4-BE49-F238E27FC236}">
                  <a16:creationId xmlns:a16="http://schemas.microsoft.com/office/drawing/2014/main" id="{D2CF419A-A76C-4D4C-87CF-4C1C21249E9A}"/>
                </a:ext>
              </a:extLst>
            </p:cNvPr>
            <p:cNvSpPr/>
            <p:nvPr/>
          </p:nvSpPr>
          <p:spPr>
            <a:xfrm>
              <a:off x="4791456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hlinkClick r:id="rId12" action="ppaction://hlinksldjump"/>
              <a:extLst>
                <a:ext uri="{FF2B5EF4-FFF2-40B4-BE49-F238E27FC236}">
                  <a16:creationId xmlns:a16="http://schemas.microsoft.com/office/drawing/2014/main" id="{582D0EA3-27A6-4DB0-B5C4-B6C176BA75F5}"/>
                </a:ext>
              </a:extLst>
            </p:cNvPr>
            <p:cNvSpPr/>
            <p:nvPr/>
          </p:nvSpPr>
          <p:spPr>
            <a:xfrm>
              <a:off x="5015484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hlinkClick r:id="rId13" action="ppaction://hlinksldjump"/>
              <a:extLst>
                <a:ext uri="{FF2B5EF4-FFF2-40B4-BE49-F238E27FC236}">
                  <a16:creationId xmlns:a16="http://schemas.microsoft.com/office/drawing/2014/main" id="{D6969139-72D0-4FDD-8614-68956B03FA7E}"/>
                </a:ext>
              </a:extLst>
            </p:cNvPr>
            <p:cNvSpPr/>
            <p:nvPr/>
          </p:nvSpPr>
          <p:spPr>
            <a:xfrm>
              <a:off x="5239512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hlinkClick r:id="rId14" action="ppaction://hlinksldjump"/>
              <a:extLst>
                <a:ext uri="{FF2B5EF4-FFF2-40B4-BE49-F238E27FC236}">
                  <a16:creationId xmlns:a16="http://schemas.microsoft.com/office/drawing/2014/main" id="{C856D277-72DE-4CA8-BDF9-ABBD99E6F413}"/>
                </a:ext>
              </a:extLst>
            </p:cNvPr>
            <p:cNvSpPr/>
            <p:nvPr/>
          </p:nvSpPr>
          <p:spPr>
            <a:xfrm>
              <a:off x="546354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25667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4BDF3-A69F-4465-9893-C1B40A7D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组合数取模 </a:t>
            </a:r>
            <a:r>
              <a:rPr lang="en-US" altLang="zh-CN" dirty="0"/>
              <a:t>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304195-857B-460C-8C0D-3F2A9606C0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是合数，为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个</a:t>
                </a:r>
                <a:r>
                  <a:rPr lang="zh-CN" altLang="en-US" u="sng" dirty="0"/>
                  <a:t>不同</a:t>
                </a:r>
                <a:r>
                  <a:rPr lang="zh-CN" altLang="en-US" dirty="0"/>
                  <a:t>质因数的乘积，每个质因数小于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304195-857B-460C-8C0D-3F2A9606C0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43F37B-623F-4AF0-8D47-5466A9A1A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2FE6D7C-2D9C-4A6D-94E1-6A17A20F99CF}"/>
              </a:ext>
            </a:extLst>
          </p:cNvPr>
          <p:cNvGrpSpPr/>
          <p:nvPr/>
        </p:nvGrpSpPr>
        <p:grpSpPr>
          <a:xfrm>
            <a:off x="4437063" y="6464808"/>
            <a:ext cx="2628900" cy="137160"/>
            <a:chOff x="2971800" y="6355080"/>
            <a:chExt cx="2628900" cy="137160"/>
          </a:xfrm>
        </p:grpSpPr>
        <p:sp>
          <p:nvSpPr>
            <p:cNvPr id="6" name="椭圆 5">
              <a:hlinkClick r:id="rId3" action="ppaction://hlinksldjump"/>
              <a:extLst>
                <a:ext uri="{FF2B5EF4-FFF2-40B4-BE49-F238E27FC236}">
                  <a16:creationId xmlns:a16="http://schemas.microsoft.com/office/drawing/2014/main" id="{28C86155-C647-4A17-8C6F-86371562A7BE}"/>
                </a:ext>
              </a:extLst>
            </p:cNvPr>
            <p:cNvSpPr/>
            <p:nvPr/>
          </p:nvSpPr>
          <p:spPr>
            <a:xfrm>
              <a:off x="2971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hlinkClick r:id="rId4" action="ppaction://hlinksldjump"/>
              <a:extLst>
                <a:ext uri="{FF2B5EF4-FFF2-40B4-BE49-F238E27FC236}">
                  <a16:creationId xmlns:a16="http://schemas.microsoft.com/office/drawing/2014/main" id="{0577EBB8-3547-42FD-9B2F-EE851CDCEC31}"/>
                </a:ext>
              </a:extLst>
            </p:cNvPr>
            <p:cNvSpPr/>
            <p:nvPr/>
          </p:nvSpPr>
          <p:spPr>
            <a:xfrm>
              <a:off x="3200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hlinkClick r:id="rId5" action="ppaction://hlinksldjump"/>
              <a:extLst>
                <a:ext uri="{FF2B5EF4-FFF2-40B4-BE49-F238E27FC236}">
                  <a16:creationId xmlns:a16="http://schemas.microsoft.com/office/drawing/2014/main" id="{251865B3-D957-40D1-924B-4DF3A6C76028}"/>
                </a:ext>
              </a:extLst>
            </p:cNvPr>
            <p:cNvSpPr/>
            <p:nvPr/>
          </p:nvSpPr>
          <p:spPr>
            <a:xfrm>
              <a:off x="34290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hlinkClick r:id="rId6" action="ppaction://hlinksldjump"/>
              <a:extLst>
                <a:ext uri="{FF2B5EF4-FFF2-40B4-BE49-F238E27FC236}">
                  <a16:creationId xmlns:a16="http://schemas.microsoft.com/office/drawing/2014/main" id="{0AD2E3CA-84AA-4892-B63B-2ECA8A263AC2}"/>
                </a:ext>
              </a:extLst>
            </p:cNvPr>
            <p:cNvSpPr/>
            <p:nvPr/>
          </p:nvSpPr>
          <p:spPr>
            <a:xfrm>
              <a:off x="36576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hlinkClick r:id="rId7" action="ppaction://hlinksldjump"/>
              <a:extLst>
                <a:ext uri="{FF2B5EF4-FFF2-40B4-BE49-F238E27FC236}">
                  <a16:creationId xmlns:a16="http://schemas.microsoft.com/office/drawing/2014/main" id="{12A1B674-4B45-4053-9350-CB03F1062F44}"/>
                </a:ext>
              </a:extLst>
            </p:cNvPr>
            <p:cNvSpPr/>
            <p:nvPr/>
          </p:nvSpPr>
          <p:spPr>
            <a:xfrm>
              <a:off x="38862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5CDAA6C2-FAD3-4178-BB60-6ADD3811ADA4}"/>
                </a:ext>
              </a:extLst>
            </p:cNvPr>
            <p:cNvSpPr/>
            <p:nvPr/>
          </p:nvSpPr>
          <p:spPr>
            <a:xfrm>
              <a:off x="4114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5F779807-072B-4431-BCBD-EEA2CB90043B}"/>
                </a:ext>
              </a:extLst>
            </p:cNvPr>
            <p:cNvSpPr/>
            <p:nvPr/>
          </p:nvSpPr>
          <p:spPr>
            <a:xfrm>
              <a:off x="4343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hlinkClick r:id="rId10" action="ppaction://hlinksldjump"/>
              <a:extLst>
                <a:ext uri="{FF2B5EF4-FFF2-40B4-BE49-F238E27FC236}">
                  <a16:creationId xmlns:a16="http://schemas.microsoft.com/office/drawing/2014/main" id="{74EF8A99-15CC-4374-9306-ECED690E1CFE}"/>
                </a:ext>
              </a:extLst>
            </p:cNvPr>
            <p:cNvSpPr/>
            <p:nvPr/>
          </p:nvSpPr>
          <p:spPr>
            <a:xfrm>
              <a:off x="4567428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hlinkClick r:id="rId11" action="ppaction://hlinksldjump"/>
              <a:extLst>
                <a:ext uri="{FF2B5EF4-FFF2-40B4-BE49-F238E27FC236}">
                  <a16:creationId xmlns:a16="http://schemas.microsoft.com/office/drawing/2014/main" id="{78457A2E-8EAC-456F-A759-FF124636FE22}"/>
                </a:ext>
              </a:extLst>
            </p:cNvPr>
            <p:cNvSpPr/>
            <p:nvPr/>
          </p:nvSpPr>
          <p:spPr>
            <a:xfrm>
              <a:off x="4791456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hlinkClick r:id="rId12" action="ppaction://hlinksldjump"/>
              <a:extLst>
                <a:ext uri="{FF2B5EF4-FFF2-40B4-BE49-F238E27FC236}">
                  <a16:creationId xmlns:a16="http://schemas.microsoft.com/office/drawing/2014/main" id="{DCCE85E3-3825-405D-92A9-8CB1225C31F7}"/>
                </a:ext>
              </a:extLst>
            </p:cNvPr>
            <p:cNvSpPr/>
            <p:nvPr/>
          </p:nvSpPr>
          <p:spPr>
            <a:xfrm>
              <a:off x="5015484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hlinkClick r:id="rId13" action="ppaction://hlinksldjump"/>
              <a:extLst>
                <a:ext uri="{FF2B5EF4-FFF2-40B4-BE49-F238E27FC236}">
                  <a16:creationId xmlns:a16="http://schemas.microsoft.com/office/drawing/2014/main" id="{B4A8589F-8DB5-4268-9B1B-331892DE4A8F}"/>
                </a:ext>
              </a:extLst>
            </p:cNvPr>
            <p:cNvSpPr/>
            <p:nvPr/>
          </p:nvSpPr>
          <p:spPr>
            <a:xfrm>
              <a:off x="5239512" y="6355080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椭圆 16">
              <a:hlinkClick r:id="rId14" action="ppaction://hlinksldjump"/>
              <a:extLst>
                <a:ext uri="{FF2B5EF4-FFF2-40B4-BE49-F238E27FC236}">
                  <a16:creationId xmlns:a16="http://schemas.microsoft.com/office/drawing/2014/main" id="{4C6DE884-2D35-49F8-A291-B73F98A69C35}"/>
                </a:ext>
              </a:extLst>
            </p:cNvPr>
            <p:cNvSpPr/>
            <p:nvPr/>
          </p:nvSpPr>
          <p:spPr>
            <a:xfrm>
              <a:off x="546354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8764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7CF7A-56A1-4C71-BDD9-208447B68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组合数取模 </a:t>
            </a:r>
            <a:r>
              <a:rPr lang="en-US" altLang="zh-CN" dirty="0"/>
              <a:t>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B103FF-B542-4948-A95A-3DFB8CB991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Lucas</a:t>
                </a:r>
                <a:r>
                  <a:rPr lang="zh-CN" altLang="en-US" dirty="0"/>
                  <a:t>定理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中国剩余定理</a:t>
                </a:r>
                <a:r>
                  <a:rPr lang="en-US" altLang="zh-CN" dirty="0"/>
                  <a:t>(CRT).</a:t>
                </a:r>
              </a:p>
              <a:p>
                <a:r>
                  <a:rPr lang="zh-CN" altLang="en-US" dirty="0"/>
                  <a:t>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分解质因数，用</a:t>
                </a:r>
                <a:r>
                  <a:rPr lang="en-US" altLang="zh-CN" dirty="0"/>
                  <a:t>Lucas</a:t>
                </a:r>
                <a:r>
                  <a:rPr lang="zh-CN" altLang="en-US" dirty="0"/>
                  <a:t>定理得到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个同余方程</a:t>
                </a:r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CRT</a:t>
                </a:r>
                <a:r>
                  <a:rPr lang="zh-CN" altLang="en-US" dirty="0"/>
                  <a:t>定理解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个同余方程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转化为解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个同余方程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≡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m:rPr>
                                <m:sty m:val="p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≡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m:rPr>
                                <m:sty m:val="p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变形：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扩展欧几里得求出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B103FF-B542-4948-A95A-3DFB8CB991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7F553B-F687-4D5E-9564-A7D8174F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25E137A-19C9-4921-963F-F6EE9580A48D}"/>
              </a:ext>
            </a:extLst>
          </p:cNvPr>
          <p:cNvGrpSpPr/>
          <p:nvPr/>
        </p:nvGrpSpPr>
        <p:grpSpPr>
          <a:xfrm>
            <a:off x="4437063" y="6464808"/>
            <a:ext cx="2628900" cy="137160"/>
            <a:chOff x="2971800" y="6355080"/>
            <a:chExt cx="2628900" cy="137160"/>
          </a:xfrm>
        </p:grpSpPr>
        <p:sp>
          <p:nvSpPr>
            <p:cNvPr id="6" name="椭圆 5">
              <a:hlinkClick r:id="rId3" action="ppaction://hlinksldjump"/>
              <a:extLst>
                <a:ext uri="{FF2B5EF4-FFF2-40B4-BE49-F238E27FC236}">
                  <a16:creationId xmlns:a16="http://schemas.microsoft.com/office/drawing/2014/main" id="{4C83719E-DA7F-4946-90F7-29F85B0E7182}"/>
                </a:ext>
              </a:extLst>
            </p:cNvPr>
            <p:cNvSpPr/>
            <p:nvPr/>
          </p:nvSpPr>
          <p:spPr>
            <a:xfrm>
              <a:off x="2971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hlinkClick r:id="rId4" action="ppaction://hlinksldjump"/>
              <a:extLst>
                <a:ext uri="{FF2B5EF4-FFF2-40B4-BE49-F238E27FC236}">
                  <a16:creationId xmlns:a16="http://schemas.microsoft.com/office/drawing/2014/main" id="{3615C4FD-3263-49A4-A203-E20705768DB4}"/>
                </a:ext>
              </a:extLst>
            </p:cNvPr>
            <p:cNvSpPr/>
            <p:nvPr/>
          </p:nvSpPr>
          <p:spPr>
            <a:xfrm>
              <a:off x="3200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hlinkClick r:id="rId5" action="ppaction://hlinksldjump"/>
              <a:extLst>
                <a:ext uri="{FF2B5EF4-FFF2-40B4-BE49-F238E27FC236}">
                  <a16:creationId xmlns:a16="http://schemas.microsoft.com/office/drawing/2014/main" id="{2AF2749A-AA12-487E-9A53-C0F9BBCE8A14}"/>
                </a:ext>
              </a:extLst>
            </p:cNvPr>
            <p:cNvSpPr/>
            <p:nvPr/>
          </p:nvSpPr>
          <p:spPr>
            <a:xfrm>
              <a:off x="34290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hlinkClick r:id="rId6" action="ppaction://hlinksldjump"/>
              <a:extLst>
                <a:ext uri="{FF2B5EF4-FFF2-40B4-BE49-F238E27FC236}">
                  <a16:creationId xmlns:a16="http://schemas.microsoft.com/office/drawing/2014/main" id="{2C67ADC0-8B4C-4010-B01B-A031DD404AD9}"/>
                </a:ext>
              </a:extLst>
            </p:cNvPr>
            <p:cNvSpPr/>
            <p:nvPr/>
          </p:nvSpPr>
          <p:spPr>
            <a:xfrm>
              <a:off x="36576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hlinkClick r:id="rId7" action="ppaction://hlinksldjump"/>
              <a:extLst>
                <a:ext uri="{FF2B5EF4-FFF2-40B4-BE49-F238E27FC236}">
                  <a16:creationId xmlns:a16="http://schemas.microsoft.com/office/drawing/2014/main" id="{BDA6C261-60B7-4FEE-8BDB-65D53052B937}"/>
                </a:ext>
              </a:extLst>
            </p:cNvPr>
            <p:cNvSpPr/>
            <p:nvPr/>
          </p:nvSpPr>
          <p:spPr>
            <a:xfrm>
              <a:off x="38862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08EDF822-FA65-44D0-8D53-565F7BDA6D4A}"/>
                </a:ext>
              </a:extLst>
            </p:cNvPr>
            <p:cNvSpPr/>
            <p:nvPr/>
          </p:nvSpPr>
          <p:spPr>
            <a:xfrm>
              <a:off x="4114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03C93A14-6F0E-405D-812C-9BB914A574B2}"/>
                </a:ext>
              </a:extLst>
            </p:cNvPr>
            <p:cNvSpPr/>
            <p:nvPr/>
          </p:nvSpPr>
          <p:spPr>
            <a:xfrm>
              <a:off x="4343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hlinkClick r:id="rId10" action="ppaction://hlinksldjump"/>
              <a:extLst>
                <a:ext uri="{FF2B5EF4-FFF2-40B4-BE49-F238E27FC236}">
                  <a16:creationId xmlns:a16="http://schemas.microsoft.com/office/drawing/2014/main" id="{09670609-070A-42F7-B141-E9DBA68AE69C}"/>
                </a:ext>
              </a:extLst>
            </p:cNvPr>
            <p:cNvSpPr/>
            <p:nvPr/>
          </p:nvSpPr>
          <p:spPr>
            <a:xfrm>
              <a:off x="4567428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hlinkClick r:id="rId11" action="ppaction://hlinksldjump"/>
              <a:extLst>
                <a:ext uri="{FF2B5EF4-FFF2-40B4-BE49-F238E27FC236}">
                  <a16:creationId xmlns:a16="http://schemas.microsoft.com/office/drawing/2014/main" id="{70623A7F-A60D-41F3-A4AB-3BEC676A7427}"/>
                </a:ext>
              </a:extLst>
            </p:cNvPr>
            <p:cNvSpPr/>
            <p:nvPr/>
          </p:nvSpPr>
          <p:spPr>
            <a:xfrm>
              <a:off x="4791456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hlinkClick r:id="rId12" action="ppaction://hlinksldjump"/>
              <a:extLst>
                <a:ext uri="{FF2B5EF4-FFF2-40B4-BE49-F238E27FC236}">
                  <a16:creationId xmlns:a16="http://schemas.microsoft.com/office/drawing/2014/main" id="{A51076B9-E934-4E8A-9D9D-B61668AA8D6C}"/>
                </a:ext>
              </a:extLst>
            </p:cNvPr>
            <p:cNvSpPr/>
            <p:nvPr/>
          </p:nvSpPr>
          <p:spPr>
            <a:xfrm>
              <a:off x="5015484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hlinkClick r:id="rId13" action="ppaction://hlinksldjump"/>
              <a:extLst>
                <a:ext uri="{FF2B5EF4-FFF2-40B4-BE49-F238E27FC236}">
                  <a16:creationId xmlns:a16="http://schemas.microsoft.com/office/drawing/2014/main" id="{C9BFB60E-6138-4FA3-B542-3268C246F8D4}"/>
                </a:ext>
              </a:extLst>
            </p:cNvPr>
            <p:cNvSpPr/>
            <p:nvPr/>
          </p:nvSpPr>
          <p:spPr>
            <a:xfrm>
              <a:off x="5239512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hlinkClick r:id="rId14" action="ppaction://hlinksldjump"/>
              <a:extLst>
                <a:ext uri="{FF2B5EF4-FFF2-40B4-BE49-F238E27FC236}">
                  <a16:creationId xmlns:a16="http://schemas.microsoft.com/office/drawing/2014/main" id="{8703333E-55A2-4970-BBC6-15B7964E252F}"/>
                </a:ext>
              </a:extLst>
            </p:cNvPr>
            <p:cNvSpPr/>
            <p:nvPr/>
          </p:nvSpPr>
          <p:spPr>
            <a:xfrm>
              <a:off x="5463540" y="6355080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8988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DA62B-7D7A-4817-9B4C-B0E4F3F3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BSGS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217010-0793-47E1-93D4-433D238BAE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BSGS</a:t>
                </a:r>
                <a:r>
                  <a:rPr lang="zh-CN" altLang="en-US" dirty="0"/>
                  <a:t>算法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北上广深算法？拔山盖世算法？</a:t>
                </a:r>
                <a:endParaRPr lang="en-US" altLang="zh-CN" dirty="0"/>
              </a:p>
              <a:p>
                <a:r>
                  <a:rPr lang="en-US" altLang="zh-CN" dirty="0"/>
                  <a:t>Baby Steps Giant Steps</a:t>
                </a:r>
                <a:r>
                  <a:rPr lang="zh-CN" altLang="en-US" dirty="0"/>
                  <a:t>算法，即大步小步算法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问题：给定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为素数，求最小的非负整数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，使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217010-0793-47E1-93D4-433D238BAE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BD8167-B9CB-4C2F-A53C-CF1E9F8C9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D2349C8-AFDE-41AC-905A-39459AA2E605}"/>
              </a:ext>
            </a:extLst>
          </p:cNvPr>
          <p:cNvGrpSpPr/>
          <p:nvPr/>
        </p:nvGrpSpPr>
        <p:grpSpPr>
          <a:xfrm>
            <a:off x="5340033" y="6483096"/>
            <a:ext cx="822960" cy="137160"/>
            <a:chOff x="3200400" y="6355080"/>
            <a:chExt cx="822960" cy="137160"/>
          </a:xfrm>
        </p:grpSpPr>
        <p:sp>
          <p:nvSpPr>
            <p:cNvPr id="7" name="椭圆 6">
              <a:hlinkClick r:id="rId3" action="ppaction://hlinksldjump"/>
              <a:extLst>
                <a:ext uri="{FF2B5EF4-FFF2-40B4-BE49-F238E27FC236}">
                  <a16:creationId xmlns:a16="http://schemas.microsoft.com/office/drawing/2014/main" id="{FD47982F-805B-4F81-B04D-E6BE3232B543}"/>
                </a:ext>
              </a:extLst>
            </p:cNvPr>
            <p:cNvSpPr/>
            <p:nvPr/>
          </p:nvSpPr>
          <p:spPr>
            <a:xfrm>
              <a:off x="3200400" y="6355080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椭圆 7">
              <a:hlinkClick r:id="rId4" action="ppaction://hlinksldjump"/>
              <a:extLst>
                <a:ext uri="{FF2B5EF4-FFF2-40B4-BE49-F238E27FC236}">
                  <a16:creationId xmlns:a16="http://schemas.microsoft.com/office/drawing/2014/main" id="{A98FFC5F-8D19-4BBA-98E2-9FDCB37441F8}"/>
                </a:ext>
              </a:extLst>
            </p:cNvPr>
            <p:cNvSpPr/>
            <p:nvPr/>
          </p:nvSpPr>
          <p:spPr>
            <a:xfrm>
              <a:off x="34290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hlinkClick r:id="rId5" action="ppaction://hlinksldjump"/>
              <a:extLst>
                <a:ext uri="{FF2B5EF4-FFF2-40B4-BE49-F238E27FC236}">
                  <a16:creationId xmlns:a16="http://schemas.microsoft.com/office/drawing/2014/main" id="{E2512E74-1C08-4C05-8B04-3C5A34380133}"/>
                </a:ext>
              </a:extLst>
            </p:cNvPr>
            <p:cNvSpPr/>
            <p:nvPr/>
          </p:nvSpPr>
          <p:spPr>
            <a:xfrm>
              <a:off x="36576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hlinkClick r:id="rId6" action="ppaction://hlinksldjump"/>
              <a:extLst>
                <a:ext uri="{FF2B5EF4-FFF2-40B4-BE49-F238E27FC236}">
                  <a16:creationId xmlns:a16="http://schemas.microsoft.com/office/drawing/2014/main" id="{ECC1D4F4-6614-4A2B-96E0-BECD2DAFFEEE}"/>
                </a:ext>
              </a:extLst>
            </p:cNvPr>
            <p:cNvSpPr/>
            <p:nvPr/>
          </p:nvSpPr>
          <p:spPr>
            <a:xfrm>
              <a:off x="38862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5124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139D9-51A5-4734-8447-C9B7EC61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BSGS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8FC4E3-96C0-484B-B554-50E499CD25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首先考虑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的情况</a:t>
                </a:r>
                <a:r>
                  <a:rPr lang="en-US" altLang="zh-CN" dirty="0"/>
                  <a:t>.</a:t>
                </a:r>
                <a:r>
                  <a:rPr lang="zh-CN" altLang="en-US" dirty="0"/>
                  <a:t>我们不妨设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𝑘𝑡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向上取整</m:t>
                    </m:r>
                  </m:oMath>
                </a14:m>
                <a:r>
                  <a:rPr lang="en-US" altLang="zh-CN" b="0" i="1" dirty="0"/>
                  <a:t>.</a:t>
                </a:r>
              </a:p>
              <a:p>
                <a:r>
                  <a:rPr lang="zh-CN" altLang="en-US" b="0" dirty="0"/>
                  <a:t>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zh-CN" b="0" dirty="0"/>
                  <a:t>.</a:t>
                </a:r>
                <a:r>
                  <a:rPr lang="zh-CN" altLang="en-US" b="0" dirty="0"/>
                  <a:t>得出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𝑘𝑡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0" dirty="0"/>
                  <a:t>.</a:t>
                </a:r>
              </a:p>
              <a:p>
                <a:r>
                  <a:rPr lang="zh-CN" altLang="en-US" dirty="0"/>
                  <a:t>循环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b="0" dirty="0"/>
                  <a:t>，将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加入</a:t>
                </a:r>
                <a:r>
                  <a:rPr lang="en-US" altLang="zh-CN" b="0" dirty="0"/>
                  <a:t>Hash</a:t>
                </a:r>
                <a:r>
                  <a:rPr lang="zh-CN" altLang="en-US" b="0" dirty="0"/>
                  <a:t>表，这是</a:t>
                </a:r>
                <a:r>
                  <a:rPr lang="en-US" altLang="zh-CN" b="0" dirty="0"/>
                  <a:t>Baby Steps.</a:t>
                </a:r>
              </a:p>
              <a:p>
                <a:r>
                  <a:rPr lang="zh-CN" altLang="en-US" b="0" dirty="0"/>
                  <a:t>枚举等式右边，在</a:t>
                </a:r>
                <a:r>
                  <a:rPr lang="en-US" altLang="zh-CN" b="0" dirty="0"/>
                  <a:t>Hash</a:t>
                </a:r>
                <a:r>
                  <a:rPr lang="zh-CN" altLang="en-US" b="0" dirty="0"/>
                  <a:t>表中找找有没有，有的话就找到一组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b="0" dirty="0"/>
                  <a:t>就可以得到正确解</a:t>
                </a:r>
                <a:r>
                  <a:rPr lang="en-US" altLang="zh-CN" b="0" dirty="0"/>
                  <a:t>.</a:t>
                </a:r>
              </a:p>
              <a:p>
                <a:r>
                  <a:rPr lang="zh-CN" altLang="en-US" dirty="0"/>
                  <a:t>接下来解决的是枚举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𝑘𝑡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0" dirty="0"/>
                  <a:t>.</a:t>
                </a:r>
                <a:r>
                  <a:rPr lang="zh-CN" altLang="en-US" b="0" dirty="0"/>
                  <a:t>这一步叫</a:t>
                </a:r>
                <a:r>
                  <a:rPr lang="en-US" altLang="zh-CN" b="0" dirty="0"/>
                  <a:t>Giant Steps.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8FC4E3-96C0-484B-B554-50E499CD25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551AF4-6CCC-40AB-AE2A-CD5AFE69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488FF97-AF47-450B-A31B-CDCC21DCBAD5}"/>
              </a:ext>
            </a:extLst>
          </p:cNvPr>
          <p:cNvGrpSpPr/>
          <p:nvPr/>
        </p:nvGrpSpPr>
        <p:grpSpPr>
          <a:xfrm>
            <a:off x="5340033" y="6483096"/>
            <a:ext cx="822960" cy="137160"/>
            <a:chOff x="3200400" y="6355080"/>
            <a:chExt cx="822960" cy="137160"/>
          </a:xfrm>
        </p:grpSpPr>
        <p:sp>
          <p:nvSpPr>
            <p:cNvPr id="6" name="椭圆 5">
              <a:hlinkClick r:id="rId3" action="ppaction://hlinksldjump"/>
              <a:extLst>
                <a:ext uri="{FF2B5EF4-FFF2-40B4-BE49-F238E27FC236}">
                  <a16:creationId xmlns:a16="http://schemas.microsoft.com/office/drawing/2014/main" id="{20B2F26F-8794-4783-8F0E-CE6E62AB97B9}"/>
                </a:ext>
              </a:extLst>
            </p:cNvPr>
            <p:cNvSpPr/>
            <p:nvPr/>
          </p:nvSpPr>
          <p:spPr>
            <a:xfrm>
              <a:off x="3200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hlinkClick r:id="rId4" action="ppaction://hlinksldjump"/>
              <a:extLst>
                <a:ext uri="{FF2B5EF4-FFF2-40B4-BE49-F238E27FC236}">
                  <a16:creationId xmlns:a16="http://schemas.microsoft.com/office/drawing/2014/main" id="{D3D24D65-2719-428D-A7B2-3342F0BBB9FC}"/>
                </a:ext>
              </a:extLst>
            </p:cNvPr>
            <p:cNvSpPr/>
            <p:nvPr/>
          </p:nvSpPr>
          <p:spPr>
            <a:xfrm>
              <a:off x="3429000" y="6355080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椭圆 7">
              <a:hlinkClick r:id="rId5" action="ppaction://hlinksldjump"/>
              <a:extLst>
                <a:ext uri="{FF2B5EF4-FFF2-40B4-BE49-F238E27FC236}">
                  <a16:creationId xmlns:a16="http://schemas.microsoft.com/office/drawing/2014/main" id="{08A7F7B8-B4D6-465D-837C-E2095287A02B}"/>
                </a:ext>
              </a:extLst>
            </p:cNvPr>
            <p:cNvSpPr/>
            <p:nvPr/>
          </p:nvSpPr>
          <p:spPr>
            <a:xfrm>
              <a:off x="36576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hlinkClick r:id="rId6" action="ppaction://hlinksldjump"/>
              <a:extLst>
                <a:ext uri="{FF2B5EF4-FFF2-40B4-BE49-F238E27FC236}">
                  <a16:creationId xmlns:a16="http://schemas.microsoft.com/office/drawing/2014/main" id="{B0F5B16A-7AB0-42C9-A0FB-1FE5E0E3475A}"/>
                </a:ext>
              </a:extLst>
            </p:cNvPr>
            <p:cNvSpPr/>
            <p:nvPr/>
          </p:nvSpPr>
          <p:spPr>
            <a:xfrm>
              <a:off x="38862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59873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D210D-293A-45ED-A304-719C89A84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BSGS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C55991-B7CE-4D04-B652-EFC580F473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计算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𝑘𝑡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需要用到逆元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我们可以用扩展欧几里得算法求逆元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因为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是素数，所以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extgcd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𝑘𝑡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求得逆元后，枚举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，在</a:t>
                </a:r>
                <a:r>
                  <a:rPr lang="en-US" altLang="zh-CN" dirty="0"/>
                  <a:t>Hash</a:t>
                </a:r>
                <a:r>
                  <a:rPr lang="zh-CN" altLang="en-US" dirty="0"/>
                  <a:t>表中查找答案即可</a:t>
                </a:r>
                <a:r>
                  <a:rPr lang="en-US" altLang="zh-CN" dirty="0"/>
                  <a:t>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C55991-B7CE-4D04-B652-EFC580F473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6660E3-37BF-485D-8F9C-565BDEFC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9A760C2-E4A4-4ED2-9CEA-B755E348EF83}"/>
              </a:ext>
            </a:extLst>
          </p:cNvPr>
          <p:cNvGrpSpPr/>
          <p:nvPr/>
        </p:nvGrpSpPr>
        <p:grpSpPr>
          <a:xfrm>
            <a:off x="5340033" y="6483096"/>
            <a:ext cx="822960" cy="137160"/>
            <a:chOff x="3200400" y="6355080"/>
            <a:chExt cx="822960" cy="137160"/>
          </a:xfrm>
        </p:grpSpPr>
        <p:sp>
          <p:nvSpPr>
            <p:cNvPr id="6" name="椭圆 5">
              <a:hlinkClick r:id="rId3" action="ppaction://hlinksldjump"/>
              <a:extLst>
                <a:ext uri="{FF2B5EF4-FFF2-40B4-BE49-F238E27FC236}">
                  <a16:creationId xmlns:a16="http://schemas.microsoft.com/office/drawing/2014/main" id="{59B9BF27-8769-46EA-9E82-FE461C99DD4F}"/>
                </a:ext>
              </a:extLst>
            </p:cNvPr>
            <p:cNvSpPr/>
            <p:nvPr/>
          </p:nvSpPr>
          <p:spPr>
            <a:xfrm>
              <a:off x="3200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hlinkClick r:id="rId4" action="ppaction://hlinksldjump"/>
              <a:extLst>
                <a:ext uri="{FF2B5EF4-FFF2-40B4-BE49-F238E27FC236}">
                  <a16:creationId xmlns:a16="http://schemas.microsoft.com/office/drawing/2014/main" id="{FF5AB585-392A-4DF3-9A15-4A5FA151481F}"/>
                </a:ext>
              </a:extLst>
            </p:cNvPr>
            <p:cNvSpPr/>
            <p:nvPr/>
          </p:nvSpPr>
          <p:spPr>
            <a:xfrm>
              <a:off x="34290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hlinkClick r:id="rId5" action="ppaction://hlinksldjump"/>
              <a:extLst>
                <a:ext uri="{FF2B5EF4-FFF2-40B4-BE49-F238E27FC236}">
                  <a16:creationId xmlns:a16="http://schemas.microsoft.com/office/drawing/2014/main" id="{0710A7B9-DD69-4BF9-A7D5-043BAE153043}"/>
                </a:ext>
              </a:extLst>
            </p:cNvPr>
            <p:cNvSpPr/>
            <p:nvPr/>
          </p:nvSpPr>
          <p:spPr>
            <a:xfrm>
              <a:off x="3657600" y="6355080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椭圆 8">
              <a:hlinkClick r:id="rId6" action="ppaction://hlinksldjump"/>
              <a:extLst>
                <a:ext uri="{FF2B5EF4-FFF2-40B4-BE49-F238E27FC236}">
                  <a16:creationId xmlns:a16="http://schemas.microsoft.com/office/drawing/2014/main" id="{7275570A-D8BB-4FEA-8221-C6F7B98811FB}"/>
                </a:ext>
              </a:extLst>
            </p:cNvPr>
            <p:cNvSpPr/>
            <p:nvPr/>
          </p:nvSpPr>
          <p:spPr>
            <a:xfrm>
              <a:off x="38862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12916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0CEB9-62D8-449E-BC7E-15CE5C51F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BSGS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D98AA6-92A3-4170-8A72-D897D271E3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转化</a:t>
                </a:r>
                <a:r>
                  <a:rPr lang="en-US" altLang="zh-CN" dirty="0"/>
                  <a:t>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𝑘𝑝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b="0" dirty="0"/>
                  <a:t>.</a:t>
                </a:r>
              </a:p>
              <a:p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b="0" dirty="0"/>
                  <a:t>，约掉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b="0" dirty="0"/>
                  <a:t>，得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b="0" dirty="0"/>
                  <a:t>.</a:t>
                </a:r>
              </a:p>
              <a:p>
                <a:r>
                  <a:rPr lang="zh-CN" altLang="en-US" dirty="0"/>
                  <a:t>以此类推，得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∏"/>
                            <m:subHide m:val="on"/>
                            <m:supHide m:val="on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nary>
                          <m:naryPr>
                            <m:chr m:val="∏"/>
                            <m:subHide m:val="on"/>
                            <m:supHide m:val="on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nary>
                          <m:naryPr>
                            <m:chr m:val="∏"/>
                            <m:subHide m:val="on"/>
                            <m:supHide m:val="on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此时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nary>
                                  <m:naryPr>
                                    <m:chr m:val="∏"/>
                                    <m:subHide m:val="on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.</a:t>
                </a:r>
                <a:r>
                  <a:rPr lang="zh-CN" altLang="en-US" dirty="0"/>
                  <a:t>回到互素的情况</a:t>
                </a:r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D98AA6-92A3-4170-8A72-D897D271E3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 b="-53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75473-24D9-47BA-B823-FED27AC1D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673F2CB-EAB6-4A43-A46A-C8E71E1425D9}"/>
              </a:ext>
            </a:extLst>
          </p:cNvPr>
          <p:cNvGrpSpPr/>
          <p:nvPr/>
        </p:nvGrpSpPr>
        <p:grpSpPr>
          <a:xfrm>
            <a:off x="5340033" y="6483096"/>
            <a:ext cx="822960" cy="137160"/>
            <a:chOff x="3200400" y="6355080"/>
            <a:chExt cx="822960" cy="137160"/>
          </a:xfrm>
        </p:grpSpPr>
        <p:sp>
          <p:nvSpPr>
            <p:cNvPr id="6" name="椭圆 5">
              <a:hlinkClick r:id="rId3" action="ppaction://hlinksldjump"/>
              <a:extLst>
                <a:ext uri="{FF2B5EF4-FFF2-40B4-BE49-F238E27FC236}">
                  <a16:creationId xmlns:a16="http://schemas.microsoft.com/office/drawing/2014/main" id="{BA989ADE-3A60-4E5A-A10B-F7DCDF39F078}"/>
                </a:ext>
              </a:extLst>
            </p:cNvPr>
            <p:cNvSpPr/>
            <p:nvPr/>
          </p:nvSpPr>
          <p:spPr>
            <a:xfrm>
              <a:off x="3200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hlinkClick r:id="rId4" action="ppaction://hlinksldjump"/>
              <a:extLst>
                <a:ext uri="{FF2B5EF4-FFF2-40B4-BE49-F238E27FC236}">
                  <a16:creationId xmlns:a16="http://schemas.microsoft.com/office/drawing/2014/main" id="{67B20D6F-6C34-4E16-92A2-15FA7861EED8}"/>
                </a:ext>
              </a:extLst>
            </p:cNvPr>
            <p:cNvSpPr/>
            <p:nvPr/>
          </p:nvSpPr>
          <p:spPr>
            <a:xfrm>
              <a:off x="34290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hlinkClick r:id="rId5" action="ppaction://hlinksldjump"/>
              <a:extLst>
                <a:ext uri="{FF2B5EF4-FFF2-40B4-BE49-F238E27FC236}">
                  <a16:creationId xmlns:a16="http://schemas.microsoft.com/office/drawing/2014/main" id="{EC795627-51CB-4570-ADE6-420B7F8EB268}"/>
                </a:ext>
              </a:extLst>
            </p:cNvPr>
            <p:cNvSpPr/>
            <p:nvPr/>
          </p:nvSpPr>
          <p:spPr>
            <a:xfrm>
              <a:off x="36576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hlinkClick r:id="rId6" action="ppaction://hlinksldjump"/>
              <a:extLst>
                <a:ext uri="{FF2B5EF4-FFF2-40B4-BE49-F238E27FC236}">
                  <a16:creationId xmlns:a16="http://schemas.microsoft.com/office/drawing/2014/main" id="{7E863A7E-6ED2-4574-BA34-AF29D7DD59A7}"/>
                </a:ext>
              </a:extLst>
            </p:cNvPr>
            <p:cNvSpPr/>
            <p:nvPr/>
          </p:nvSpPr>
          <p:spPr>
            <a:xfrm>
              <a:off x="3886200" y="6355080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373801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FC1D7-83DB-4029-A9F4-C95A3B1A5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ECFE09-EEB8-46E7-8AE8-274378547B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欧拉函数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表示小于等于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数中与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互素</m:t>
                    </m:r>
                  </m:oMath>
                </a14:m>
                <a:r>
                  <a:rPr lang="zh-CN" altLang="en-US" dirty="0"/>
                  <a:t>的数的个数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公式：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的质因数</a:t>
                </a:r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ECFE09-EEB8-46E7-8AE8-274378547B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B6E722-3FFB-448C-B8A8-DBBED8358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A3D019F-9ED3-41AE-93EF-4A281E5B1EE7}"/>
              </a:ext>
            </a:extLst>
          </p:cNvPr>
          <p:cNvGrpSpPr/>
          <p:nvPr/>
        </p:nvGrpSpPr>
        <p:grpSpPr>
          <a:xfrm>
            <a:off x="4773105" y="6464808"/>
            <a:ext cx="1956816" cy="137160"/>
            <a:chOff x="2971800" y="6355080"/>
            <a:chExt cx="1956816" cy="137160"/>
          </a:xfrm>
        </p:grpSpPr>
        <p:sp>
          <p:nvSpPr>
            <p:cNvPr id="6" name="椭圆 5">
              <a:hlinkClick r:id="rId3" action="ppaction://hlinksldjump"/>
              <a:extLst>
                <a:ext uri="{FF2B5EF4-FFF2-40B4-BE49-F238E27FC236}">
                  <a16:creationId xmlns:a16="http://schemas.microsoft.com/office/drawing/2014/main" id="{F20B2840-F424-495C-A0A2-642F419219E8}"/>
                </a:ext>
              </a:extLst>
            </p:cNvPr>
            <p:cNvSpPr/>
            <p:nvPr/>
          </p:nvSpPr>
          <p:spPr>
            <a:xfrm>
              <a:off x="2971800" y="6355080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椭圆 6">
              <a:hlinkClick r:id="rId4" action="ppaction://hlinksldjump"/>
              <a:extLst>
                <a:ext uri="{FF2B5EF4-FFF2-40B4-BE49-F238E27FC236}">
                  <a16:creationId xmlns:a16="http://schemas.microsoft.com/office/drawing/2014/main" id="{42DEEC17-1727-496A-B462-5A4D15AA321D}"/>
                </a:ext>
              </a:extLst>
            </p:cNvPr>
            <p:cNvSpPr/>
            <p:nvPr/>
          </p:nvSpPr>
          <p:spPr>
            <a:xfrm>
              <a:off x="3200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椭圆 7">
              <a:hlinkClick r:id="rId5" action="ppaction://hlinksldjump"/>
              <a:extLst>
                <a:ext uri="{FF2B5EF4-FFF2-40B4-BE49-F238E27FC236}">
                  <a16:creationId xmlns:a16="http://schemas.microsoft.com/office/drawing/2014/main" id="{3DCB8D8D-5F29-4E5C-BF4C-F2446B84E8BE}"/>
                </a:ext>
              </a:extLst>
            </p:cNvPr>
            <p:cNvSpPr/>
            <p:nvPr/>
          </p:nvSpPr>
          <p:spPr>
            <a:xfrm>
              <a:off x="34290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hlinkClick r:id="rId6" action="ppaction://hlinksldjump"/>
              <a:extLst>
                <a:ext uri="{FF2B5EF4-FFF2-40B4-BE49-F238E27FC236}">
                  <a16:creationId xmlns:a16="http://schemas.microsoft.com/office/drawing/2014/main" id="{B31A8682-EECC-4EA8-86F2-553264CD87ED}"/>
                </a:ext>
              </a:extLst>
            </p:cNvPr>
            <p:cNvSpPr/>
            <p:nvPr/>
          </p:nvSpPr>
          <p:spPr>
            <a:xfrm>
              <a:off x="36576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hlinkClick r:id="rId7" action="ppaction://hlinksldjump"/>
              <a:extLst>
                <a:ext uri="{FF2B5EF4-FFF2-40B4-BE49-F238E27FC236}">
                  <a16:creationId xmlns:a16="http://schemas.microsoft.com/office/drawing/2014/main" id="{BE10C212-72BB-40A8-BBC8-69D6AD2D28A0}"/>
                </a:ext>
              </a:extLst>
            </p:cNvPr>
            <p:cNvSpPr/>
            <p:nvPr/>
          </p:nvSpPr>
          <p:spPr>
            <a:xfrm>
              <a:off x="38862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ECBCCAC7-5F19-42F2-9A89-45B3EB143AF0}"/>
                </a:ext>
              </a:extLst>
            </p:cNvPr>
            <p:cNvSpPr/>
            <p:nvPr/>
          </p:nvSpPr>
          <p:spPr>
            <a:xfrm>
              <a:off x="4114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5B20D95A-23E2-4B32-83A2-88F5782FEDCF}"/>
                </a:ext>
              </a:extLst>
            </p:cNvPr>
            <p:cNvSpPr/>
            <p:nvPr/>
          </p:nvSpPr>
          <p:spPr>
            <a:xfrm>
              <a:off x="4343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hlinkClick r:id="rId10" action="ppaction://hlinksldjump"/>
              <a:extLst>
                <a:ext uri="{FF2B5EF4-FFF2-40B4-BE49-F238E27FC236}">
                  <a16:creationId xmlns:a16="http://schemas.microsoft.com/office/drawing/2014/main" id="{D9B3DEF8-2E06-419D-ABAE-83586028F68F}"/>
                </a:ext>
              </a:extLst>
            </p:cNvPr>
            <p:cNvSpPr/>
            <p:nvPr/>
          </p:nvSpPr>
          <p:spPr>
            <a:xfrm>
              <a:off x="4567428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hlinkClick r:id="rId11" action="ppaction://hlinksldjump"/>
              <a:extLst>
                <a:ext uri="{FF2B5EF4-FFF2-40B4-BE49-F238E27FC236}">
                  <a16:creationId xmlns:a16="http://schemas.microsoft.com/office/drawing/2014/main" id="{D225561C-C108-4963-99C8-86AF0EA4C0BE}"/>
                </a:ext>
              </a:extLst>
            </p:cNvPr>
            <p:cNvSpPr/>
            <p:nvPr/>
          </p:nvSpPr>
          <p:spPr>
            <a:xfrm>
              <a:off x="4791456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9476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B5293-BA30-45C0-AC88-470C1618E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B21289-C184-44D5-91C1-3A3ED81FA0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性质：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是素数，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.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是合数，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/>
                  <a:t>奇数，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互素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B21289-C184-44D5-91C1-3A3ED81FA0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5D7564-3182-4C97-B93A-CBDCD988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DAA7DFE-739B-45CA-B053-B0B8D71C8210}"/>
              </a:ext>
            </a:extLst>
          </p:cNvPr>
          <p:cNvGrpSpPr/>
          <p:nvPr/>
        </p:nvGrpSpPr>
        <p:grpSpPr>
          <a:xfrm>
            <a:off x="4773105" y="6464808"/>
            <a:ext cx="1956816" cy="137160"/>
            <a:chOff x="2971800" y="6355080"/>
            <a:chExt cx="1956816" cy="137160"/>
          </a:xfrm>
        </p:grpSpPr>
        <p:sp>
          <p:nvSpPr>
            <p:cNvPr id="6" name="椭圆 5">
              <a:hlinkClick r:id="rId3" action="ppaction://hlinksldjump"/>
              <a:extLst>
                <a:ext uri="{FF2B5EF4-FFF2-40B4-BE49-F238E27FC236}">
                  <a16:creationId xmlns:a16="http://schemas.microsoft.com/office/drawing/2014/main" id="{503027C1-4209-47DC-B42C-0C67668BDA79}"/>
                </a:ext>
              </a:extLst>
            </p:cNvPr>
            <p:cNvSpPr/>
            <p:nvPr/>
          </p:nvSpPr>
          <p:spPr>
            <a:xfrm>
              <a:off x="2971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hlinkClick r:id="rId4" action="ppaction://hlinksldjump"/>
              <a:extLst>
                <a:ext uri="{FF2B5EF4-FFF2-40B4-BE49-F238E27FC236}">
                  <a16:creationId xmlns:a16="http://schemas.microsoft.com/office/drawing/2014/main" id="{A6E9957D-6E23-4129-92C1-758AF8CEC670}"/>
                </a:ext>
              </a:extLst>
            </p:cNvPr>
            <p:cNvSpPr/>
            <p:nvPr/>
          </p:nvSpPr>
          <p:spPr>
            <a:xfrm>
              <a:off x="3200400" y="6355080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椭圆 7">
              <a:hlinkClick r:id="rId5" action="ppaction://hlinksldjump"/>
              <a:extLst>
                <a:ext uri="{FF2B5EF4-FFF2-40B4-BE49-F238E27FC236}">
                  <a16:creationId xmlns:a16="http://schemas.microsoft.com/office/drawing/2014/main" id="{19271B0E-C77C-4B38-A96C-38E82A74034E}"/>
                </a:ext>
              </a:extLst>
            </p:cNvPr>
            <p:cNvSpPr/>
            <p:nvPr/>
          </p:nvSpPr>
          <p:spPr>
            <a:xfrm>
              <a:off x="34290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hlinkClick r:id="rId6" action="ppaction://hlinksldjump"/>
              <a:extLst>
                <a:ext uri="{FF2B5EF4-FFF2-40B4-BE49-F238E27FC236}">
                  <a16:creationId xmlns:a16="http://schemas.microsoft.com/office/drawing/2014/main" id="{A7B05C81-291C-4A14-BD51-3A439A94ADC5}"/>
                </a:ext>
              </a:extLst>
            </p:cNvPr>
            <p:cNvSpPr/>
            <p:nvPr/>
          </p:nvSpPr>
          <p:spPr>
            <a:xfrm>
              <a:off x="36576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hlinkClick r:id="rId7" action="ppaction://hlinksldjump"/>
              <a:extLst>
                <a:ext uri="{FF2B5EF4-FFF2-40B4-BE49-F238E27FC236}">
                  <a16:creationId xmlns:a16="http://schemas.microsoft.com/office/drawing/2014/main" id="{D7B80E97-CD0D-4DB7-A8AF-73BFC469D324}"/>
                </a:ext>
              </a:extLst>
            </p:cNvPr>
            <p:cNvSpPr/>
            <p:nvPr/>
          </p:nvSpPr>
          <p:spPr>
            <a:xfrm>
              <a:off x="38862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3722C623-915F-4069-8411-98E8FB60E2B7}"/>
                </a:ext>
              </a:extLst>
            </p:cNvPr>
            <p:cNvSpPr/>
            <p:nvPr/>
          </p:nvSpPr>
          <p:spPr>
            <a:xfrm>
              <a:off x="4114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CCC041F8-47C1-429D-869B-22AC252F2374}"/>
                </a:ext>
              </a:extLst>
            </p:cNvPr>
            <p:cNvSpPr/>
            <p:nvPr/>
          </p:nvSpPr>
          <p:spPr>
            <a:xfrm>
              <a:off x="4343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hlinkClick r:id="rId10" action="ppaction://hlinksldjump"/>
              <a:extLst>
                <a:ext uri="{FF2B5EF4-FFF2-40B4-BE49-F238E27FC236}">
                  <a16:creationId xmlns:a16="http://schemas.microsoft.com/office/drawing/2014/main" id="{45305CFE-F975-478D-AD18-8C670B82696B}"/>
                </a:ext>
              </a:extLst>
            </p:cNvPr>
            <p:cNvSpPr/>
            <p:nvPr/>
          </p:nvSpPr>
          <p:spPr>
            <a:xfrm>
              <a:off x="4567428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hlinkClick r:id="rId11" action="ppaction://hlinksldjump"/>
              <a:extLst>
                <a:ext uri="{FF2B5EF4-FFF2-40B4-BE49-F238E27FC236}">
                  <a16:creationId xmlns:a16="http://schemas.microsoft.com/office/drawing/2014/main" id="{3F698306-7B7D-4035-A941-7AE0259E9CE6}"/>
                </a:ext>
              </a:extLst>
            </p:cNvPr>
            <p:cNvSpPr/>
            <p:nvPr/>
          </p:nvSpPr>
          <p:spPr>
            <a:xfrm>
              <a:off x="4791456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8981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810F9-B164-429D-A016-BE03A6B8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BEE201-9678-4F8E-8034-120BD1E9FF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问题：给定数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，求小于等于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中与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互素的数的个数</a:t>
                </a:r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BEE201-9678-4F8E-8034-120BD1E9FF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13D309-7059-4956-BDC7-A6C5A52DB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92F3085-131E-47DE-A3FF-E9F4474EEDC3}"/>
              </a:ext>
            </a:extLst>
          </p:cNvPr>
          <p:cNvGrpSpPr/>
          <p:nvPr/>
        </p:nvGrpSpPr>
        <p:grpSpPr>
          <a:xfrm>
            <a:off x="4773105" y="6464808"/>
            <a:ext cx="1956816" cy="137160"/>
            <a:chOff x="2971800" y="6355080"/>
            <a:chExt cx="1956816" cy="137160"/>
          </a:xfrm>
        </p:grpSpPr>
        <p:sp>
          <p:nvSpPr>
            <p:cNvPr id="6" name="椭圆 5">
              <a:hlinkClick r:id="rId3" action="ppaction://hlinksldjump"/>
              <a:extLst>
                <a:ext uri="{FF2B5EF4-FFF2-40B4-BE49-F238E27FC236}">
                  <a16:creationId xmlns:a16="http://schemas.microsoft.com/office/drawing/2014/main" id="{50D646DA-BE22-4B31-B741-5B93D0258FFA}"/>
                </a:ext>
              </a:extLst>
            </p:cNvPr>
            <p:cNvSpPr/>
            <p:nvPr/>
          </p:nvSpPr>
          <p:spPr>
            <a:xfrm>
              <a:off x="2971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hlinkClick r:id="rId4" action="ppaction://hlinksldjump"/>
              <a:extLst>
                <a:ext uri="{FF2B5EF4-FFF2-40B4-BE49-F238E27FC236}">
                  <a16:creationId xmlns:a16="http://schemas.microsoft.com/office/drawing/2014/main" id="{CD532E03-B77B-4133-BE8C-9ED158FFBE62}"/>
                </a:ext>
              </a:extLst>
            </p:cNvPr>
            <p:cNvSpPr/>
            <p:nvPr/>
          </p:nvSpPr>
          <p:spPr>
            <a:xfrm>
              <a:off x="3200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椭圆 7">
              <a:hlinkClick r:id="rId5" action="ppaction://hlinksldjump"/>
              <a:extLst>
                <a:ext uri="{FF2B5EF4-FFF2-40B4-BE49-F238E27FC236}">
                  <a16:creationId xmlns:a16="http://schemas.microsoft.com/office/drawing/2014/main" id="{8BE32E61-6448-4506-AF73-891F326BD690}"/>
                </a:ext>
              </a:extLst>
            </p:cNvPr>
            <p:cNvSpPr/>
            <p:nvPr/>
          </p:nvSpPr>
          <p:spPr>
            <a:xfrm>
              <a:off x="3429000" y="6355080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椭圆 8">
              <a:hlinkClick r:id="rId6" action="ppaction://hlinksldjump"/>
              <a:extLst>
                <a:ext uri="{FF2B5EF4-FFF2-40B4-BE49-F238E27FC236}">
                  <a16:creationId xmlns:a16="http://schemas.microsoft.com/office/drawing/2014/main" id="{90833E95-2365-43E1-9E33-56E63255B859}"/>
                </a:ext>
              </a:extLst>
            </p:cNvPr>
            <p:cNvSpPr/>
            <p:nvPr/>
          </p:nvSpPr>
          <p:spPr>
            <a:xfrm>
              <a:off x="36576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hlinkClick r:id="rId7" action="ppaction://hlinksldjump"/>
              <a:extLst>
                <a:ext uri="{FF2B5EF4-FFF2-40B4-BE49-F238E27FC236}">
                  <a16:creationId xmlns:a16="http://schemas.microsoft.com/office/drawing/2014/main" id="{F64912E0-911A-4455-97BC-5A101CBA602A}"/>
                </a:ext>
              </a:extLst>
            </p:cNvPr>
            <p:cNvSpPr/>
            <p:nvPr/>
          </p:nvSpPr>
          <p:spPr>
            <a:xfrm>
              <a:off x="38862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706203E5-0A54-416D-8CF1-79E81A05F7BA}"/>
                </a:ext>
              </a:extLst>
            </p:cNvPr>
            <p:cNvSpPr/>
            <p:nvPr/>
          </p:nvSpPr>
          <p:spPr>
            <a:xfrm>
              <a:off x="4114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CCC14F4E-80C2-44A3-BC1B-EF54E2D0441D}"/>
                </a:ext>
              </a:extLst>
            </p:cNvPr>
            <p:cNvSpPr/>
            <p:nvPr/>
          </p:nvSpPr>
          <p:spPr>
            <a:xfrm>
              <a:off x="4343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hlinkClick r:id="rId10" action="ppaction://hlinksldjump"/>
              <a:extLst>
                <a:ext uri="{FF2B5EF4-FFF2-40B4-BE49-F238E27FC236}">
                  <a16:creationId xmlns:a16="http://schemas.microsoft.com/office/drawing/2014/main" id="{EFCDE9E3-AA35-4F2F-B6CD-A3287CE3B9D6}"/>
                </a:ext>
              </a:extLst>
            </p:cNvPr>
            <p:cNvSpPr/>
            <p:nvPr/>
          </p:nvSpPr>
          <p:spPr>
            <a:xfrm>
              <a:off x="4567428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hlinkClick r:id="rId11" action="ppaction://hlinksldjump"/>
              <a:extLst>
                <a:ext uri="{FF2B5EF4-FFF2-40B4-BE49-F238E27FC236}">
                  <a16:creationId xmlns:a16="http://schemas.microsoft.com/office/drawing/2014/main" id="{83D81FD6-46A8-4A03-AA90-AF4DAEE0EFC5}"/>
                </a:ext>
              </a:extLst>
            </p:cNvPr>
            <p:cNvSpPr/>
            <p:nvPr/>
          </p:nvSpPr>
          <p:spPr>
            <a:xfrm>
              <a:off x="4791456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9524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00A37-953F-4848-8C0E-5DB6C907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BB53C4-1890-477F-B3AA-0951CF6C4B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，由公式可知，等价于求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质因数</m:t>
                    </m:r>
                  </m:oMath>
                </a14:m>
                <a:r>
                  <a:rPr lang="zh-CN" altLang="en-US" dirty="0"/>
                  <a:t>分解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BB53C4-1890-477F-B3AA-0951CF6C4B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FF1E26-AC8D-482F-8C83-2FAD60577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6990051-C8BA-4E95-BF58-DEF3A47F28BE}"/>
              </a:ext>
            </a:extLst>
          </p:cNvPr>
          <p:cNvGrpSpPr/>
          <p:nvPr/>
        </p:nvGrpSpPr>
        <p:grpSpPr>
          <a:xfrm>
            <a:off x="4773105" y="6464808"/>
            <a:ext cx="1956816" cy="137160"/>
            <a:chOff x="2971800" y="6355080"/>
            <a:chExt cx="1956816" cy="137160"/>
          </a:xfrm>
        </p:grpSpPr>
        <p:sp>
          <p:nvSpPr>
            <p:cNvPr id="6" name="椭圆 5">
              <a:hlinkClick r:id="rId3" action="ppaction://hlinksldjump"/>
              <a:extLst>
                <a:ext uri="{FF2B5EF4-FFF2-40B4-BE49-F238E27FC236}">
                  <a16:creationId xmlns:a16="http://schemas.microsoft.com/office/drawing/2014/main" id="{0E23FBF8-A610-4C66-BDD1-04FC6AC80F0F}"/>
                </a:ext>
              </a:extLst>
            </p:cNvPr>
            <p:cNvSpPr/>
            <p:nvPr/>
          </p:nvSpPr>
          <p:spPr>
            <a:xfrm>
              <a:off x="2971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hlinkClick r:id="rId4" action="ppaction://hlinksldjump"/>
              <a:extLst>
                <a:ext uri="{FF2B5EF4-FFF2-40B4-BE49-F238E27FC236}">
                  <a16:creationId xmlns:a16="http://schemas.microsoft.com/office/drawing/2014/main" id="{2379EC62-4906-44D0-AD45-F6DF48C44F90}"/>
                </a:ext>
              </a:extLst>
            </p:cNvPr>
            <p:cNvSpPr/>
            <p:nvPr/>
          </p:nvSpPr>
          <p:spPr>
            <a:xfrm>
              <a:off x="3200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椭圆 7">
              <a:hlinkClick r:id="rId5" action="ppaction://hlinksldjump"/>
              <a:extLst>
                <a:ext uri="{FF2B5EF4-FFF2-40B4-BE49-F238E27FC236}">
                  <a16:creationId xmlns:a16="http://schemas.microsoft.com/office/drawing/2014/main" id="{863E36F5-65AC-4478-926D-3C17B851B23A}"/>
                </a:ext>
              </a:extLst>
            </p:cNvPr>
            <p:cNvSpPr/>
            <p:nvPr/>
          </p:nvSpPr>
          <p:spPr>
            <a:xfrm>
              <a:off x="34290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hlinkClick r:id="rId6" action="ppaction://hlinksldjump"/>
              <a:extLst>
                <a:ext uri="{FF2B5EF4-FFF2-40B4-BE49-F238E27FC236}">
                  <a16:creationId xmlns:a16="http://schemas.microsoft.com/office/drawing/2014/main" id="{E1A06038-635A-49E8-99B1-30B0F860A513}"/>
                </a:ext>
              </a:extLst>
            </p:cNvPr>
            <p:cNvSpPr/>
            <p:nvPr/>
          </p:nvSpPr>
          <p:spPr>
            <a:xfrm>
              <a:off x="3657600" y="6355080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椭圆 9">
              <a:hlinkClick r:id="rId7" action="ppaction://hlinksldjump"/>
              <a:extLst>
                <a:ext uri="{FF2B5EF4-FFF2-40B4-BE49-F238E27FC236}">
                  <a16:creationId xmlns:a16="http://schemas.microsoft.com/office/drawing/2014/main" id="{8922D9FD-2985-4958-8FBF-E7763B2228F7}"/>
                </a:ext>
              </a:extLst>
            </p:cNvPr>
            <p:cNvSpPr/>
            <p:nvPr/>
          </p:nvSpPr>
          <p:spPr>
            <a:xfrm>
              <a:off x="38862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6965F26B-F4AC-4491-B476-94BAAF3466A8}"/>
                </a:ext>
              </a:extLst>
            </p:cNvPr>
            <p:cNvSpPr/>
            <p:nvPr/>
          </p:nvSpPr>
          <p:spPr>
            <a:xfrm>
              <a:off x="4114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B3D3A821-997D-4E6A-8975-42C3F8F33404}"/>
                </a:ext>
              </a:extLst>
            </p:cNvPr>
            <p:cNvSpPr/>
            <p:nvPr/>
          </p:nvSpPr>
          <p:spPr>
            <a:xfrm>
              <a:off x="4343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hlinkClick r:id="rId10" action="ppaction://hlinksldjump"/>
              <a:extLst>
                <a:ext uri="{FF2B5EF4-FFF2-40B4-BE49-F238E27FC236}">
                  <a16:creationId xmlns:a16="http://schemas.microsoft.com/office/drawing/2014/main" id="{421748E4-643A-452E-BC18-7A39C50986E0}"/>
                </a:ext>
              </a:extLst>
            </p:cNvPr>
            <p:cNvSpPr/>
            <p:nvPr/>
          </p:nvSpPr>
          <p:spPr>
            <a:xfrm>
              <a:off x="4567428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hlinkClick r:id="rId11" action="ppaction://hlinksldjump"/>
              <a:extLst>
                <a:ext uri="{FF2B5EF4-FFF2-40B4-BE49-F238E27FC236}">
                  <a16:creationId xmlns:a16="http://schemas.microsoft.com/office/drawing/2014/main" id="{A97055A0-6BFA-4637-8C8D-D116E0AEECDD}"/>
                </a:ext>
              </a:extLst>
            </p:cNvPr>
            <p:cNvSpPr/>
            <p:nvPr/>
          </p:nvSpPr>
          <p:spPr>
            <a:xfrm>
              <a:off x="4791456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4428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59DA5-9463-455F-93C7-D21460D63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D936DF-B087-47C3-AA71-FE14B98510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举例：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×4+2×5+3×6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1×7+2×8+3×9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D936DF-B087-47C3-AA71-FE14B98510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E02132-1F00-4B3D-AEAB-B9D0C5E1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52CB690-1CB7-4796-9F56-CA9108ED9EFE}"/>
              </a:ext>
            </a:extLst>
          </p:cNvPr>
          <p:cNvGrpSpPr/>
          <p:nvPr/>
        </p:nvGrpSpPr>
        <p:grpSpPr>
          <a:xfrm>
            <a:off x="4437063" y="6464808"/>
            <a:ext cx="2628900" cy="137160"/>
            <a:chOff x="2971800" y="6355080"/>
            <a:chExt cx="2628900" cy="137160"/>
          </a:xfrm>
        </p:grpSpPr>
        <p:sp>
          <p:nvSpPr>
            <p:cNvPr id="6" name="椭圆 5">
              <a:hlinkClick r:id="rId3" action="ppaction://hlinksldjump"/>
              <a:extLst>
                <a:ext uri="{FF2B5EF4-FFF2-40B4-BE49-F238E27FC236}">
                  <a16:creationId xmlns:a16="http://schemas.microsoft.com/office/drawing/2014/main" id="{978E02E7-34B4-47BB-8A95-19BC7896B8C3}"/>
                </a:ext>
              </a:extLst>
            </p:cNvPr>
            <p:cNvSpPr/>
            <p:nvPr/>
          </p:nvSpPr>
          <p:spPr>
            <a:xfrm>
              <a:off x="2971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hlinkClick r:id="rId4" action="ppaction://hlinksldjump"/>
              <a:extLst>
                <a:ext uri="{FF2B5EF4-FFF2-40B4-BE49-F238E27FC236}">
                  <a16:creationId xmlns:a16="http://schemas.microsoft.com/office/drawing/2014/main" id="{621A4FCE-B530-4D6E-B04C-BEC33788DC6B}"/>
                </a:ext>
              </a:extLst>
            </p:cNvPr>
            <p:cNvSpPr/>
            <p:nvPr/>
          </p:nvSpPr>
          <p:spPr>
            <a:xfrm>
              <a:off x="3200400" y="6355080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hlinkClick r:id="rId5" action="ppaction://hlinksldjump"/>
              <a:extLst>
                <a:ext uri="{FF2B5EF4-FFF2-40B4-BE49-F238E27FC236}">
                  <a16:creationId xmlns:a16="http://schemas.microsoft.com/office/drawing/2014/main" id="{7135C325-7EBC-439F-91CF-4BD40D79C1D0}"/>
                </a:ext>
              </a:extLst>
            </p:cNvPr>
            <p:cNvSpPr/>
            <p:nvPr/>
          </p:nvSpPr>
          <p:spPr>
            <a:xfrm>
              <a:off x="34290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hlinkClick r:id="rId6" action="ppaction://hlinksldjump"/>
              <a:extLst>
                <a:ext uri="{FF2B5EF4-FFF2-40B4-BE49-F238E27FC236}">
                  <a16:creationId xmlns:a16="http://schemas.microsoft.com/office/drawing/2014/main" id="{5A3E13E9-1C86-4EF5-B5C9-C562C8E94A24}"/>
                </a:ext>
              </a:extLst>
            </p:cNvPr>
            <p:cNvSpPr/>
            <p:nvPr/>
          </p:nvSpPr>
          <p:spPr>
            <a:xfrm>
              <a:off x="36576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hlinkClick r:id="rId7" action="ppaction://hlinksldjump"/>
              <a:extLst>
                <a:ext uri="{FF2B5EF4-FFF2-40B4-BE49-F238E27FC236}">
                  <a16:creationId xmlns:a16="http://schemas.microsoft.com/office/drawing/2014/main" id="{683FA694-24F3-4F18-B066-3A83916F8849}"/>
                </a:ext>
              </a:extLst>
            </p:cNvPr>
            <p:cNvSpPr/>
            <p:nvPr/>
          </p:nvSpPr>
          <p:spPr>
            <a:xfrm>
              <a:off x="38862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770C71D9-B82A-48E8-A5FD-D156D291B7BF}"/>
                </a:ext>
              </a:extLst>
            </p:cNvPr>
            <p:cNvSpPr/>
            <p:nvPr/>
          </p:nvSpPr>
          <p:spPr>
            <a:xfrm>
              <a:off x="4114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7F4BBE3E-54F8-415C-B035-885A311D07C5}"/>
                </a:ext>
              </a:extLst>
            </p:cNvPr>
            <p:cNvSpPr/>
            <p:nvPr/>
          </p:nvSpPr>
          <p:spPr>
            <a:xfrm>
              <a:off x="4343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hlinkClick r:id="rId10" action="ppaction://hlinksldjump"/>
              <a:extLst>
                <a:ext uri="{FF2B5EF4-FFF2-40B4-BE49-F238E27FC236}">
                  <a16:creationId xmlns:a16="http://schemas.microsoft.com/office/drawing/2014/main" id="{66C5F19B-C160-447A-92B8-8C8D29B4CC8E}"/>
                </a:ext>
              </a:extLst>
            </p:cNvPr>
            <p:cNvSpPr/>
            <p:nvPr/>
          </p:nvSpPr>
          <p:spPr>
            <a:xfrm>
              <a:off x="4567428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hlinkClick r:id="rId11" action="ppaction://hlinksldjump"/>
              <a:extLst>
                <a:ext uri="{FF2B5EF4-FFF2-40B4-BE49-F238E27FC236}">
                  <a16:creationId xmlns:a16="http://schemas.microsoft.com/office/drawing/2014/main" id="{CA3AB00A-42D5-4A5A-8212-6AF8002946BD}"/>
                </a:ext>
              </a:extLst>
            </p:cNvPr>
            <p:cNvSpPr/>
            <p:nvPr/>
          </p:nvSpPr>
          <p:spPr>
            <a:xfrm>
              <a:off x="4791456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hlinkClick r:id="rId12" action="ppaction://hlinksldjump"/>
              <a:extLst>
                <a:ext uri="{FF2B5EF4-FFF2-40B4-BE49-F238E27FC236}">
                  <a16:creationId xmlns:a16="http://schemas.microsoft.com/office/drawing/2014/main" id="{645F921A-298D-4B18-A341-D7D35743F45A}"/>
                </a:ext>
              </a:extLst>
            </p:cNvPr>
            <p:cNvSpPr/>
            <p:nvPr/>
          </p:nvSpPr>
          <p:spPr>
            <a:xfrm>
              <a:off x="5015484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hlinkClick r:id="rId13" action="ppaction://hlinksldjump"/>
              <a:extLst>
                <a:ext uri="{FF2B5EF4-FFF2-40B4-BE49-F238E27FC236}">
                  <a16:creationId xmlns:a16="http://schemas.microsoft.com/office/drawing/2014/main" id="{FE10B3B8-6347-41C7-9504-023202BE3A01}"/>
                </a:ext>
              </a:extLst>
            </p:cNvPr>
            <p:cNvSpPr/>
            <p:nvPr/>
          </p:nvSpPr>
          <p:spPr>
            <a:xfrm>
              <a:off x="5239512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hlinkClick r:id="rId14" action="ppaction://hlinksldjump"/>
              <a:extLst>
                <a:ext uri="{FF2B5EF4-FFF2-40B4-BE49-F238E27FC236}">
                  <a16:creationId xmlns:a16="http://schemas.microsoft.com/office/drawing/2014/main" id="{200C5E85-B836-4DD7-B082-674DAAF21E7E}"/>
                </a:ext>
              </a:extLst>
            </p:cNvPr>
            <p:cNvSpPr/>
            <p:nvPr/>
          </p:nvSpPr>
          <p:spPr>
            <a:xfrm>
              <a:off x="546354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44197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997AF-08BD-4968-9AA5-4F64980BA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CBFA94-18D7-452E-8A29-B36E5D387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int phi(int n) 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int </a:t>
            </a:r>
            <a:r>
              <a:rPr lang="en-US" altLang="zh-CN" dirty="0" err="1">
                <a:latin typeface="Consolas" panose="020B0609020204030204" pitchFamily="49" charset="0"/>
              </a:rPr>
              <a:t>ans</a:t>
            </a:r>
            <a:r>
              <a:rPr lang="en-US" altLang="zh-CN" dirty="0">
                <a:latin typeface="Consolas" panose="020B0609020204030204" pitchFamily="49" charset="0"/>
              </a:rPr>
              <a:t> = n, x = n;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for (int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2;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*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&lt;= x;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if (x %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    </a:t>
            </a:r>
            <a:r>
              <a:rPr lang="en-US" altLang="zh-CN" dirty="0" err="1">
                <a:latin typeface="Consolas" panose="020B0609020204030204" pitchFamily="49" charset="0"/>
              </a:rPr>
              <a:t>ans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ans</a:t>
            </a:r>
            <a:r>
              <a:rPr lang="en-US" altLang="zh-CN" dirty="0">
                <a:latin typeface="Consolas" panose="020B0609020204030204" pitchFamily="49" charset="0"/>
              </a:rPr>
              <a:t> /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* (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- 1);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    while (x %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== 0) x /=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if (x &gt; 1) </a:t>
            </a:r>
            <a:r>
              <a:rPr lang="en-US" altLang="zh-CN" dirty="0" err="1">
                <a:latin typeface="Consolas" panose="020B0609020204030204" pitchFamily="49" charset="0"/>
              </a:rPr>
              <a:t>ans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ans</a:t>
            </a:r>
            <a:r>
              <a:rPr lang="en-US" altLang="zh-CN" dirty="0">
                <a:latin typeface="Consolas" panose="020B0609020204030204" pitchFamily="49" charset="0"/>
              </a:rPr>
              <a:t> / x * (x - 1);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return </a:t>
            </a:r>
            <a:r>
              <a:rPr lang="en-US" altLang="zh-CN" dirty="0" err="1">
                <a:latin typeface="Consolas" panose="020B0609020204030204" pitchFamily="49" charset="0"/>
              </a:rPr>
              <a:t>ans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3129BD-27AA-48E5-8CE3-F54D1956B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747157E-7772-4D9A-AAC1-BDE3F84ED04F}"/>
              </a:ext>
            </a:extLst>
          </p:cNvPr>
          <p:cNvGrpSpPr/>
          <p:nvPr/>
        </p:nvGrpSpPr>
        <p:grpSpPr>
          <a:xfrm>
            <a:off x="4773105" y="6464808"/>
            <a:ext cx="1956816" cy="137160"/>
            <a:chOff x="2971800" y="6355080"/>
            <a:chExt cx="1956816" cy="137160"/>
          </a:xfrm>
        </p:grpSpPr>
        <p:sp>
          <p:nvSpPr>
            <p:cNvPr id="6" name="椭圆 5">
              <a:hlinkClick r:id="rId2" action="ppaction://hlinksldjump"/>
              <a:extLst>
                <a:ext uri="{FF2B5EF4-FFF2-40B4-BE49-F238E27FC236}">
                  <a16:creationId xmlns:a16="http://schemas.microsoft.com/office/drawing/2014/main" id="{6C51DA9C-9633-4B21-B90B-CA82F2EC7A99}"/>
                </a:ext>
              </a:extLst>
            </p:cNvPr>
            <p:cNvSpPr/>
            <p:nvPr/>
          </p:nvSpPr>
          <p:spPr>
            <a:xfrm>
              <a:off x="2971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hlinkClick r:id="rId3" action="ppaction://hlinksldjump"/>
              <a:extLst>
                <a:ext uri="{FF2B5EF4-FFF2-40B4-BE49-F238E27FC236}">
                  <a16:creationId xmlns:a16="http://schemas.microsoft.com/office/drawing/2014/main" id="{0F969556-BFFF-4772-9121-42FE13C83508}"/>
                </a:ext>
              </a:extLst>
            </p:cNvPr>
            <p:cNvSpPr/>
            <p:nvPr/>
          </p:nvSpPr>
          <p:spPr>
            <a:xfrm>
              <a:off x="3200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椭圆 7">
              <a:hlinkClick r:id="rId4" action="ppaction://hlinksldjump"/>
              <a:extLst>
                <a:ext uri="{FF2B5EF4-FFF2-40B4-BE49-F238E27FC236}">
                  <a16:creationId xmlns:a16="http://schemas.microsoft.com/office/drawing/2014/main" id="{83BBA55A-DDE8-4C31-9A85-0DAEBC635CB9}"/>
                </a:ext>
              </a:extLst>
            </p:cNvPr>
            <p:cNvSpPr/>
            <p:nvPr/>
          </p:nvSpPr>
          <p:spPr>
            <a:xfrm>
              <a:off x="34290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hlinkClick r:id="rId5" action="ppaction://hlinksldjump"/>
              <a:extLst>
                <a:ext uri="{FF2B5EF4-FFF2-40B4-BE49-F238E27FC236}">
                  <a16:creationId xmlns:a16="http://schemas.microsoft.com/office/drawing/2014/main" id="{224CE9A7-0754-4267-AFBE-627B08E87251}"/>
                </a:ext>
              </a:extLst>
            </p:cNvPr>
            <p:cNvSpPr/>
            <p:nvPr/>
          </p:nvSpPr>
          <p:spPr>
            <a:xfrm>
              <a:off x="36576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hlinkClick r:id="rId6" action="ppaction://hlinksldjump"/>
              <a:extLst>
                <a:ext uri="{FF2B5EF4-FFF2-40B4-BE49-F238E27FC236}">
                  <a16:creationId xmlns:a16="http://schemas.microsoft.com/office/drawing/2014/main" id="{350FA89D-7ABE-40FF-98C9-BEE61AB88C0B}"/>
                </a:ext>
              </a:extLst>
            </p:cNvPr>
            <p:cNvSpPr/>
            <p:nvPr/>
          </p:nvSpPr>
          <p:spPr>
            <a:xfrm>
              <a:off x="3886200" y="6355080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hlinkClick r:id="rId7" action="ppaction://hlinksldjump"/>
              <a:extLst>
                <a:ext uri="{FF2B5EF4-FFF2-40B4-BE49-F238E27FC236}">
                  <a16:creationId xmlns:a16="http://schemas.microsoft.com/office/drawing/2014/main" id="{1C7F74EF-8BE0-43A7-B891-E1B8512756AA}"/>
                </a:ext>
              </a:extLst>
            </p:cNvPr>
            <p:cNvSpPr/>
            <p:nvPr/>
          </p:nvSpPr>
          <p:spPr>
            <a:xfrm>
              <a:off x="4114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hlinkClick r:id="rId8" action="ppaction://hlinksldjump"/>
              <a:extLst>
                <a:ext uri="{FF2B5EF4-FFF2-40B4-BE49-F238E27FC236}">
                  <a16:creationId xmlns:a16="http://schemas.microsoft.com/office/drawing/2014/main" id="{BDD6FA4D-1645-459F-AB90-F6771B16392D}"/>
                </a:ext>
              </a:extLst>
            </p:cNvPr>
            <p:cNvSpPr/>
            <p:nvPr/>
          </p:nvSpPr>
          <p:spPr>
            <a:xfrm>
              <a:off x="4343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hlinkClick r:id="rId9" action="ppaction://hlinksldjump"/>
              <a:extLst>
                <a:ext uri="{FF2B5EF4-FFF2-40B4-BE49-F238E27FC236}">
                  <a16:creationId xmlns:a16="http://schemas.microsoft.com/office/drawing/2014/main" id="{98FBB40B-9A2A-4E7D-A82A-EAC7D6315518}"/>
                </a:ext>
              </a:extLst>
            </p:cNvPr>
            <p:cNvSpPr/>
            <p:nvPr/>
          </p:nvSpPr>
          <p:spPr>
            <a:xfrm>
              <a:off x="4567428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hlinkClick r:id="rId10" action="ppaction://hlinksldjump"/>
              <a:extLst>
                <a:ext uri="{FF2B5EF4-FFF2-40B4-BE49-F238E27FC236}">
                  <a16:creationId xmlns:a16="http://schemas.microsoft.com/office/drawing/2014/main" id="{63498C8F-8DA6-43F9-8008-4D7CDD726462}"/>
                </a:ext>
              </a:extLst>
            </p:cNvPr>
            <p:cNvSpPr/>
            <p:nvPr/>
          </p:nvSpPr>
          <p:spPr>
            <a:xfrm>
              <a:off x="4791456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54701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00A37-953F-4848-8C0E-5DB6C907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BB53C4-1890-477F-B3AA-0951CF6C4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线性求欧拉函数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改一改线性筛法即可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C4E3F2-7B86-4018-9EA0-9F0C1956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3CA9963-A40D-4187-A0C3-0AC6EC24F26E}"/>
              </a:ext>
            </a:extLst>
          </p:cNvPr>
          <p:cNvGrpSpPr/>
          <p:nvPr/>
        </p:nvGrpSpPr>
        <p:grpSpPr>
          <a:xfrm>
            <a:off x="4773105" y="6464808"/>
            <a:ext cx="1956816" cy="137160"/>
            <a:chOff x="2971800" y="6355080"/>
            <a:chExt cx="1956816" cy="137160"/>
          </a:xfrm>
        </p:grpSpPr>
        <p:sp>
          <p:nvSpPr>
            <p:cNvPr id="6" name="椭圆 5">
              <a:hlinkClick r:id="rId2" action="ppaction://hlinksldjump"/>
              <a:extLst>
                <a:ext uri="{FF2B5EF4-FFF2-40B4-BE49-F238E27FC236}">
                  <a16:creationId xmlns:a16="http://schemas.microsoft.com/office/drawing/2014/main" id="{54518450-8BBB-4F63-B744-222B886E83EC}"/>
                </a:ext>
              </a:extLst>
            </p:cNvPr>
            <p:cNvSpPr/>
            <p:nvPr/>
          </p:nvSpPr>
          <p:spPr>
            <a:xfrm>
              <a:off x="2971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hlinkClick r:id="rId3" action="ppaction://hlinksldjump"/>
              <a:extLst>
                <a:ext uri="{FF2B5EF4-FFF2-40B4-BE49-F238E27FC236}">
                  <a16:creationId xmlns:a16="http://schemas.microsoft.com/office/drawing/2014/main" id="{774C6C12-04B8-455B-9751-62BED5E50599}"/>
                </a:ext>
              </a:extLst>
            </p:cNvPr>
            <p:cNvSpPr/>
            <p:nvPr/>
          </p:nvSpPr>
          <p:spPr>
            <a:xfrm>
              <a:off x="3200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椭圆 7">
              <a:hlinkClick r:id="rId4" action="ppaction://hlinksldjump"/>
              <a:extLst>
                <a:ext uri="{FF2B5EF4-FFF2-40B4-BE49-F238E27FC236}">
                  <a16:creationId xmlns:a16="http://schemas.microsoft.com/office/drawing/2014/main" id="{EA9B211E-AFDB-4E2E-A708-83D8D5E2FC90}"/>
                </a:ext>
              </a:extLst>
            </p:cNvPr>
            <p:cNvSpPr/>
            <p:nvPr/>
          </p:nvSpPr>
          <p:spPr>
            <a:xfrm>
              <a:off x="34290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hlinkClick r:id="rId5" action="ppaction://hlinksldjump"/>
              <a:extLst>
                <a:ext uri="{FF2B5EF4-FFF2-40B4-BE49-F238E27FC236}">
                  <a16:creationId xmlns:a16="http://schemas.microsoft.com/office/drawing/2014/main" id="{C94E54F1-38A1-4745-9989-3D37904DEA18}"/>
                </a:ext>
              </a:extLst>
            </p:cNvPr>
            <p:cNvSpPr/>
            <p:nvPr/>
          </p:nvSpPr>
          <p:spPr>
            <a:xfrm>
              <a:off x="36576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hlinkClick r:id="rId6" action="ppaction://hlinksldjump"/>
              <a:extLst>
                <a:ext uri="{FF2B5EF4-FFF2-40B4-BE49-F238E27FC236}">
                  <a16:creationId xmlns:a16="http://schemas.microsoft.com/office/drawing/2014/main" id="{1929A2A2-521F-4497-BFF5-0F8C3484179E}"/>
                </a:ext>
              </a:extLst>
            </p:cNvPr>
            <p:cNvSpPr/>
            <p:nvPr/>
          </p:nvSpPr>
          <p:spPr>
            <a:xfrm>
              <a:off x="38862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hlinkClick r:id="rId7" action="ppaction://hlinksldjump"/>
              <a:extLst>
                <a:ext uri="{FF2B5EF4-FFF2-40B4-BE49-F238E27FC236}">
                  <a16:creationId xmlns:a16="http://schemas.microsoft.com/office/drawing/2014/main" id="{94EDD4F9-3A30-48E6-9352-519112A106EF}"/>
                </a:ext>
              </a:extLst>
            </p:cNvPr>
            <p:cNvSpPr/>
            <p:nvPr/>
          </p:nvSpPr>
          <p:spPr>
            <a:xfrm>
              <a:off x="4114800" y="6355080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椭圆 11">
              <a:hlinkClick r:id="rId8" action="ppaction://hlinksldjump"/>
              <a:extLst>
                <a:ext uri="{FF2B5EF4-FFF2-40B4-BE49-F238E27FC236}">
                  <a16:creationId xmlns:a16="http://schemas.microsoft.com/office/drawing/2014/main" id="{45C0F9BE-7BAD-4F18-86DC-D7F5D37B7FCC}"/>
                </a:ext>
              </a:extLst>
            </p:cNvPr>
            <p:cNvSpPr/>
            <p:nvPr/>
          </p:nvSpPr>
          <p:spPr>
            <a:xfrm>
              <a:off x="4343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hlinkClick r:id="rId9" action="ppaction://hlinksldjump"/>
              <a:extLst>
                <a:ext uri="{FF2B5EF4-FFF2-40B4-BE49-F238E27FC236}">
                  <a16:creationId xmlns:a16="http://schemas.microsoft.com/office/drawing/2014/main" id="{25552E43-8FEB-4394-A0B1-A684C47C02B5}"/>
                </a:ext>
              </a:extLst>
            </p:cNvPr>
            <p:cNvSpPr/>
            <p:nvPr/>
          </p:nvSpPr>
          <p:spPr>
            <a:xfrm>
              <a:off x="4567428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hlinkClick r:id="rId10" action="ppaction://hlinksldjump"/>
              <a:extLst>
                <a:ext uri="{FF2B5EF4-FFF2-40B4-BE49-F238E27FC236}">
                  <a16:creationId xmlns:a16="http://schemas.microsoft.com/office/drawing/2014/main" id="{03635F13-B09F-4ACC-BE66-09D02466CA09}"/>
                </a:ext>
              </a:extLst>
            </p:cNvPr>
            <p:cNvSpPr/>
            <p:nvPr/>
          </p:nvSpPr>
          <p:spPr>
            <a:xfrm>
              <a:off x="4791456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07495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997AF-08BD-4968-9AA5-4F64980BA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CBFA94-18D7-452E-8A29-B36E5D387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phi[1] = 1;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for (int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2;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&lt;= m;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if (!v[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]) </a:t>
            </a:r>
            <a:r>
              <a:rPr lang="en-US" altLang="zh-CN" dirty="0" err="1">
                <a:latin typeface="Consolas" panose="020B0609020204030204" pitchFamily="49" charset="0"/>
              </a:rPr>
              <a:t>pr</a:t>
            </a:r>
            <a:r>
              <a:rPr lang="en-US" altLang="zh-CN" dirty="0">
                <a:latin typeface="Consolas" panose="020B0609020204030204" pitchFamily="49" charset="0"/>
              </a:rPr>
              <a:t>[++t] =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, phi[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 =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- 1; //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is prime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for (int j = 1; j &lt;= t &amp;&amp;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* </a:t>
            </a:r>
            <a:r>
              <a:rPr lang="en-US" altLang="zh-CN" dirty="0" err="1">
                <a:latin typeface="Consolas" panose="020B0609020204030204" pitchFamily="49" charset="0"/>
              </a:rPr>
              <a:t>pr</a:t>
            </a:r>
            <a:r>
              <a:rPr lang="en-US" altLang="zh-CN" dirty="0">
                <a:latin typeface="Consolas" panose="020B0609020204030204" pitchFamily="49" charset="0"/>
              </a:rPr>
              <a:t>[j] &lt;= m; </a:t>
            </a:r>
            <a:r>
              <a:rPr lang="en-US" altLang="zh-CN" dirty="0" err="1">
                <a:latin typeface="Consolas" panose="020B0609020204030204" pitchFamily="49" charset="0"/>
              </a:rPr>
              <a:t>j++</a:t>
            </a:r>
            <a:r>
              <a:rPr lang="en-US" altLang="zh-CN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v[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* </a:t>
            </a:r>
            <a:r>
              <a:rPr lang="en-US" altLang="zh-CN" dirty="0" err="1">
                <a:latin typeface="Consolas" panose="020B0609020204030204" pitchFamily="49" charset="0"/>
              </a:rPr>
              <a:t>pr</a:t>
            </a:r>
            <a:r>
              <a:rPr lang="en-US" altLang="zh-CN" dirty="0">
                <a:latin typeface="Consolas" panose="020B0609020204030204" pitchFamily="49" charset="0"/>
              </a:rPr>
              <a:t>[j]] = 1;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if (!(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% </a:t>
            </a:r>
            <a:r>
              <a:rPr lang="en-US" altLang="zh-CN" dirty="0" err="1">
                <a:latin typeface="Consolas" panose="020B0609020204030204" pitchFamily="49" charset="0"/>
              </a:rPr>
              <a:t>pr</a:t>
            </a:r>
            <a:r>
              <a:rPr lang="en-US" altLang="zh-CN" dirty="0">
                <a:latin typeface="Consolas" panose="020B0609020204030204" pitchFamily="49" charset="0"/>
              </a:rPr>
              <a:t>[j])) 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    phi[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* </a:t>
            </a:r>
            <a:r>
              <a:rPr lang="en-US" altLang="zh-CN" dirty="0" err="1">
                <a:latin typeface="Consolas" panose="020B0609020204030204" pitchFamily="49" charset="0"/>
              </a:rPr>
              <a:t>pr</a:t>
            </a:r>
            <a:r>
              <a:rPr lang="en-US" altLang="zh-CN" dirty="0">
                <a:latin typeface="Consolas" panose="020B0609020204030204" pitchFamily="49" charset="0"/>
              </a:rPr>
              <a:t>[j]] = phi[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 * </a:t>
            </a:r>
            <a:r>
              <a:rPr lang="en-US" altLang="zh-CN" dirty="0" err="1">
                <a:latin typeface="Consolas" panose="020B0609020204030204" pitchFamily="49" charset="0"/>
              </a:rPr>
              <a:t>pr</a:t>
            </a:r>
            <a:r>
              <a:rPr lang="en-US" altLang="zh-CN" dirty="0">
                <a:latin typeface="Consolas" panose="020B0609020204030204" pitchFamily="49" charset="0"/>
              </a:rPr>
              <a:t>[j]; break;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} else phi[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* </a:t>
            </a:r>
            <a:r>
              <a:rPr lang="en-US" altLang="zh-CN" dirty="0" err="1">
                <a:latin typeface="Consolas" panose="020B0609020204030204" pitchFamily="49" charset="0"/>
              </a:rPr>
              <a:t>pr</a:t>
            </a:r>
            <a:r>
              <a:rPr lang="en-US" altLang="zh-CN" dirty="0">
                <a:latin typeface="Consolas" panose="020B0609020204030204" pitchFamily="49" charset="0"/>
              </a:rPr>
              <a:t>[j]] = phi[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 * (</a:t>
            </a:r>
            <a:r>
              <a:rPr lang="en-US" altLang="zh-CN" dirty="0" err="1">
                <a:latin typeface="Consolas" panose="020B0609020204030204" pitchFamily="49" charset="0"/>
              </a:rPr>
              <a:t>pr</a:t>
            </a:r>
            <a:r>
              <a:rPr lang="en-US" altLang="zh-CN" dirty="0">
                <a:latin typeface="Consolas" panose="020B0609020204030204" pitchFamily="49" charset="0"/>
              </a:rPr>
              <a:t>[j] - 1);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F3038A-F801-4EEB-A4D5-B4C0D5636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06FE494-03B9-4881-85F7-81ACDB2645F7}"/>
              </a:ext>
            </a:extLst>
          </p:cNvPr>
          <p:cNvGrpSpPr/>
          <p:nvPr/>
        </p:nvGrpSpPr>
        <p:grpSpPr>
          <a:xfrm>
            <a:off x="4773105" y="6464808"/>
            <a:ext cx="1956816" cy="137160"/>
            <a:chOff x="2971800" y="6355080"/>
            <a:chExt cx="1956816" cy="137160"/>
          </a:xfrm>
        </p:grpSpPr>
        <p:sp>
          <p:nvSpPr>
            <p:cNvPr id="6" name="椭圆 5">
              <a:hlinkClick r:id="rId2" action="ppaction://hlinksldjump"/>
              <a:extLst>
                <a:ext uri="{FF2B5EF4-FFF2-40B4-BE49-F238E27FC236}">
                  <a16:creationId xmlns:a16="http://schemas.microsoft.com/office/drawing/2014/main" id="{22047246-FA41-42D2-9225-39586ECF077D}"/>
                </a:ext>
              </a:extLst>
            </p:cNvPr>
            <p:cNvSpPr/>
            <p:nvPr/>
          </p:nvSpPr>
          <p:spPr>
            <a:xfrm>
              <a:off x="2971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hlinkClick r:id="rId3" action="ppaction://hlinksldjump"/>
              <a:extLst>
                <a:ext uri="{FF2B5EF4-FFF2-40B4-BE49-F238E27FC236}">
                  <a16:creationId xmlns:a16="http://schemas.microsoft.com/office/drawing/2014/main" id="{C26BED4F-0838-43E6-89EB-5C65322EE77A}"/>
                </a:ext>
              </a:extLst>
            </p:cNvPr>
            <p:cNvSpPr/>
            <p:nvPr/>
          </p:nvSpPr>
          <p:spPr>
            <a:xfrm>
              <a:off x="3200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椭圆 7">
              <a:hlinkClick r:id="rId4" action="ppaction://hlinksldjump"/>
              <a:extLst>
                <a:ext uri="{FF2B5EF4-FFF2-40B4-BE49-F238E27FC236}">
                  <a16:creationId xmlns:a16="http://schemas.microsoft.com/office/drawing/2014/main" id="{37E5ACA5-0091-490D-9273-BFAE8775E212}"/>
                </a:ext>
              </a:extLst>
            </p:cNvPr>
            <p:cNvSpPr/>
            <p:nvPr/>
          </p:nvSpPr>
          <p:spPr>
            <a:xfrm>
              <a:off x="34290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hlinkClick r:id="rId5" action="ppaction://hlinksldjump"/>
              <a:extLst>
                <a:ext uri="{FF2B5EF4-FFF2-40B4-BE49-F238E27FC236}">
                  <a16:creationId xmlns:a16="http://schemas.microsoft.com/office/drawing/2014/main" id="{FCB444D4-6C40-4243-B0E4-4A89FC015E20}"/>
                </a:ext>
              </a:extLst>
            </p:cNvPr>
            <p:cNvSpPr/>
            <p:nvPr/>
          </p:nvSpPr>
          <p:spPr>
            <a:xfrm>
              <a:off x="36576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hlinkClick r:id="rId6" action="ppaction://hlinksldjump"/>
              <a:extLst>
                <a:ext uri="{FF2B5EF4-FFF2-40B4-BE49-F238E27FC236}">
                  <a16:creationId xmlns:a16="http://schemas.microsoft.com/office/drawing/2014/main" id="{220296DE-29A6-44E7-A8EE-F4E519180EC7}"/>
                </a:ext>
              </a:extLst>
            </p:cNvPr>
            <p:cNvSpPr/>
            <p:nvPr/>
          </p:nvSpPr>
          <p:spPr>
            <a:xfrm>
              <a:off x="38862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hlinkClick r:id="rId7" action="ppaction://hlinksldjump"/>
              <a:extLst>
                <a:ext uri="{FF2B5EF4-FFF2-40B4-BE49-F238E27FC236}">
                  <a16:creationId xmlns:a16="http://schemas.microsoft.com/office/drawing/2014/main" id="{C3E19D06-521B-4924-B8EE-9EBC199A2553}"/>
                </a:ext>
              </a:extLst>
            </p:cNvPr>
            <p:cNvSpPr/>
            <p:nvPr/>
          </p:nvSpPr>
          <p:spPr>
            <a:xfrm>
              <a:off x="4114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hlinkClick r:id="rId8" action="ppaction://hlinksldjump"/>
              <a:extLst>
                <a:ext uri="{FF2B5EF4-FFF2-40B4-BE49-F238E27FC236}">
                  <a16:creationId xmlns:a16="http://schemas.microsoft.com/office/drawing/2014/main" id="{190FE1A1-DC91-4DB8-88F0-556BDA3F65F9}"/>
                </a:ext>
              </a:extLst>
            </p:cNvPr>
            <p:cNvSpPr/>
            <p:nvPr/>
          </p:nvSpPr>
          <p:spPr>
            <a:xfrm>
              <a:off x="4343400" y="6355080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椭圆 12">
              <a:hlinkClick r:id="rId9" action="ppaction://hlinksldjump"/>
              <a:extLst>
                <a:ext uri="{FF2B5EF4-FFF2-40B4-BE49-F238E27FC236}">
                  <a16:creationId xmlns:a16="http://schemas.microsoft.com/office/drawing/2014/main" id="{28419C71-DD83-4CAB-9E6C-0AB8CFCA193B}"/>
                </a:ext>
              </a:extLst>
            </p:cNvPr>
            <p:cNvSpPr/>
            <p:nvPr/>
          </p:nvSpPr>
          <p:spPr>
            <a:xfrm>
              <a:off x="4567428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hlinkClick r:id="rId10" action="ppaction://hlinksldjump"/>
              <a:extLst>
                <a:ext uri="{FF2B5EF4-FFF2-40B4-BE49-F238E27FC236}">
                  <a16:creationId xmlns:a16="http://schemas.microsoft.com/office/drawing/2014/main" id="{113D987C-C455-4956-8110-3169965F04F7}"/>
                </a:ext>
              </a:extLst>
            </p:cNvPr>
            <p:cNvSpPr/>
            <p:nvPr/>
          </p:nvSpPr>
          <p:spPr>
            <a:xfrm>
              <a:off x="4791456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23353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2B199-F300-4AEB-A7E9-BFD0D7039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P2158 BZOJ2190 [SDOI2008] </a:t>
            </a:r>
            <a:r>
              <a:rPr lang="zh-CN" altLang="en-US" dirty="0"/>
              <a:t>仪仗队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7924A7-51B0-43A4-9802-80D40847E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一个人站在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方阵的一角，求他能看到的人数</a:t>
                </a:r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7924A7-51B0-43A4-9802-80D40847E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11C9B33F-D87C-40B0-AC93-45F27C16E66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37039" y="3228445"/>
            <a:ext cx="1476375" cy="1476375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8258C7-CF10-402A-BF0D-B87F553C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72B7B81-11E1-4A23-8731-4D8E663A5DE0}"/>
              </a:ext>
            </a:extLst>
          </p:cNvPr>
          <p:cNvGrpSpPr/>
          <p:nvPr/>
        </p:nvGrpSpPr>
        <p:grpSpPr>
          <a:xfrm>
            <a:off x="4773105" y="6464808"/>
            <a:ext cx="1956816" cy="137160"/>
            <a:chOff x="2971800" y="6355080"/>
            <a:chExt cx="1956816" cy="137160"/>
          </a:xfrm>
        </p:grpSpPr>
        <p:sp>
          <p:nvSpPr>
            <p:cNvPr id="7" name="椭圆 6">
              <a:hlinkClick r:id="rId4" action="ppaction://hlinksldjump"/>
              <a:extLst>
                <a:ext uri="{FF2B5EF4-FFF2-40B4-BE49-F238E27FC236}">
                  <a16:creationId xmlns:a16="http://schemas.microsoft.com/office/drawing/2014/main" id="{1BC704D9-02A3-4B42-AEBD-4132F437AC1C}"/>
                </a:ext>
              </a:extLst>
            </p:cNvPr>
            <p:cNvSpPr/>
            <p:nvPr/>
          </p:nvSpPr>
          <p:spPr>
            <a:xfrm>
              <a:off x="2971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hlinkClick r:id="rId5" action="ppaction://hlinksldjump"/>
              <a:extLst>
                <a:ext uri="{FF2B5EF4-FFF2-40B4-BE49-F238E27FC236}">
                  <a16:creationId xmlns:a16="http://schemas.microsoft.com/office/drawing/2014/main" id="{16B11F92-C395-4E4C-8B36-21F9DE1135AA}"/>
                </a:ext>
              </a:extLst>
            </p:cNvPr>
            <p:cNvSpPr/>
            <p:nvPr/>
          </p:nvSpPr>
          <p:spPr>
            <a:xfrm>
              <a:off x="3200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椭圆 8">
              <a:hlinkClick r:id="rId6" action="ppaction://hlinksldjump"/>
              <a:extLst>
                <a:ext uri="{FF2B5EF4-FFF2-40B4-BE49-F238E27FC236}">
                  <a16:creationId xmlns:a16="http://schemas.microsoft.com/office/drawing/2014/main" id="{1F0EAFB2-0599-4FA3-A905-5E3F7B55A7B4}"/>
                </a:ext>
              </a:extLst>
            </p:cNvPr>
            <p:cNvSpPr/>
            <p:nvPr/>
          </p:nvSpPr>
          <p:spPr>
            <a:xfrm>
              <a:off x="34290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hlinkClick r:id="rId7" action="ppaction://hlinksldjump"/>
              <a:extLst>
                <a:ext uri="{FF2B5EF4-FFF2-40B4-BE49-F238E27FC236}">
                  <a16:creationId xmlns:a16="http://schemas.microsoft.com/office/drawing/2014/main" id="{3AE1ACF7-172D-45E7-BDC0-C88F58635518}"/>
                </a:ext>
              </a:extLst>
            </p:cNvPr>
            <p:cNvSpPr/>
            <p:nvPr/>
          </p:nvSpPr>
          <p:spPr>
            <a:xfrm>
              <a:off x="36576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D3042095-78AD-4192-9EF7-4F2783A81B7F}"/>
                </a:ext>
              </a:extLst>
            </p:cNvPr>
            <p:cNvSpPr/>
            <p:nvPr/>
          </p:nvSpPr>
          <p:spPr>
            <a:xfrm>
              <a:off x="38862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FFA728AA-F1F9-42DD-ADCE-52E21DCE54AF}"/>
                </a:ext>
              </a:extLst>
            </p:cNvPr>
            <p:cNvSpPr/>
            <p:nvPr/>
          </p:nvSpPr>
          <p:spPr>
            <a:xfrm>
              <a:off x="4114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hlinkClick r:id="rId10" action="ppaction://hlinksldjump"/>
              <a:extLst>
                <a:ext uri="{FF2B5EF4-FFF2-40B4-BE49-F238E27FC236}">
                  <a16:creationId xmlns:a16="http://schemas.microsoft.com/office/drawing/2014/main" id="{EA9CD9D6-F3D7-415C-AEFC-505669B98D33}"/>
                </a:ext>
              </a:extLst>
            </p:cNvPr>
            <p:cNvSpPr/>
            <p:nvPr/>
          </p:nvSpPr>
          <p:spPr>
            <a:xfrm>
              <a:off x="4343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hlinkClick r:id="rId11" action="ppaction://hlinksldjump"/>
              <a:extLst>
                <a:ext uri="{FF2B5EF4-FFF2-40B4-BE49-F238E27FC236}">
                  <a16:creationId xmlns:a16="http://schemas.microsoft.com/office/drawing/2014/main" id="{9A42EA87-E401-47A0-B004-7FF7E3C63197}"/>
                </a:ext>
              </a:extLst>
            </p:cNvPr>
            <p:cNvSpPr/>
            <p:nvPr/>
          </p:nvSpPr>
          <p:spPr>
            <a:xfrm>
              <a:off x="4567428" y="6355080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椭圆 14">
              <a:hlinkClick r:id="rId12" action="ppaction://hlinksldjump"/>
              <a:extLst>
                <a:ext uri="{FF2B5EF4-FFF2-40B4-BE49-F238E27FC236}">
                  <a16:creationId xmlns:a16="http://schemas.microsoft.com/office/drawing/2014/main" id="{270FA7F0-C9E2-47D8-A56B-799DFE37642C}"/>
                </a:ext>
              </a:extLst>
            </p:cNvPr>
            <p:cNvSpPr/>
            <p:nvPr/>
          </p:nvSpPr>
          <p:spPr>
            <a:xfrm>
              <a:off x="4791456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75676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E0A57-37F3-49C5-920C-E645C2F35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P2158 BZOJ2190 [SDOI2008] </a:t>
            </a:r>
            <a:r>
              <a:rPr lang="zh-CN" altLang="en-US" dirty="0"/>
              <a:t>仪仗队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B981ED7-CE1E-4DC2-AD71-E0D24D64E2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时，答案为</a:t>
                </a:r>
                <a:r>
                  <a:rPr lang="en-US" altLang="zh-CN" dirty="0"/>
                  <a:t>0.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dirty="0"/>
                  <a:t>时，我们考虑直角坐标系</a:t>
                </a:r>
                <a:r>
                  <a:rPr lang="en-US" altLang="zh-CN" dirty="0"/>
                  <a:t>.</a:t>
                </a:r>
                <a:r>
                  <a:rPr lang="zh-CN" altLang="en-US" dirty="0"/>
                  <a:t>观察者坐标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(0,0)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将每个点与原点连线，斜率相同的点只能看见一个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我们实质上要求从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与每个数互素的数的个数，这样的点才是可见的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加上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,(1,1)</m:t>
                    </m:r>
                  </m:oMath>
                </a14:m>
                <a:r>
                  <a:rPr lang="zh-CN" altLang="en-US" dirty="0"/>
                  <a:t>三个点</a:t>
                </a:r>
                <a:r>
                  <a:rPr lang="en-US" altLang="zh-CN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=3+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线性求欧拉函数即可</a:t>
                </a:r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B981ED7-CE1E-4DC2-AD71-E0D24D64E2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DE4BEA6-C3A9-4B59-9724-F353E993FF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37039" y="3228445"/>
            <a:ext cx="1476375" cy="1476375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E7474E-A7B6-4559-B86D-571C64A0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FB22C2F-3844-47D3-A00B-677326F8EF59}"/>
              </a:ext>
            </a:extLst>
          </p:cNvPr>
          <p:cNvGrpSpPr/>
          <p:nvPr/>
        </p:nvGrpSpPr>
        <p:grpSpPr>
          <a:xfrm>
            <a:off x="4773105" y="6464808"/>
            <a:ext cx="1956816" cy="137160"/>
            <a:chOff x="2971800" y="6355080"/>
            <a:chExt cx="1956816" cy="137160"/>
          </a:xfrm>
        </p:grpSpPr>
        <p:sp>
          <p:nvSpPr>
            <p:cNvPr id="7" name="椭圆 6">
              <a:hlinkClick r:id="rId4" action="ppaction://hlinksldjump"/>
              <a:extLst>
                <a:ext uri="{FF2B5EF4-FFF2-40B4-BE49-F238E27FC236}">
                  <a16:creationId xmlns:a16="http://schemas.microsoft.com/office/drawing/2014/main" id="{D8D7546C-2A30-4A49-9718-C42F702A7FCD}"/>
                </a:ext>
              </a:extLst>
            </p:cNvPr>
            <p:cNvSpPr/>
            <p:nvPr/>
          </p:nvSpPr>
          <p:spPr>
            <a:xfrm>
              <a:off x="2971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hlinkClick r:id="rId5" action="ppaction://hlinksldjump"/>
              <a:extLst>
                <a:ext uri="{FF2B5EF4-FFF2-40B4-BE49-F238E27FC236}">
                  <a16:creationId xmlns:a16="http://schemas.microsoft.com/office/drawing/2014/main" id="{642E58BF-C160-43D2-A0B3-47971B55A468}"/>
                </a:ext>
              </a:extLst>
            </p:cNvPr>
            <p:cNvSpPr/>
            <p:nvPr/>
          </p:nvSpPr>
          <p:spPr>
            <a:xfrm>
              <a:off x="3200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椭圆 8">
              <a:hlinkClick r:id="rId6" action="ppaction://hlinksldjump"/>
              <a:extLst>
                <a:ext uri="{FF2B5EF4-FFF2-40B4-BE49-F238E27FC236}">
                  <a16:creationId xmlns:a16="http://schemas.microsoft.com/office/drawing/2014/main" id="{CECF107D-9755-40A0-AF25-73D922660BFB}"/>
                </a:ext>
              </a:extLst>
            </p:cNvPr>
            <p:cNvSpPr/>
            <p:nvPr/>
          </p:nvSpPr>
          <p:spPr>
            <a:xfrm>
              <a:off x="34290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hlinkClick r:id="rId7" action="ppaction://hlinksldjump"/>
              <a:extLst>
                <a:ext uri="{FF2B5EF4-FFF2-40B4-BE49-F238E27FC236}">
                  <a16:creationId xmlns:a16="http://schemas.microsoft.com/office/drawing/2014/main" id="{A38B84DB-0A05-4124-A7F7-083AB45496A0}"/>
                </a:ext>
              </a:extLst>
            </p:cNvPr>
            <p:cNvSpPr/>
            <p:nvPr/>
          </p:nvSpPr>
          <p:spPr>
            <a:xfrm>
              <a:off x="36576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AF3FAA5A-4361-4418-9909-17EF377DF8B5}"/>
                </a:ext>
              </a:extLst>
            </p:cNvPr>
            <p:cNvSpPr/>
            <p:nvPr/>
          </p:nvSpPr>
          <p:spPr>
            <a:xfrm>
              <a:off x="38862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28ACB6E5-9AD4-444E-9FBA-81DAD90EACB1}"/>
                </a:ext>
              </a:extLst>
            </p:cNvPr>
            <p:cNvSpPr/>
            <p:nvPr/>
          </p:nvSpPr>
          <p:spPr>
            <a:xfrm>
              <a:off x="4114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hlinkClick r:id="rId10" action="ppaction://hlinksldjump"/>
              <a:extLst>
                <a:ext uri="{FF2B5EF4-FFF2-40B4-BE49-F238E27FC236}">
                  <a16:creationId xmlns:a16="http://schemas.microsoft.com/office/drawing/2014/main" id="{4ED4F0D7-7C49-451B-B793-6FABC1C185D4}"/>
                </a:ext>
              </a:extLst>
            </p:cNvPr>
            <p:cNvSpPr/>
            <p:nvPr/>
          </p:nvSpPr>
          <p:spPr>
            <a:xfrm>
              <a:off x="4343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hlinkClick r:id="rId11" action="ppaction://hlinksldjump"/>
              <a:extLst>
                <a:ext uri="{FF2B5EF4-FFF2-40B4-BE49-F238E27FC236}">
                  <a16:creationId xmlns:a16="http://schemas.microsoft.com/office/drawing/2014/main" id="{C8AD67F6-754C-448B-B266-01B19DAE16FF}"/>
                </a:ext>
              </a:extLst>
            </p:cNvPr>
            <p:cNvSpPr/>
            <p:nvPr/>
          </p:nvSpPr>
          <p:spPr>
            <a:xfrm>
              <a:off x="4567428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hlinkClick r:id="rId12" action="ppaction://hlinksldjump"/>
              <a:extLst>
                <a:ext uri="{FF2B5EF4-FFF2-40B4-BE49-F238E27FC236}">
                  <a16:creationId xmlns:a16="http://schemas.microsoft.com/office/drawing/2014/main" id="{216BCB44-C742-4841-AC7E-395D3D483C5D}"/>
                </a:ext>
              </a:extLst>
            </p:cNvPr>
            <p:cNvSpPr/>
            <p:nvPr/>
          </p:nvSpPr>
          <p:spPr>
            <a:xfrm>
              <a:off x="4791456" y="6355080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84292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5BB81-9FD5-4315-97AD-BC996627B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数学期望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85B559-7A4C-4667-912C-A3474C238C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在概率论和统计学中，一个离散性的随机变量的期望值（均值）是试验中每次可能的结果乘以其结果概率的总和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例如：掷一枚均匀的六面骰子，每次点数的期望值为</a:t>
                </a:r>
                <a:r>
                  <a:rPr lang="en-US" altLang="zh-CN" dirty="0"/>
                  <a:t>3.5</a:t>
                </a:r>
                <a:r>
                  <a:rPr lang="zh-CN" altLang="en-US" dirty="0"/>
                  <a:t>，计算如下：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=1×</m:t>
                    </m:r>
                    <m:f>
                      <m:f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+2×</m:t>
                    </m:r>
                    <m:f>
                      <m:f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+3×</m:t>
                    </m:r>
                    <m:f>
                      <m:f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+4×</m:t>
                    </m:r>
                    <m:f>
                      <m:f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+5×</m:t>
                    </m:r>
                    <m:f>
                      <m:f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+6×</m:t>
                    </m:r>
                    <m:f>
                      <m:f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=3.5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85B559-7A4C-4667-912C-A3474C238C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 r="-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5DCFB2-C113-4BEC-8B7C-19EB3D19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D4752ED-8D11-4041-9D97-65953D1DA3FE}"/>
              </a:ext>
            </a:extLst>
          </p:cNvPr>
          <p:cNvGrpSpPr/>
          <p:nvPr/>
        </p:nvGrpSpPr>
        <p:grpSpPr>
          <a:xfrm>
            <a:off x="5454333" y="6483096"/>
            <a:ext cx="594360" cy="137160"/>
            <a:chOff x="3200400" y="6355080"/>
            <a:chExt cx="594360" cy="137160"/>
          </a:xfrm>
        </p:grpSpPr>
        <p:sp>
          <p:nvSpPr>
            <p:cNvPr id="6" name="椭圆 5">
              <a:hlinkClick r:id="rId3" action="ppaction://hlinksldjump"/>
              <a:extLst>
                <a:ext uri="{FF2B5EF4-FFF2-40B4-BE49-F238E27FC236}">
                  <a16:creationId xmlns:a16="http://schemas.microsoft.com/office/drawing/2014/main" id="{57C339EE-EABA-4364-B93E-9D131029E38C}"/>
                </a:ext>
              </a:extLst>
            </p:cNvPr>
            <p:cNvSpPr/>
            <p:nvPr/>
          </p:nvSpPr>
          <p:spPr>
            <a:xfrm>
              <a:off x="3200400" y="6355080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椭圆 6">
              <a:hlinkClick r:id="rId4" action="ppaction://hlinksldjump"/>
              <a:extLst>
                <a:ext uri="{FF2B5EF4-FFF2-40B4-BE49-F238E27FC236}">
                  <a16:creationId xmlns:a16="http://schemas.microsoft.com/office/drawing/2014/main" id="{16F31D44-3384-4D80-B8F9-17CEF9BA8685}"/>
                </a:ext>
              </a:extLst>
            </p:cNvPr>
            <p:cNvSpPr/>
            <p:nvPr/>
          </p:nvSpPr>
          <p:spPr>
            <a:xfrm>
              <a:off x="34290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hlinkClick r:id="rId5" action="ppaction://hlinksldjump"/>
              <a:extLst>
                <a:ext uri="{FF2B5EF4-FFF2-40B4-BE49-F238E27FC236}">
                  <a16:creationId xmlns:a16="http://schemas.microsoft.com/office/drawing/2014/main" id="{4083A8DB-870C-43B2-A6B2-C145CE34AD50}"/>
                </a:ext>
              </a:extLst>
            </p:cNvPr>
            <p:cNvSpPr/>
            <p:nvPr/>
          </p:nvSpPr>
          <p:spPr>
            <a:xfrm>
              <a:off x="36576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83048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975F0-3A64-40D0-94A6-05CCD604E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P4316 </a:t>
            </a:r>
            <a:r>
              <a:rPr lang="zh-CN" altLang="en-US" dirty="0"/>
              <a:t>绿豆蛙的归宿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EC130D-B866-481F-ABF0-C8E876DB98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给出一个有向无环图，起点为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终点为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条边，每条边都有一个长度，并且从起点出发能够到达所有的点，所有的点也都能够到达终点</a:t>
                </a:r>
                <a:r>
                  <a:rPr lang="en-US" altLang="zh-CN" dirty="0"/>
                  <a:t>.</a:t>
                </a:r>
                <a:r>
                  <a:rPr lang="zh-CN" altLang="en-US" dirty="0"/>
                  <a:t>绿豆蛙从起点出发，走向终点</a:t>
                </a:r>
                <a:r>
                  <a:rPr lang="en-US" altLang="zh-CN" dirty="0"/>
                  <a:t>.</a:t>
                </a:r>
                <a:r>
                  <a:rPr lang="zh-CN" altLang="en-US" dirty="0"/>
                  <a:t> 到达每一个顶点时，如果有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条离开该点的道路，绿豆蛙可以选择任意一条道路离开该点，并且走向每条路的概率为 </a:t>
                </a:r>
                <a:r>
                  <a:rPr lang="en-US" altLang="zh-CN" dirty="0"/>
                  <a:t>1/K .</a:t>
                </a:r>
                <a:r>
                  <a:rPr lang="zh-CN" altLang="en-US" dirty="0"/>
                  <a:t> 现在绿豆蛙想知道，从起点走到终点的所经过的路径总长度期望是多少？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EC130D-B866-481F-ABF0-C8E876DB98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 r="-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9E13E3-F918-4844-8433-468B76A2E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A7F8262-736E-4CAD-9A98-97D41C555DB3}"/>
              </a:ext>
            </a:extLst>
          </p:cNvPr>
          <p:cNvGrpSpPr/>
          <p:nvPr/>
        </p:nvGrpSpPr>
        <p:grpSpPr>
          <a:xfrm>
            <a:off x="5454333" y="6483096"/>
            <a:ext cx="594360" cy="137160"/>
            <a:chOff x="3200400" y="6355080"/>
            <a:chExt cx="594360" cy="137160"/>
          </a:xfrm>
        </p:grpSpPr>
        <p:sp>
          <p:nvSpPr>
            <p:cNvPr id="6" name="椭圆 5">
              <a:hlinkClick r:id="rId3" action="ppaction://hlinksldjump"/>
              <a:extLst>
                <a:ext uri="{FF2B5EF4-FFF2-40B4-BE49-F238E27FC236}">
                  <a16:creationId xmlns:a16="http://schemas.microsoft.com/office/drawing/2014/main" id="{429C562F-6EA5-4DA7-A3AC-435A0AA806A4}"/>
                </a:ext>
              </a:extLst>
            </p:cNvPr>
            <p:cNvSpPr/>
            <p:nvPr/>
          </p:nvSpPr>
          <p:spPr>
            <a:xfrm>
              <a:off x="3200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hlinkClick r:id="rId4" action="ppaction://hlinksldjump"/>
              <a:extLst>
                <a:ext uri="{FF2B5EF4-FFF2-40B4-BE49-F238E27FC236}">
                  <a16:creationId xmlns:a16="http://schemas.microsoft.com/office/drawing/2014/main" id="{3BF12EE2-E471-4C1F-804E-E652B73DF36F}"/>
                </a:ext>
              </a:extLst>
            </p:cNvPr>
            <p:cNvSpPr/>
            <p:nvPr/>
          </p:nvSpPr>
          <p:spPr>
            <a:xfrm>
              <a:off x="3429000" y="6355080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椭圆 7">
              <a:hlinkClick r:id="rId5" action="ppaction://hlinksldjump"/>
              <a:extLst>
                <a:ext uri="{FF2B5EF4-FFF2-40B4-BE49-F238E27FC236}">
                  <a16:creationId xmlns:a16="http://schemas.microsoft.com/office/drawing/2014/main" id="{E5841909-FCB0-4A5D-9679-CF98C597605F}"/>
                </a:ext>
              </a:extLst>
            </p:cNvPr>
            <p:cNvSpPr/>
            <p:nvPr/>
          </p:nvSpPr>
          <p:spPr>
            <a:xfrm>
              <a:off x="36576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19820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4496A-C73C-40DD-82BB-BEF238C2F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P4316 </a:t>
            </a:r>
            <a:r>
              <a:rPr lang="zh-CN" altLang="en-US" dirty="0"/>
              <a:t>绿豆蛙的归宿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DE91DD-6D92-48E2-A456-A80B216FF3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拓扑排序时计算期望即可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DE91DD-6D92-48E2-A456-A80B216FF3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190F47-76D7-4E55-ACB5-EA601425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3727F8C-C632-4B6E-BB28-D5834E1709AF}"/>
              </a:ext>
            </a:extLst>
          </p:cNvPr>
          <p:cNvGrpSpPr/>
          <p:nvPr/>
        </p:nvGrpSpPr>
        <p:grpSpPr>
          <a:xfrm>
            <a:off x="5454333" y="6483096"/>
            <a:ext cx="594360" cy="137160"/>
            <a:chOff x="3200400" y="6355080"/>
            <a:chExt cx="594360" cy="137160"/>
          </a:xfrm>
        </p:grpSpPr>
        <p:sp>
          <p:nvSpPr>
            <p:cNvPr id="6" name="椭圆 5">
              <a:hlinkClick r:id="rId3" action="ppaction://hlinksldjump"/>
              <a:extLst>
                <a:ext uri="{FF2B5EF4-FFF2-40B4-BE49-F238E27FC236}">
                  <a16:creationId xmlns:a16="http://schemas.microsoft.com/office/drawing/2014/main" id="{1385B30A-C941-45F0-8964-E486EA6ADA68}"/>
                </a:ext>
              </a:extLst>
            </p:cNvPr>
            <p:cNvSpPr/>
            <p:nvPr/>
          </p:nvSpPr>
          <p:spPr>
            <a:xfrm>
              <a:off x="3200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hlinkClick r:id="rId4" action="ppaction://hlinksldjump"/>
              <a:extLst>
                <a:ext uri="{FF2B5EF4-FFF2-40B4-BE49-F238E27FC236}">
                  <a16:creationId xmlns:a16="http://schemas.microsoft.com/office/drawing/2014/main" id="{95992DAF-BA0D-40F0-BC1B-C6A1779C7588}"/>
                </a:ext>
              </a:extLst>
            </p:cNvPr>
            <p:cNvSpPr/>
            <p:nvPr/>
          </p:nvSpPr>
          <p:spPr>
            <a:xfrm>
              <a:off x="34290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hlinkClick r:id="rId5" action="ppaction://hlinksldjump"/>
              <a:extLst>
                <a:ext uri="{FF2B5EF4-FFF2-40B4-BE49-F238E27FC236}">
                  <a16:creationId xmlns:a16="http://schemas.microsoft.com/office/drawing/2014/main" id="{4919C3B6-3310-4004-AB15-C0CA756B2F7F}"/>
                </a:ext>
              </a:extLst>
            </p:cNvPr>
            <p:cNvSpPr/>
            <p:nvPr/>
          </p:nvSpPr>
          <p:spPr>
            <a:xfrm>
              <a:off x="3657600" y="6355080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533039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354AC-24F4-4642-A61A-6FC6185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多项式求值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A62C67-B49D-4734-894A-C03A640CB3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问题：求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A62C67-B49D-4734-894A-C03A640CB3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260DEE-2254-4B31-AA3C-F179205D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F395063-DB1F-47E5-A4CF-477F69CF5866}"/>
              </a:ext>
            </a:extLst>
          </p:cNvPr>
          <p:cNvGrpSpPr/>
          <p:nvPr/>
        </p:nvGrpSpPr>
        <p:grpSpPr>
          <a:xfrm>
            <a:off x="5225733" y="6483096"/>
            <a:ext cx="1051560" cy="137160"/>
            <a:chOff x="2971800" y="6355080"/>
            <a:chExt cx="1051560" cy="137160"/>
          </a:xfrm>
        </p:grpSpPr>
        <p:sp>
          <p:nvSpPr>
            <p:cNvPr id="6" name="椭圆 5">
              <a:hlinkClick r:id="rId3" action="ppaction://hlinksldjump"/>
              <a:extLst>
                <a:ext uri="{FF2B5EF4-FFF2-40B4-BE49-F238E27FC236}">
                  <a16:creationId xmlns:a16="http://schemas.microsoft.com/office/drawing/2014/main" id="{CA976FEF-C826-4E7D-BAC7-1E441D855C84}"/>
                </a:ext>
              </a:extLst>
            </p:cNvPr>
            <p:cNvSpPr/>
            <p:nvPr/>
          </p:nvSpPr>
          <p:spPr>
            <a:xfrm>
              <a:off x="2971800" y="6355080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椭圆 6">
              <a:hlinkClick r:id="rId4" action="ppaction://hlinksldjump"/>
              <a:extLst>
                <a:ext uri="{FF2B5EF4-FFF2-40B4-BE49-F238E27FC236}">
                  <a16:creationId xmlns:a16="http://schemas.microsoft.com/office/drawing/2014/main" id="{2ACD3201-4AED-4D36-825F-0FDF044539E6}"/>
                </a:ext>
              </a:extLst>
            </p:cNvPr>
            <p:cNvSpPr/>
            <p:nvPr/>
          </p:nvSpPr>
          <p:spPr>
            <a:xfrm>
              <a:off x="3200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hlinkClick r:id="rId5" action="ppaction://hlinksldjump"/>
              <a:extLst>
                <a:ext uri="{FF2B5EF4-FFF2-40B4-BE49-F238E27FC236}">
                  <a16:creationId xmlns:a16="http://schemas.microsoft.com/office/drawing/2014/main" id="{FA3A535B-0391-4038-9F8C-7B11D912A53E}"/>
                </a:ext>
              </a:extLst>
            </p:cNvPr>
            <p:cNvSpPr/>
            <p:nvPr/>
          </p:nvSpPr>
          <p:spPr>
            <a:xfrm>
              <a:off x="34290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hlinkClick r:id="rId6" action="ppaction://hlinksldjump"/>
              <a:extLst>
                <a:ext uri="{FF2B5EF4-FFF2-40B4-BE49-F238E27FC236}">
                  <a16:creationId xmlns:a16="http://schemas.microsoft.com/office/drawing/2014/main" id="{867E6F30-19EA-41C9-8243-1443240FEA78}"/>
                </a:ext>
              </a:extLst>
            </p:cNvPr>
            <p:cNvSpPr/>
            <p:nvPr/>
          </p:nvSpPr>
          <p:spPr>
            <a:xfrm>
              <a:off x="36576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hlinkClick r:id="rId7" action="ppaction://hlinksldjump"/>
              <a:extLst>
                <a:ext uri="{FF2B5EF4-FFF2-40B4-BE49-F238E27FC236}">
                  <a16:creationId xmlns:a16="http://schemas.microsoft.com/office/drawing/2014/main" id="{6F801DA5-B9A9-4A50-B68F-4334F496F803}"/>
                </a:ext>
              </a:extLst>
            </p:cNvPr>
            <p:cNvSpPr/>
            <p:nvPr/>
          </p:nvSpPr>
          <p:spPr>
            <a:xfrm>
              <a:off x="38862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268582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AEE3B-3E3E-4C68-A2AC-EC70A0BD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多项式求值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5D3C0E-A57F-41C5-A112-7AC2C61B93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暴力解法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循环计算即可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5D3C0E-A57F-41C5-A112-7AC2C61B93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AB9223-7E7D-44EB-890B-BA095304D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9B0DC9C-5DF5-4571-BB90-DD87F288B989}"/>
              </a:ext>
            </a:extLst>
          </p:cNvPr>
          <p:cNvGrpSpPr/>
          <p:nvPr/>
        </p:nvGrpSpPr>
        <p:grpSpPr>
          <a:xfrm>
            <a:off x="5225733" y="6483096"/>
            <a:ext cx="1051560" cy="137160"/>
            <a:chOff x="2971800" y="6355080"/>
            <a:chExt cx="1051560" cy="137160"/>
          </a:xfrm>
        </p:grpSpPr>
        <p:sp>
          <p:nvSpPr>
            <p:cNvPr id="6" name="椭圆 5">
              <a:hlinkClick r:id="rId3" action="ppaction://hlinksldjump"/>
              <a:extLst>
                <a:ext uri="{FF2B5EF4-FFF2-40B4-BE49-F238E27FC236}">
                  <a16:creationId xmlns:a16="http://schemas.microsoft.com/office/drawing/2014/main" id="{AFF1AACA-4C76-4B26-8D8D-DEB702E4A1E3}"/>
                </a:ext>
              </a:extLst>
            </p:cNvPr>
            <p:cNvSpPr/>
            <p:nvPr/>
          </p:nvSpPr>
          <p:spPr>
            <a:xfrm>
              <a:off x="2971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hlinkClick r:id="rId4" action="ppaction://hlinksldjump"/>
              <a:extLst>
                <a:ext uri="{FF2B5EF4-FFF2-40B4-BE49-F238E27FC236}">
                  <a16:creationId xmlns:a16="http://schemas.microsoft.com/office/drawing/2014/main" id="{AC5C7EF5-1D2C-4B12-ABB6-8D6F7AE8F049}"/>
                </a:ext>
              </a:extLst>
            </p:cNvPr>
            <p:cNvSpPr/>
            <p:nvPr/>
          </p:nvSpPr>
          <p:spPr>
            <a:xfrm>
              <a:off x="3200400" y="6355080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椭圆 7">
              <a:hlinkClick r:id="rId5" action="ppaction://hlinksldjump"/>
              <a:extLst>
                <a:ext uri="{FF2B5EF4-FFF2-40B4-BE49-F238E27FC236}">
                  <a16:creationId xmlns:a16="http://schemas.microsoft.com/office/drawing/2014/main" id="{3FCCAF86-B762-422B-BD2C-82CA42933444}"/>
                </a:ext>
              </a:extLst>
            </p:cNvPr>
            <p:cNvSpPr/>
            <p:nvPr/>
          </p:nvSpPr>
          <p:spPr>
            <a:xfrm>
              <a:off x="34290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hlinkClick r:id="rId6" action="ppaction://hlinksldjump"/>
              <a:extLst>
                <a:ext uri="{FF2B5EF4-FFF2-40B4-BE49-F238E27FC236}">
                  <a16:creationId xmlns:a16="http://schemas.microsoft.com/office/drawing/2014/main" id="{5D0D1CCA-314A-4D35-AF66-82812BDC4085}"/>
                </a:ext>
              </a:extLst>
            </p:cNvPr>
            <p:cNvSpPr/>
            <p:nvPr/>
          </p:nvSpPr>
          <p:spPr>
            <a:xfrm>
              <a:off x="36576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hlinkClick r:id="rId7" action="ppaction://hlinksldjump"/>
              <a:extLst>
                <a:ext uri="{FF2B5EF4-FFF2-40B4-BE49-F238E27FC236}">
                  <a16:creationId xmlns:a16="http://schemas.microsoft.com/office/drawing/2014/main" id="{8B6AC1AD-A54A-4CBE-B3FA-39C4CD1ADB70}"/>
                </a:ext>
              </a:extLst>
            </p:cNvPr>
            <p:cNvSpPr/>
            <p:nvPr/>
          </p:nvSpPr>
          <p:spPr>
            <a:xfrm>
              <a:off x="38862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09148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8B45E-1843-4611-AB36-CD5CBB3AD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D28C33-DF6E-424B-B366-C56B73DB87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矩阵乘法常用来表示递推式</a:t>
                </a:r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Fibonacci</a:t>
                </a:r>
                <a:r>
                  <a:rPr lang="zh-CN" altLang="en-US" dirty="0"/>
                  <a:t>数列的递推式为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&gt;2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 ,0&lt;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≤2</m:t>
                            </m:r>
                          </m:e>
                        </m:eqAr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用矩阵表示为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D28C33-DF6E-424B-B366-C56B73DB87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510A40-41F9-4D01-861F-621DB59F9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A510EB8-1A6E-48A3-910A-09E2F9360BF6}"/>
              </a:ext>
            </a:extLst>
          </p:cNvPr>
          <p:cNvGrpSpPr/>
          <p:nvPr/>
        </p:nvGrpSpPr>
        <p:grpSpPr>
          <a:xfrm>
            <a:off x="4437063" y="6464808"/>
            <a:ext cx="2628900" cy="137160"/>
            <a:chOff x="2971800" y="6355080"/>
            <a:chExt cx="2628900" cy="137160"/>
          </a:xfrm>
        </p:grpSpPr>
        <p:sp>
          <p:nvSpPr>
            <p:cNvPr id="6" name="椭圆 5">
              <a:hlinkClick r:id="rId3" action="ppaction://hlinksldjump"/>
              <a:extLst>
                <a:ext uri="{FF2B5EF4-FFF2-40B4-BE49-F238E27FC236}">
                  <a16:creationId xmlns:a16="http://schemas.microsoft.com/office/drawing/2014/main" id="{9AE0EEB3-E00C-4EB3-8EBE-CB09DA85F8E2}"/>
                </a:ext>
              </a:extLst>
            </p:cNvPr>
            <p:cNvSpPr/>
            <p:nvPr/>
          </p:nvSpPr>
          <p:spPr>
            <a:xfrm>
              <a:off x="2971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hlinkClick r:id="rId4" action="ppaction://hlinksldjump"/>
              <a:extLst>
                <a:ext uri="{FF2B5EF4-FFF2-40B4-BE49-F238E27FC236}">
                  <a16:creationId xmlns:a16="http://schemas.microsoft.com/office/drawing/2014/main" id="{5CD0F916-0F17-40BE-B9A0-A709E9646D44}"/>
                </a:ext>
              </a:extLst>
            </p:cNvPr>
            <p:cNvSpPr/>
            <p:nvPr/>
          </p:nvSpPr>
          <p:spPr>
            <a:xfrm>
              <a:off x="3200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hlinkClick r:id="rId5" action="ppaction://hlinksldjump"/>
              <a:extLst>
                <a:ext uri="{FF2B5EF4-FFF2-40B4-BE49-F238E27FC236}">
                  <a16:creationId xmlns:a16="http://schemas.microsoft.com/office/drawing/2014/main" id="{BB3E3D91-6020-421D-976A-79A7B773BE4C}"/>
                </a:ext>
              </a:extLst>
            </p:cNvPr>
            <p:cNvSpPr/>
            <p:nvPr/>
          </p:nvSpPr>
          <p:spPr>
            <a:xfrm>
              <a:off x="3429000" y="6355080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hlinkClick r:id="rId6" action="ppaction://hlinksldjump"/>
              <a:extLst>
                <a:ext uri="{FF2B5EF4-FFF2-40B4-BE49-F238E27FC236}">
                  <a16:creationId xmlns:a16="http://schemas.microsoft.com/office/drawing/2014/main" id="{3858EE29-2E01-402A-834C-16E851F13E79}"/>
                </a:ext>
              </a:extLst>
            </p:cNvPr>
            <p:cNvSpPr/>
            <p:nvPr/>
          </p:nvSpPr>
          <p:spPr>
            <a:xfrm>
              <a:off x="36576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hlinkClick r:id="rId7" action="ppaction://hlinksldjump"/>
              <a:extLst>
                <a:ext uri="{FF2B5EF4-FFF2-40B4-BE49-F238E27FC236}">
                  <a16:creationId xmlns:a16="http://schemas.microsoft.com/office/drawing/2014/main" id="{28D28212-E5CE-49B9-A25C-FCFDDA1F3AEA}"/>
                </a:ext>
              </a:extLst>
            </p:cNvPr>
            <p:cNvSpPr/>
            <p:nvPr/>
          </p:nvSpPr>
          <p:spPr>
            <a:xfrm>
              <a:off x="38862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7D602002-3FA4-445A-9D82-548599674C68}"/>
                </a:ext>
              </a:extLst>
            </p:cNvPr>
            <p:cNvSpPr/>
            <p:nvPr/>
          </p:nvSpPr>
          <p:spPr>
            <a:xfrm>
              <a:off x="4114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AA13BBA3-C98E-4D87-BD6A-8D743B7F5828}"/>
                </a:ext>
              </a:extLst>
            </p:cNvPr>
            <p:cNvSpPr/>
            <p:nvPr/>
          </p:nvSpPr>
          <p:spPr>
            <a:xfrm>
              <a:off x="4343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hlinkClick r:id="rId10" action="ppaction://hlinksldjump"/>
              <a:extLst>
                <a:ext uri="{FF2B5EF4-FFF2-40B4-BE49-F238E27FC236}">
                  <a16:creationId xmlns:a16="http://schemas.microsoft.com/office/drawing/2014/main" id="{304FA50B-B870-4A43-9D13-69EA899BB8AB}"/>
                </a:ext>
              </a:extLst>
            </p:cNvPr>
            <p:cNvSpPr/>
            <p:nvPr/>
          </p:nvSpPr>
          <p:spPr>
            <a:xfrm>
              <a:off x="4567428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hlinkClick r:id="rId11" action="ppaction://hlinksldjump"/>
              <a:extLst>
                <a:ext uri="{FF2B5EF4-FFF2-40B4-BE49-F238E27FC236}">
                  <a16:creationId xmlns:a16="http://schemas.microsoft.com/office/drawing/2014/main" id="{D83DE878-B792-4453-B05B-6E54A8F32F8C}"/>
                </a:ext>
              </a:extLst>
            </p:cNvPr>
            <p:cNvSpPr/>
            <p:nvPr/>
          </p:nvSpPr>
          <p:spPr>
            <a:xfrm>
              <a:off x="4791456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hlinkClick r:id="rId12" action="ppaction://hlinksldjump"/>
              <a:extLst>
                <a:ext uri="{FF2B5EF4-FFF2-40B4-BE49-F238E27FC236}">
                  <a16:creationId xmlns:a16="http://schemas.microsoft.com/office/drawing/2014/main" id="{C3B693A3-10F8-4337-849A-289964864807}"/>
                </a:ext>
              </a:extLst>
            </p:cNvPr>
            <p:cNvSpPr/>
            <p:nvPr/>
          </p:nvSpPr>
          <p:spPr>
            <a:xfrm>
              <a:off x="5015484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hlinkClick r:id="rId13" action="ppaction://hlinksldjump"/>
              <a:extLst>
                <a:ext uri="{FF2B5EF4-FFF2-40B4-BE49-F238E27FC236}">
                  <a16:creationId xmlns:a16="http://schemas.microsoft.com/office/drawing/2014/main" id="{D8B886A3-C873-4F5E-9FC6-A3ACEC15C436}"/>
                </a:ext>
              </a:extLst>
            </p:cNvPr>
            <p:cNvSpPr/>
            <p:nvPr/>
          </p:nvSpPr>
          <p:spPr>
            <a:xfrm>
              <a:off x="5239512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hlinkClick r:id="rId14" action="ppaction://hlinksldjump"/>
              <a:extLst>
                <a:ext uri="{FF2B5EF4-FFF2-40B4-BE49-F238E27FC236}">
                  <a16:creationId xmlns:a16="http://schemas.microsoft.com/office/drawing/2014/main" id="{91C5D3A3-39F4-4989-A8AE-BB73545BD68B}"/>
                </a:ext>
              </a:extLst>
            </p:cNvPr>
            <p:cNvSpPr/>
            <p:nvPr/>
          </p:nvSpPr>
          <p:spPr>
            <a:xfrm>
              <a:off x="546354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82669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05B53-7E2F-4B4A-A3DC-0CD5C57D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多项式求值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7DCBD0-9B1F-4170-93CA-F11596CFFF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TLE</a:t>
                </a:r>
                <a:r>
                  <a:rPr lang="zh-CN" altLang="en-US" dirty="0"/>
                  <a:t>怎么办？</a:t>
                </a:r>
                <a:endParaRPr lang="en-US" altLang="zh-CN" dirty="0"/>
              </a:p>
              <a:p>
                <a:r>
                  <a:rPr lang="zh-CN" altLang="en-US" dirty="0"/>
                  <a:t>秦九韶算法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将多项式拆分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例如：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快读用的就是这种方法</a:t>
                </a:r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7DCBD0-9B1F-4170-93CA-F11596CFFF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BCECED-3E31-4E05-AB35-43D3EF7A8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99EAED6-C498-425F-AAEC-28994224D946}"/>
              </a:ext>
            </a:extLst>
          </p:cNvPr>
          <p:cNvGrpSpPr/>
          <p:nvPr/>
        </p:nvGrpSpPr>
        <p:grpSpPr>
          <a:xfrm>
            <a:off x="5225733" y="6483096"/>
            <a:ext cx="1051560" cy="137160"/>
            <a:chOff x="2971800" y="6355080"/>
            <a:chExt cx="1051560" cy="137160"/>
          </a:xfrm>
        </p:grpSpPr>
        <p:sp>
          <p:nvSpPr>
            <p:cNvPr id="6" name="椭圆 5">
              <a:hlinkClick r:id="rId3" action="ppaction://hlinksldjump"/>
              <a:extLst>
                <a:ext uri="{FF2B5EF4-FFF2-40B4-BE49-F238E27FC236}">
                  <a16:creationId xmlns:a16="http://schemas.microsoft.com/office/drawing/2014/main" id="{04B3818B-A8C1-4475-8026-BD828246847C}"/>
                </a:ext>
              </a:extLst>
            </p:cNvPr>
            <p:cNvSpPr/>
            <p:nvPr/>
          </p:nvSpPr>
          <p:spPr>
            <a:xfrm>
              <a:off x="2971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hlinkClick r:id="rId4" action="ppaction://hlinksldjump"/>
              <a:extLst>
                <a:ext uri="{FF2B5EF4-FFF2-40B4-BE49-F238E27FC236}">
                  <a16:creationId xmlns:a16="http://schemas.microsoft.com/office/drawing/2014/main" id="{8A578EEC-1D91-4C75-9548-1C686AD8E872}"/>
                </a:ext>
              </a:extLst>
            </p:cNvPr>
            <p:cNvSpPr/>
            <p:nvPr/>
          </p:nvSpPr>
          <p:spPr>
            <a:xfrm>
              <a:off x="3200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hlinkClick r:id="rId5" action="ppaction://hlinksldjump"/>
              <a:extLst>
                <a:ext uri="{FF2B5EF4-FFF2-40B4-BE49-F238E27FC236}">
                  <a16:creationId xmlns:a16="http://schemas.microsoft.com/office/drawing/2014/main" id="{A7550436-A7B5-4C57-A937-9B0BB670BBB6}"/>
                </a:ext>
              </a:extLst>
            </p:cNvPr>
            <p:cNvSpPr/>
            <p:nvPr/>
          </p:nvSpPr>
          <p:spPr>
            <a:xfrm>
              <a:off x="3429000" y="6355080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椭圆 8">
              <a:hlinkClick r:id="rId6" action="ppaction://hlinksldjump"/>
              <a:extLst>
                <a:ext uri="{FF2B5EF4-FFF2-40B4-BE49-F238E27FC236}">
                  <a16:creationId xmlns:a16="http://schemas.microsoft.com/office/drawing/2014/main" id="{B31629C5-10E6-4CF4-844D-0354FE91FB04}"/>
                </a:ext>
              </a:extLst>
            </p:cNvPr>
            <p:cNvSpPr/>
            <p:nvPr/>
          </p:nvSpPr>
          <p:spPr>
            <a:xfrm>
              <a:off x="36576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hlinkClick r:id="rId7" action="ppaction://hlinksldjump"/>
              <a:extLst>
                <a:ext uri="{FF2B5EF4-FFF2-40B4-BE49-F238E27FC236}">
                  <a16:creationId xmlns:a16="http://schemas.microsoft.com/office/drawing/2014/main" id="{822588B4-3335-4B70-877A-A13A066E9C15}"/>
                </a:ext>
              </a:extLst>
            </p:cNvPr>
            <p:cNvSpPr/>
            <p:nvPr/>
          </p:nvSpPr>
          <p:spPr>
            <a:xfrm>
              <a:off x="38862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919972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B335F-F6FC-4E4B-8419-58BCCB01F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P2312 </a:t>
            </a:r>
            <a:r>
              <a:rPr lang="zh-CN" altLang="en-US" dirty="0"/>
              <a:t>解方程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CE4119F-A6A9-4332-A9FB-ED42CEEABC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在区间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上的整数根</a:t>
                </a:r>
                <a:r>
                  <a:rPr lang="en-US" altLang="zh-CN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10000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CE4119F-A6A9-4332-A9FB-ED42CEEABC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58B858-AB96-4D44-8FED-22E2D2D42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D992AF8-79CC-4565-A770-FA67CB4A312F}"/>
              </a:ext>
            </a:extLst>
          </p:cNvPr>
          <p:cNvGrpSpPr/>
          <p:nvPr/>
        </p:nvGrpSpPr>
        <p:grpSpPr>
          <a:xfrm>
            <a:off x="5225733" y="6483096"/>
            <a:ext cx="1051560" cy="137160"/>
            <a:chOff x="2971800" y="6355080"/>
            <a:chExt cx="1051560" cy="137160"/>
          </a:xfrm>
        </p:grpSpPr>
        <p:sp>
          <p:nvSpPr>
            <p:cNvPr id="6" name="椭圆 5">
              <a:hlinkClick r:id="rId3" action="ppaction://hlinksldjump"/>
              <a:extLst>
                <a:ext uri="{FF2B5EF4-FFF2-40B4-BE49-F238E27FC236}">
                  <a16:creationId xmlns:a16="http://schemas.microsoft.com/office/drawing/2014/main" id="{10F2A574-BBA3-4B9B-A501-113CF3ADB363}"/>
                </a:ext>
              </a:extLst>
            </p:cNvPr>
            <p:cNvSpPr/>
            <p:nvPr/>
          </p:nvSpPr>
          <p:spPr>
            <a:xfrm>
              <a:off x="2971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hlinkClick r:id="rId4" action="ppaction://hlinksldjump"/>
              <a:extLst>
                <a:ext uri="{FF2B5EF4-FFF2-40B4-BE49-F238E27FC236}">
                  <a16:creationId xmlns:a16="http://schemas.microsoft.com/office/drawing/2014/main" id="{77B109AB-798B-411D-9103-DD71512DE32A}"/>
                </a:ext>
              </a:extLst>
            </p:cNvPr>
            <p:cNvSpPr/>
            <p:nvPr/>
          </p:nvSpPr>
          <p:spPr>
            <a:xfrm>
              <a:off x="3200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hlinkClick r:id="rId5" action="ppaction://hlinksldjump"/>
              <a:extLst>
                <a:ext uri="{FF2B5EF4-FFF2-40B4-BE49-F238E27FC236}">
                  <a16:creationId xmlns:a16="http://schemas.microsoft.com/office/drawing/2014/main" id="{3B347410-0285-4608-9E52-0B748B3FF093}"/>
                </a:ext>
              </a:extLst>
            </p:cNvPr>
            <p:cNvSpPr/>
            <p:nvPr/>
          </p:nvSpPr>
          <p:spPr>
            <a:xfrm>
              <a:off x="34290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hlinkClick r:id="rId6" action="ppaction://hlinksldjump"/>
              <a:extLst>
                <a:ext uri="{FF2B5EF4-FFF2-40B4-BE49-F238E27FC236}">
                  <a16:creationId xmlns:a16="http://schemas.microsoft.com/office/drawing/2014/main" id="{723DF5F3-DE4E-40DF-8BF1-400D12F7DF72}"/>
                </a:ext>
              </a:extLst>
            </p:cNvPr>
            <p:cNvSpPr/>
            <p:nvPr/>
          </p:nvSpPr>
          <p:spPr>
            <a:xfrm>
              <a:off x="3657600" y="6355080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椭圆 9">
              <a:hlinkClick r:id="rId7" action="ppaction://hlinksldjump"/>
              <a:extLst>
                <a:ext uri="{FF2B5EF4-FFF2-40B4-BE49-F238E27FC236}">
                  <a16:creationId xmlns:a16="http://schemas.microsoft.com/office/drawing/2014/main" id="{FD29C7C5-633E-4CC7-ACF7-B94C55548045}"/>
                </a:ext>
              </a:extLst>
            </p:cNvPr>
            <p:cNvSpPr/>
            <p:nvPr/>
          </p:nvSpPr>
          <p:spPr>
            <a:xfrm>
              <a:off x="38862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78555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A6539-9A72-4EED-A1E8-6106E3B89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P2312 </a:t>
            </a:r>
            <a:r>
              <a:rPr lang="zh-CN" altLang="en-US" dirty="0"/>
              <a:t>解方程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9D0A44-C6AD-4B7C-964D-E2512EAB6E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用秦九韶算法做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很大</m:t>
                    </m:r>
                  </m:oMath>
                </a14:m>
                <a:r>
                  <a:rPr lang="zh-CN" altLang="en-US" dirty="0"/>
                  <a:t>，读入时对大素数取模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如果不放心可以多弄几个大素数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比如</a:t>
                </a:r>
                <a:r>
                  <a:rPr lang="en-US" altLang="zh-CN" dirty="0"/>
                  <a:t>65537,1e9+7,99999667.</a:t>
                </a:r>
              </a:p>
              <a:p>
                <a:r>
                  <a:rPr lang="zh-CN" altLang="en-US" strike="sngStrike" dirty="0"/>
                  <a:t>这辈子不可能写高精的</a:t>
                </a:r>
                <a:r>
                  <a:rPr lang="en-US" altLang="zh-CN" strike="sngStrike" dirty="0"/>
                  <a:t>.</a:t>
                </a:r>
                <a:endParaRPr lang="zh-CN" altLang="en-US" strike="sngStrike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9D0A44-C6AD-4B7C-964D-E2512EAB6E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04E303-6214-44C0-B3F6-4FCD55CE8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913903D-2C82-44AB-BF16-649D56E18BFF}"/>
              </a:ext>
            </a:extLst>
          </p:cNvPr>
          <p:cNvGrpSpPr/>
          <p:nvPr/>
        </p:nvGrpSpPr>
        <p:grpSpPr>
          <a:xfrm>
            <a:off x="5225733" y="6483096"/>
            <a:ext cx="1051560" cy="137160"/>
            <a:chOff x="2971800" y="6355080"/>
            <a:chExt cx="1051560" cy="137160"/>
          </a:xfrm>
        </p:grpSpPr>
        <p:sp>
          <p:nvSpPr>
            <p:cNvPr id="6" name="椭圆 5">
              <a:hlinkClick r:id="rId3" action="ppaction://hlinksldjump"/>
              <a:extLst>
                <a:ext uri="{FF2B5EF4-FFF2-40B4-BE49-F238E27FC236}">
                  <a16:creationId xmlns:a16="http://schemas.microsoft.com/office/drawing/2014/main" id="{C097D3B6-D859-47B8-944D-CDB425341BC6}"/>
                </a:ext>
              </a:extLst>
            </p:cNvPr>
            <p:cNvSpPr/>
            <p:nvPr/>
          </p:nvSpPr>
          <p:spPr>
            <a:xfrm>
              <a:off x="2971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hlinkClick r:id="rId4" action="ppaction://hlinksldjump"/>
              <a:extLst>
                <a:ext uri="{FF2B5EF4-FFF2-40B4-BE49-F238E27FC236}">
                  <a16:creationId xmlns:a16="http://schemas.microsoft.com/office/drawing/2014/main" id="{BF1D44A5-1F9A-4C52-80A5-C59BB6376A31}"/>
                </a:ext>
              </a:extLst>
            </p:cNvPr>
            <p:cNvSpPr/>
            <p:nvPr/>
          </p:nvSpPr>
          <p:spPr>
            <a:xfrm>
              <a:off x="3200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hlinkClick r:id="rId5" action="ppaction://hlinksldjump"/>
              <a:extLst>
                <a:ext uri="{FF2B5EF4-FFF2-40B4-BE49-F238E27FC236}">
                  <a16:creationId xmlns:a16="http://schemas.microsoft.com/office/drawing/2014/main" id="{8E49A403-4DB9-4C00-8462-8161B0E49BD0}"/>
                </a:ext>
              </a:extLst>
            </p:cNvPr>
            <p:cNvSpPr/>
            <p:nvPr/>
          </p:nvSpPr>
          <p:spPr>
            <a:xfrm>
              <a:off x="34290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hlinkClick r:id="rId6" action="ppaction://hlinksldjump"/>
              <a:extLst>
                <a:ext uri="{FF2B5EF4-FFF2-40B4-BE49-F238E27FC236}">
                  <a16:creationId xmlns:a16="http://schemas.microsoft.com/office/drawing/2014/main" id="{B835F2DA-AED6-4F37-ADE2-36ED8A2A8375}"/>
                </a:ext>
              </a:extLst>
            </p:cNvPr>
            <p:cNvSpPr/>
            <p:nvPr/>
          </p:nvSpPr>
          <p:spPr>
            <a:xfrm>
              <a:off x="36576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hlinkClick r:id="rId7" action="ppaction://hlinksldjump"/>
              <a:extLst>
                <a:ext uri="{FF2B5EF4-FFF2-40B4-BE49-F238E27FC236}">
                  <a16:creationId xmlns:a16="http://schemas.microsoft.com/office/drawing/2014/main" id="{F7372BE2-1A75-42D8-B29D-780370534076}"/>
                </a:ext>
              </a:extLst>
            </p:cNvPr>
            <p:cNvSpPr/>
            <p:nvPr/>
          </p:nvSpPr>
          <p:spPr>
            <a:xfrm>
              <a:off x="3886200" y="6355080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59535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5545C-95D8-49F4-8C97-BDCC5353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莫比乌斯函数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4C428F-9F6C-4313-A614-F9E87CBC83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莫比乌斯函数的定义：</a:t>
                </a:r>
                <a:endParaRPr lang="en-US" altLang="zh-CN" dirty="0"/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zh-CN" altLang="en-US" b="0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b="0" dirty="0"/>
                  <a:t>为素数，实质上是将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dirty="0"/>
                  <a:t>做质因数分解</a:t>
                </a:r>
                <a:r>
                  <a:rPr lang="en-US" altLang="zh-CN" b="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nary>
                              <m:naryPr>
                                <m:chr m:val="∏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b="0" dirty="0"/>
                  <a:t>.</a:t>
                </a:r>
              </a:p>
              <a:p>
                <a:endParaRPr lang="en-US" altLang="zh-CN" b="0" dirty="0"/>
              </a:p>
              <a:p>
                <a:r>
                  <a:rPr lang="zh-CN" altLang="en-US" dirty="0"/>
                  <a:t>有平方因子的数的莫比乌斯函数为</a:t>
                </a:r>
                <a:r>
                  <a:rPr lang="en-US" altLang="zh-CN" dirty="0"/>
                  <a:t>0.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4C428F-9F6C-4313-A614-F9E87CBC83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0F6317-2816-497F-A63D-0F198F59D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53</a:t>
            </a:fld>
            <a:endParaRPr lang="en-US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1D8E713-B0FE-4FCB-BE2A-C4A7C9DCAABC}"/>
              </a:ext>
            </a:extLst>
          </p:cNvPr>
          <p:cNvGrpSpPr/>
          <p:nvPr/>
        </p:nvGrpSpPr>
        <p:grpSpPr>
          <a:xfrm>
            <a:off x="3646044" y="6464808"/>
            <a:ext cx="4210938" cy="137160"/>
            <a:chOff x="3758058" y="6473952"/>
            <a:chExt cx="4210938" cy="137160"/>
          </a:xfrm>
        </p:grpSpPr>
        <p:sp>
          <p:nvSpPr>
            <p:cNvPr id="19" name="椭圆 18">
              <a:hlinkClick r:id="rId3" action="ppaction://hlinksldjump"/>
              <a:extLst>
                <a:ext uri="{FF2B5EF4-FFF2-40B4-BE49-F238E27FC236}">
                  <a16:creationId xmlns:a16="http://schemas.microsoft.com/office/drawing/2014/main" id="{C716ED1D-BA1E-4E04-9D7E-975828014F7C}"/>
                </a:ext>
              </a:extLst>
            </p:cNvPr>
            <p:cNvSpPr/>
            <p:nvPr/>
          </p:nvSpPr>
          <p:spPr>
            <a:xfrm>
              <a:off x="42199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椭圆 19">
              <a:hlinkClick r:id="rId4" action="ppaction://hlinksldjump"/>
              <a:extLst>
                <a:ext uri="{FF2B5EF4-FFF2-40B4-BE49-F238E27FC236}">
                  <a16:creationId xmlns:a16="http://schemas.microsoft.com/office/drawing/2014/main" id="{942D5FB3-5EB6-4D8D-8900-1DFE0CB00EFA}"/>
                </a:ext>
              </a:extLst>
            </p:cNvPr>
            <p:cNvSpPr/>
            <p:nvPr/>
          </p:nvSpPr>
          <p:spPr>
            <a:xfrm>
              <a:off x="44485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hlinkClick r:id="rId5" action="ppaction://hlinksldjump"/>
              <a:extLst>
                <a:ext uri="{FF2B5EF4-FFF2-40B4-BE49-F238E27FC236}">
                  <a16:creationId xmlns:a16="http://schemas.microsoft.com/office/drawing/2014/main" id="{0DF032E0-ACBA-4BD1-8C64-B6C7A6278A38}"/>
                </a:ext>
              </a:extLst>
            </p:cNvPr>
            <p:cNvSpPr/>
            <p:nvPr/>
          </p:nvSpPr>
          <p:spPr>
            <a:xfrm>
              <a:off x="46771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hlinkClick r:id="rId6" action="ppaction://hlinksldjump"/>
              <a:extLst>
                <a:ext uri="{FF2B5EF4-FFF2-40B4-BE49-F238E27FC236}">
                  <a16:creationId xmlns:a16="http://schemas.microsoft.com/office/drawing/2014/main" id="{A46B5BC4-A207-42DB-9179-B791F3B45D9D}"/>
                </a:ext>
              </a:extLst>
            </p:cNvPr>
            <p:cNvSpPr/>
            <p:nvPr/>
          </p:nvSpPr>
          <p:spPr>
            <a:xfrm>
              <a:off x="49057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hlinkClick r:id="rId7" action="ppaction://hlinksldjump"/>
              <a:extLst>
                <a:ext uri="{FF2B5EF4-FFF2-40B4-BE49-F238E27FC236}">
                  <a16:creationId xmlns:a16="http://schemas.microsoft.com/office/drawing/2014/main" id="{9D177396-DE18-4B45-83A4-AB0D6CC9A3AA}"/>
                </a:ext>
              </a:extLst>
            </p:cNvPr>
            <p:cNvSpPr/>
            <p:nvPr/>
          </p:nvSpPr>
          <p:spPr>
            <a:xfrm>
              <a:off x="51343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hlinkClick r:id="rId8" action="ppaction://hlinksldjump"/>
              <a:extLst>
                <a:ext uri="{FF2B5EF4-FFF2-40B4-BE49-F238E27FC236}">
                  <a16:creationId xmlns:a16="http://schemas.microsoft.com/office/drawing/2014/main" id="{CD33454B-73F2-4836-B2DD-DB4CAF9BB64F}"/>
                </a:ext>
              </a:extLst>
            </p:cNvPr>
            <p:cNvSpPr/>
            <p:nvPr/>
          </p:nvSpPr>
          <p:spPr>
            <a:xfrm>
              <a:off x="53629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hlinkClick r:id="rId9" action="ppaction://hlinksldjump"/>
              <a:extLst>
                <a:ext uri="{FF2B5EF4-FFF2-40B4-BE49-F238E27FC236}">
                  <a16:creationId xmlns:a16="http://schemas.microsoft.com/office/drawing/2014/main" id="{4C3EF554-3907-4CE2-90D2-1C5F79728A05}"/>
                </a:ext>
              </a:extLst>
            </p:cNvPr>
            <p:cNvSpPr/>
            <p:nvPr/>
          </p:nvSpPr>
          <p:spPr>
            <a:xfrm>
              <a:off x="55915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hlinkClick r:id="rId10" action="ppaction://hlinksldjump"/>
              <a:extLst>
                <a:ext uri="{FF2B5EF4-FFF2-40B4-BE49-F238E27FC236}">
                  <a16:creationId xmlns:a16="http://schemas.microsoft.com/office/drawing/2014/main" id="{C580628D-418E-4850-A085-15D26F480DCC}"/>
                </a:ext>
              </a:extLst>
            </p:cNvPr>
            <p:cNvSpPr/>
            <p:nvPr/>
          </p:nvSpPr>
          <p:spPr>
            <a:xfrm>
              <a:off x="5815584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hlinkClick r:id="rId11" action="ppaction://hlinksldjump"/>
              <a:extLst>
                <a:ext uri="{FF2B5EF4-FFF2-40B4-BE49-F238E27FC236}">
                  <a16:creationId xmlns:a16="http://schemas.microsoft.com/office/drawing/2014/main" id="{102F17B5-A712-4960-80D0-D840CAA24B14}"/>
                </a:ext>
              </a:extLst>
            </p:cNvPr>
            <p:cNvSpPr/>
            <p:nvPr/>
          </p:nvSpPr>
          <p:spPr>
            <a:xfrm>
              <a:off x="6039612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hlinkClick r:id="rId12" action="ppaction://hlinksldjump"/>
              <a:extLst>
                <a:ext uri="{FF2B5EF4-FFF2-40B4-BE49-F238E27FC236}">
                  <a16:creationId xmlns:a16="http://schemas.microsoft.com/office/drawing/2014/main" id="{ACDB3DD4-831D-4E24-84DB-CCF5A7A3E840}"/>
                </a:ext>
              </a:extLst>
            </p:cNvPr>
            <p:cNvSpPr/>
            <p:nvPr/>
          </p:nvSpPr>
          <p:spPr>
            <a:xfrm>
              <a:off x="6263640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hlinkClick r:id="rId13" action="ppaction://hlinksldjump"/>
              <a:extLst>
                <a:ext uri="{FF2B5EF4-FFF2-40B4-BE49-F238E27FC236}">
                  <a16:creationId xmlns:a16="http://schemas.microsoft.com/office/drawing/2014/main" id="{C8015222-C88F-41BC-9015-9DC50C0950B0}"/>
                </a:ext>
              </a:extLst>
            </p:cNvPr>
            <p:cNvSpPr/>
            <p:nvPr/>
          </p:nvSpPr>
          <p:spPr>
            <a:xfrm>
              <a:off x="6487668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hlinkClick r:id="rId14" action="ppaction://hlinksldjump"/>
              <a:extLst>
                <a:ext uri="{FF2B5EF4-FFF2-40B4-BE49-F238E27FC236}">
                  <a16:creationId xmlns:a16="http://schemas.microsoft.com/office/drawing/2014/main" id="{4C93B67C-E075-4A1B-8456-627BE412F3DE}"/>
                </a:ext>
              </a:extLst>
            </p:cNvPr>
            <p:cNvSpPr/>
            <p:nvPr/>
          </p:nvSpPr>
          <p:spPr>
            <a:xfrm>
              <a:off x="671169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hlinkClick r:id="rId15" action="ppaction://hlinksldjump"/>
              <a:extLst>
                <a:ext uri="{FF2B5EF4-FFF2-40B4-BE49-F238E27FC236}">
                  <a16:creationId xmlns:a16="http://schemas.microsoft.com/office/drawing/2014/main" id="{FAA1CE11-E56D-4807-89F8-3DF3E7365C56}"/>
                </a:ext>
              </a:extLst>
            </p:cNvPr>
            <p:cNvSpPr/>
            <p:nvPr/>
          </p:nvSpPr>
          <p:spPr>
            <a:xfrm>
              <a:off x="6935724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hlinkClick r:id="rId16" action="ppaction://hlinksldjump"/>
              <a:extLst>
                <a:ext uri="{FF2B5EF4-FFF2-40B4-BE49-F238E27FC236}">
                  <a16:creationId xmlns:a16="http://schemas.microsoft.com/office/drawing/2014/main" id="{ABCAF8BA-D2A4-4724-9833-77EC382EBA4D}"/>
                </a:ext>
              </a:extLst>
            </p:cNvPr>
            <p:cNvSpPr/>
            <p:nvPr/>
          </p:nvSpPr>
          <p:spPr>
            <a:xfrm>
              <a:off x="7159752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hlinkClick r:id="rId17" action="ppaction://hlinksldjump"/>
              <a:extLst>
                <a:ext uri="{FF2B5EF4-FFF2-40B4-BE49-F238E27FC236}">
                  <a16:creationId xmlns:a16="http://schemas.microsoft.com/office/drawing/2014/main" id="{BDBC07ED-35E9-450E-BA74-4A89CBC5EDF9}"/>
                </a:ext>
              </a:extLst>
            </p:cNvPr>
            <p:cNvSpPr/>
            <p:nvPr/>
          </p:nvSpPr>
          <p:spPr>
            <a:xfrm>
              <a:off x="7383780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hlinkClick r:id="rId18" action="ppaction://hlinksldjump"/>
              <a:extLst>
                <a:ext uri="{FF2B5EF4-FFF2-40B4-BE49-F238E27FC236}">
                  <a16:creationId xmlns:a16="http://schemas.microsoft.com/office/drawing/2014/main" id="{C2B27D62-F845-48EC-A14E-9372882A80A1}"/>
                </a:ext>
              </a:extLst>
            </p:cNvPr>
            <p:cNvSpPr/>
            <p:nvPr/>
          </p:nvSpPr>
          <p:spPr>
            <a:xfrm>
              <a:off x="3989007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椭圆 34">
              <a:hlinkClick r:id="rId19" action="ppaction://hlinksldjump"/>
              <a:extLst>
                <a:ext uri="{FF2B5EF4-FFF2-40B4-BE49-F238E27FC236}">
                  <a16:creationId xmlns:a16="http://schemas.microsoft.com/office/drawing/2014/main" id="{B11CA315-E73E-4FF6-8E04-6D7713CC7269}"/>
                </a:ext>
              </a:extLst>
            </p:cNvPr>
            <p:cNvSpPr/>
            <p:nvPr/>
          </p:nvSpPr>
          <p:spPr>
            <a:xfrm>
              <a:off x="3758058" y="6473952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椭圆 37">
              <a:hlinkClick r:id="rId20" action="ppaction://hlinksldjump"/>
              <a:extLst>
                <a:ext uri="{FF2B5EF4-FFF2-40B4-BE49-F238E27FC236}">
                  <a16:creationId xmlns:a16="http://schemas.microsoft.com/office/drawing/2014/main" id="{84CA061A-D4F4-4BA8-A9BA-5976961D1F82}"/>
                </a:ext>
              </a:extLst>
            </p:cNvPr>
            <p:cNvSpPr/>
            <p:nvPr/>
          </p:nvSpPr>
          <p:spPr>
            <a:xfrm>
              <a:off x="7607808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hlinkClick r:id="rId21" action="ppaction://hlinksldjump"/>
              <a:extLst>
                <a:ext uri="{FF2B5EF4-FFF2-40B4-BE49-F238E27FC236}">
                  <a16:creationId xmlns:a16="http://schemas.microsoft.com/office/drawing/2014/main" id="{67FE1176-20F1-4849-B786-B54D65F55AC8}"/>
                </a:ext>
              </a:extLst>
            </p:cNvPr>
            <p:cNvSpPr/>
            <p:nvPr/>
          </p:nvSpPr>
          <p:spPr>
            <a:xfrm>
              <a:off x="783183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97271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2282C-DA8E-4969-B404-60E2BEDB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莫比乌斯函数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B949E7-4336-4DDF-9DE5-47B47C83E7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性质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r>
                  <a:rPr lang="zh-CN" altLang="en-US" dirty="0"/>
                  <a:t>莫比乌斯函数是积性函数</a:t>
                </a:r>
                <a:r>
                  <a:rPr lang="en-US" altLang="zh-CN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利用性质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可以在线性复杂度内求莫比乌斯函数</a:t>
                </a:r>
                <a:r>
                  <a:rPr lang="en-US" altLang="zh-CN" dirty="0"/>
                  <a:t>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B949E7-4336-4DDF-9DE5-47B47C83E7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2C9145-03EA-42E0-B717-6342250A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54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01E9D9E-DCA3-44D4-8B6C-6F991743D5EE}"/>
              </a:ext>
            </a:extLst>
          </p:cNvPr>
          <p:cNvGrpSpPr/>
          <p:nvPr/>
        </p:nvGrpSpPr>
        <p:grpSpPr>
          <a:xfrm>
            <a:off x="3646044" y="6464808"/>
            <a:ext cx="4210938" cy="137160"/>
            <a:chOff x="3758058" y="6473952"/>
            <a:chExt cx="4210938" cy="137160"/>
          </a:xfrm>
        </p:grpSpPr>
        <p:sp>
          <p:nvSpPr>
            <p:cNvPr id="6" name="椭圆 5">
              <a:hlinkClick r:id="rId3" action="ppaction://hlinksldjump"/>
              <a:extLst>
                <a:ext uri="{FF2B5EF4-FFF2-40B4-BE49-F238E27FC236}">
                  <a16:creationId xmlns:a16="http://schemas.microsoft.com/office/drawing/2014/main" id="{B1C1B57E-D442-4018-9E3A-882BB2B5985F}"/>
                </a:ext>
              </a:extLst>
            </p:cNvPr>
            <p:cNvSpPr/>
            <p:nvPr/>
          </p:nvSpPr>
          <p:spPr>
            <a:xfrm>
              <a:off x="42199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椭圆 6">
              <a:hlinkClick r:id="rId4" action="ppaction://hlinksldjump"/>
              <a:extLst>
                <a:ext uri="{FF2B5EF4-FFF2-40B4-BE49-F238E27FC236}">
                  <a16:creationId xmlns:a16="http://schemas.microsoft.com/office/drawing/2014/main" id="{6F72E268-90C7-4B41-BCC1-66CA5DF406B2}"/>
                </a:ext>
              </a:extLst>
            </p:cNvPr>
            <p:cNvSpPr/>
            <p:nvPr/>
          </p:nvSpPr>
          <p:spPr>
            <a:xfrm>
              <a:off x="44485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hlinkClick r:id="rId5" action="ppaction://hlinksldjump"/>
              <a:extLst>
                <a:ext uri="{FF2B5EF4-FFF2-40B4-BE49-F238E27FC236}">
                  <a16:creationId xmlns:a16="http://schemas.microsoft.com/office/drawing/2014/main" id="{8BCD36E2-0313-4556-BDAB-CE1B3BC88310}"/>
                </a:ext>
              </a:extLst>
            </p:cNvPr>
            <p:cNvSpPr/>
            <p:nvPr/>
          </p:nvSpPr>
          <p:spPr>
            <a:xfrm>
              <a:off x="46771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hlinkClick r:id="rId6" action="ppaction://hlinksldjump"/>
              <a:extLst>
                <a:ext uri="{FF2B5EF4-FFF2-40B4-BE49-F238E27FC236}">
                  <a16:creationId xmlns:a16="http://schemas.microsoft.com/office/drawing/2014/main" id="{7703CB16-AFAE-4CFD-B188-7A9CC7DFA577}"/>
                </a:ext>
              </a:extLst>
            </p:cNvPr>
            <p:cNvSpPr/>
            <p:nvPr/>
          </p:nvSpPr>
          <p:spPr>
            <a:xfrm>
              <a:off x="49057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hlinkClick r:id="rId7" action="ppaction://hlinksldjump"/>
              <a:extLst>
                <a:ext uri="{FF2B5EF4-FFF2-40B4-BE49-F238E27FC236}">
                  <a16:creationId xmlns:a16="http://schemas.microsoft.com/office/drawing/2014/main" id="{5372D9AF-8B8F-4FA9-87DA-6F6A8FAB1181}"/>
                </a:ext>
              </a:extLst>
            </p:cNvPr>
            <p:cNvSpPr/>
            <p:nvPr/>
          </p:nvSpPr>
          <p:spPr>
            <a:xfrm>
              <a:off x="51343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D6E6C616-C551-494A-927F-B40BE48310C2}"/>
                </a:ext>
              </a:extLst>
            </p:cNvPr>
            <p:cNvSpPr/>
            <p:nvPr/>
          </p:nvSpPr>
          <p:spPr>
            <a:xfrm>
              <a:off x="53629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F352EBB0-D912-4DDF-A27C-6FBD9AB09F4A}"/>
                </a:ext>
              </a:extLst>
            </p:cNvPr>
            <p:cNvSpPr/>
            <p:nvPr/>
          </p:nvSpPr>
          <p:spPr>
            <a:xfrm>
              <a:off x="55915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hlinkClick r:id="rId10" action="ppaction://hlinksldjump"/>
              <a:extLst>
                <a:ext uri="{FF2B5EF4-FFF2-40B4-BE49-F238E27FC236}">
                  <a16:creationId xmlns:a16="http://schemas.microsoft.com/office/drawing/2014/main" id="{D1D5EFDE-000B-4FF8-8336-E3207C16CCBE}"/>
                </a:ext>
              </a:extLst>
            </p:cNvPr>
            <p:cNvSpPr/>
            <p:nvPr/>
          </p:nvSpPr>
          <p:spPr>
            <a:xfrm>
              <a:off x="5815584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hlinkClick r:id="rId11" action="ppaction://hlinksldjump"/>
              <a:extLst>
                <a:ext uri="{FF2B5EF4-FFF2-40B4-BE49-F238E27FC236}">
                  <a16:creationId xmlns:a16="http://schemas.microsoft.com/office/drawing/2014/main" id="{18528F93-A4FC-4B2A-A3A2-A449BCD0A8A2}"/>
                </a:ext>
              </a:extLst>
            </p:cNvPr>
            <p:cNvSpPr/>
            <p:nvPr/>
          </p:nvSpPr>
          <p:spPr>
            <a:xfrm>
              <a:off x="6039612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hlinkClick r:id="rId12" action="ppaction://hlinksldjump"/>
              <a:extLst>
                <a:ext uri="{FF2B5EF4-FFF2-40B4-BE49-F238E27FC236}">
                  <a16:creationId xmlns:a16="http://schemas.microsoft.com/office/drawing/2014/main" id="{3DAE3208-8C04-4E46-8865-ED8A99036916}"/>
                </a:ext>
              </a:extLst>
            </p:cNvPr>
            <p:cNvSpPr/>
            <p:nvPr/>
          </p:nvSpPr>
          <p:spPr>
            <a:xfrm>
              <a:off x="6263640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hlinkClick r:id="rId13" action="ppaction://hlinksldjump"/>
              <a:extLst>
                <a:ext uri="{FF2B5EF4-FFF2-40B4-BE49-F238E27FC236}">
                  <a16:creationId xmlns:a16="http://schemas.microsoft.com/office/drawing/2014/main" id="{2FA2CA82-2B3F-4DB7-BC83-DF4DE78433AE}"/>
                </a:ext>
              </a:extLst>
            </p:cNvPr>
            <p:cNvSpPr/>
            <p:nvPr/>
          </p:nvSpPr>
          <p:spPr>
            <a:xfrm>
              <a:off x="6487668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hlinkClick r:id="rId14" action="ppaction://hlinksldjump"/>
              <a:extLst>
                <a:ext uri="{FF2B5EF4-FFF2-40B4-BE49-F238E27FC236}">
                  <a16:creationId xmlns:a16="http://schemas.microsoft.com/office/drawing/2014/main" id="{AF960DF8-A2DB-4E21-9C05-1942635401C8}"/>
                </a:ext>
              </a:extLst>
            </p:cNvPr>
            <p:cNvSpPr/>
            <p:nvPr/>
          </p:nvSpPr>
          <p:spPr>
            <a:xfrm>
              <a:off x="671169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hlinkClick r:id="rId15" action="ppaction://hlinksldjump"/>
              <a:extLst>
                <a:ext uri="{FF2B5EF4-FFF2-40B4-BE49-F238E27FC236}">
                  <a16:creationId xmlns:a16="http://schemas.microsoft.com/office/drawing/2014/main" id="{19C3EABA-A7E9-4682-8E65-E0DF76BCA888}"/>
                </a:ext>
              </a:extLst>
            </p:cNvPr>
            <p:cNvSpPr/>
            <p:nvPr/>
          </p:nvSpPr>
          <p:spPr>
            <a:xfrm>
              <a:off x="6935724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hlinkClick r:id="rId16" action="ppaction://hlinksldjump"/>
              <a:extLst>
                <a:ext uri="{FF2B5EF4-FFF2-40B4-BE49-F238E27FC236}">
                  <a16:creationId xmlns:a16="http://schemas.microsoft.com/office/drawing/2014/main" id="{12E2FDC3-E539-4573-88B8-AED95B8214D7}"/>
                </a:ext>
              </a:extLst>
            </p:cNvPr>
            <p:cNvSpPr/>
            <p:nvPr/>
          </p:nvSpPr>
          <p:spPr>
            <a:xfrm>
              <a:off x="7159752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hlinkClick r:id="rId17" action="ppaction://hlinksldjump"/>
              <a:extLst>
                <a:ext uri="{FF2B5EF4-FFF2-40B4-BE49-F238E27FC236}">
                  <a16:creationId xmlns:a16="http://schemas.microsoft.com/office/drawing/2014/main" id="{248755D3-A19A-46DD-AA93-5CA41CF4D438}"/>
                </a:ext>
              </a:extLst>
            </p:cNvPr>
            <p:cNvSpPr/>
            <p:nvPr/>
          </p:nvSpPr>
          <p:spPr>
            <a:xfrm>
              <a:off x="7383780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hlinkClick r:id="rId18" action="ppaction://hlinksldjump"/>
              <a:extLst>
                <a:ext uri="{FF2B5EF4-FFF2-40B4-BE49-F238E27FC236}">
                  <a16:creationId xmlns:a16="http://schemas.microsoft.com/office/drawing/2014/main" id="{42702B7B-ECA1-4D7D-8460-7A79B660ED14}"/>
                </a:ext>
              </a:extLst>
            </p:cNvPr>
            <p:cNvSpPr/>
            <p:nvPr/>
          </p:nvSpPr>
          <p:spPr>
            <a:xfrm>
              <a:off x="3989007" y="6473952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椭圆 21">
              <a:hlinkClick r:id="rId19" action="ppaction://hlinksldjump"/>
              <a:extLst>
                <a:ext uri="{FF2B5EF4-FFF2-40B4-BE49-F238E27FC236}">
                  <a16:creationId xmlns:a16="http://schemas.microsoft.com/office/drawing/2014/main" id="{72CB6052-C8FD-43EF-B340-37C0B6998FDC}"/>
                </a:ext>
              </a:extLst>
            </p:cNvPr>
            <p:cNvSpPr/>
            <p:nvPr/>
          </p:nvSpPr>
          <p:spPr>
            <a:xfrm>
              <a:off x="3758058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椭圆 22">
              <a:hlinkClick r:id="rId20" action="ppaction://hlinksldjump"/>
              <a:extLst>
                <a:ext uri="{FF2B5EF4-FFF2-40B4-BE49-F238E27FC236}">
                  <a16:creationId xmlns:a16="http://schemas.microsoft.com/office/drawing/2014/main" id="{CD81127B-D763-4636-8199-F41B4923D62B}"/>
                </a:ext>
              </a:extLst>
            </p:cNvPr>
            <p:cNvSpPr/>
            <p:nvPr/>
          </p:nvSpPr>
          <p:spPr>
            <a:xfrm>
              <a:off x="7607808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hlinkClick r:id="rId21" action="ppaction://hlinksldjump"/>
              <a:extLst>
                <a:ext uri="{FF2B5EF4-FFF2-40B4-BE49-F238E27FC236}">
                  <a16:creationId xmlns:a16="http://schemas.microsoft.com/office/drawing/2014/main" id="{54890118-4A6E-4A6A-B9E7-61EF7EF72A54}"/>
                </a:ext>
              </a:extLst>
            </p:cNvPr>
            <p:cNvSpPr/>
            <p:nvPr/>
          </p:nvSpPr>
          <p:spPr>
            <a:xfrm>
              <a:off x="783183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36344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997AF-08BD-4968-9AA5-4F64980BA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莫比乌斯函数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CBFA94-18D7-452E-8A29-B36E5D387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void </a:t>
            </a:r>
            <a:r>
              <a:rPr lang="en-US" altLang="zh-CN" dirty="0" err="1">
                <a:latin typeface="Consolas" panose="020B0609020204030204" pitchFamily="49" charset="0"/>
              </a:rPr>
              <a:t>get_mu</a:t>
            </a:r>
            <a:r>
              <a:rPr lang="en-US" altLang="zh-CN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fill(v, v + </a:t>
            </a:r>
            <a:r>
              <a:rPr lang="en-US" altLang="zh-CN" dirty="0" err="1">
                <a:latin typeface="Consolas" panose="020B0609020204030204" pitchFamily="49" charset="0"/>
              </a:rPr>
              <a:t>maxn</a:t>
            </a:r>
            <a:r>
              <a:rPr lang="en-US" altLang="zh-CN" dirty="0">
                <a:latin typeface="Consolas" panose="020B0609020204030204" pitchFamily="49" charset="0"/>
              </a:rPr>
              <a:t>, 1);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mu[1] = 1, num = 0;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for (int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2;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</a:t>
            </a:r>
            <a:r>
              <a:rPr lang="en-US" altLang="zh-CN" dirty="0" err="1">
                <a:latin typeface="Consolas" panose="020B0609020204030204" pitchFamily="49" charset="0"/>
              </a:rPr>
              <a:t>maxn</a:t>
            </a:r>
            <a:r>
              <a:rPr lang="en-US" altLang="zh-CN" dirty="0">
                <a:latin typeface="Consolas" panose="020B0609020204030204" pitchFamily="49" charset="0"/>
              </a:rPr>
              <a:t>; ++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if (v[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]) </a:t>
            </a:r>
            <a:r>
              <a:rPr lang="en-US" altLang="zh-CN" dirty="0" err="1">
                <a:latin typeface="Consolas" panose="020B0609020204030204" pitchFamily="49" charset="0"/>
              </a:rPr>
              <a:t>pr</a:t>
            </a:r>
            <a:r>
              <a:rPr lang="en-US" altLang="zh-CN" dirty="0">
                <a:latin typeface="Consolas" panose="020B0609020204030204" pitchFamily="49" charset="0"/>
              </a:rPr>
              <a:t>[num++] =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, mu[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 = -1;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static int d;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for (int j = 0; j &lt; num &amp;&amp; (d =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* </a:t>
            </a:r>
            <a:r>
              <a:rPr lang="en-US" altLang="zh-CN" dirty="0" err="1">
                <a:latin typeface="Consolas" panose="020B0609020204030204" pitchFamily="49" charset="0"/>
              </a:rPr>
              <a:t>pr</a:t>
            </a:r>
            <a:r>
              <a:rPr lang="en-US" altLang="zh-CN" dirty="0">
                <a:latin typeface="Consolas" panose="020B0609020204030204" pitchFamily="49" charset="0"/>
              </a:rPr>
              <a:t>[j]) &lt; </a:t>
            </a:r>
            <a:r>
              <a:rPr lang="en-US" altLang="zh-CN" dirty="0" err="1">
                <a:latin typeface="Consolas" panose="020B0609020204030204" pitchFamily="49" charset="0"/>
              </a:rPr>
              <a:t>maxn</a:t>
            </a:r>
            <a:r>
              <a:rPr lang="en-US" altLang="zh-CN" dirty="0">
                <a:latin typeface="Consolas" panose="020B0609020204030204" pitchFamily="49" charset="0"/>
              </a:rPr>
              <a:t>; ++j) 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    v[d] = false;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    if (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% </a:t>
            </a:r>
            <a:r>
              <a:rPr lang="en-US" altLang="zh-CN" dirty="0" err="1">
                <a:latin typeface="Consolas" panose="020B0609020204030204" pitchFamily="49" charset="0"/>
              </a:rPr>
              <a:t>pr</a:t>
            </a:r>
            <a:r>
              <a:rPr lang="en-US" altLang="zh-CN" dirty="0">
                <a:latin typeface="Consolas" panose="020B0609020204030204" pitchFamily="49" charset="0"/>
              </a:rPr>
              <a:t>[j] == 0) { mu[d] = 0; break;}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    else mu[d] = -mu[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E5B167-660B-437F-9764-37805DAB8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55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EBA4653-25FA-42A5-AFF5-00BA0B1BA99E}"/>
              </a:ext>
            </a:extLst>
          </p:cNvPr>
          <p:cNvGrpSpPr/>
          <p:nvPr/>
        </p:nvGrpSpPr>
        <p:grpSpPr>
          <a:xfrm>
            <a:off x="3646044" y="6464808"/>
            <a:ext cx="4210938" cy="137160"/>
            <a:chOff x="3758058" y="6473952"/>
            <a:chExt cx="4210938" cy="137160"/>
          </a:xfrm>
        </p:grpSpPr>
        <p:sp>
          <p:nvSpPr>
            <p:cNvPr id="6" name="椭圆 5">
              <a:hlinkClick r:id="rId2" action="ppaction://hlinksldjump"/>
              <a:extLst>
                <a:ext uri="{FF2B5EF4-FFF2-40B4-BE49-F238E27FC236}">
                  <a16:creationId xmlns:a16="http://schemas.microsoft.com/office/drawing/2014/main" id="{1A95D8D2-0405-493B-B6C5-FBB3243EEB76}"/>
                </a:ext>
              </a:extLst>
            </p:cNvPr>
            <p:cNvSpPr/>
            <p:nvPr/>
          </p:nvSpPr>
          <p:spPr>
            <a:xfrm>
              <a:off x="4219956" y="6473952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椭圆 6">
              <a:hlinkClick r:id="rId3" action="ppaction://hlinksldjump"/>
              <a:extLst>
                <a:ext uri="{FF2B5EF4-FFF2-40B4-BE49-F238E27FC236}">
                  <a16:creationId xmlns:a16="http://schemas.microsoft.com/office/drawing/2014/main" id="{F34E733F-C2D8-4373-BDB4-03136395DF0F}"/>
                </a:ext>
              </a:extLst>
            </p:cNvPr>
            <p:cNvSpPr/>
            <p:nvPr/>
          </p:nvSpPr>
          <p:spPr>
            <a:xfrm>
              <a:off x="44485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hlinkClick r:id="rId4" action="ppaction://hlinksldjump"/>
              <a:extLst>
                <a:ext uri="{FF2B5EF4-FFF2-40B4-BE49-F238E27FC236}">
                  <a16:creationId xmlns:a16="http://schemas.microsoft.com/office/drawing/2014/main" id="{8DEE08CE-9702-45A5-B0BA-A1A04AFBE192}"/>
                </a:ext>
              </a:extLst>
            </p:cNvPr>
            <p:cNvSpPr/>
            <p:nvPr/>
          </p:nvSpPr>
          <p:spPr>
            <a:xfrm>
              <a:off x="46771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hlinkClick r:id="rId5" action="ppaction://hlinksldjump"/>
              <a:extLst>
                <a:ext uri="{FF2B5EF4-FFF2-40B4-BE49-F238E27FC236}">
                  <a16:creationId xmlns:a16="http://schemas.microsoft.com/office/drawing/2014/main" id="{CAD3AE72-2E2D-46CB-8A3B-ED640BB1D325}"/>
                </a:ext>
              </a:extLst>
            </p:cNvPr>
            <p:cNvSpPr/>
            <p:nvPr/>
          </p:nvSpPr>
          <p:spPr>
            <a:xfrm>
              <a:off x="49057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hlinkClick r:id="rId6" action="ppaction://hlinksldjump"/>
              <a:extLst>
                <a:ext uri="{FF2B5EF4-FFF2-40B4-BE49-F238E27FC236}">
                  <a16:creationId xmlns:a16="http://schemas.microsoft.com/office/drawing/2014/main" id="{139CA5BE-CABA-4A11-8AAB-57165B795E18}"/>
                </a:ext>
              </a:extLst>
            </p:cNvPr>
            <p:cNvSpPr/>
            <p:nvPr/>
          </p:nvSpPr>
          <p:spPr>
            <a:xfrm>
              <a:off x="51343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hlinkClick r:id="rId7" action="ppaction://hlinksldjump"/>
              <a:extLst>
                <a:ext uri="{FF2B5EF4-FFF2-40B4-BE49-F238E27FC236}">
                  <a16:creationId xmlns:a16="http://schemas.microsoft.com/office/drawing/2014/main" id="{524489DE-A304-48B8-9501-B0BC381368B7}"/>
                </a:ext>
              </a:extLst>
            </p:cNvPr>
            <p:cNvSpPr/>
            <p:nvPr/>
          </p:nvSpPr>
          <p:spPr>
            <a:xfrm>
              <a:off x="53629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hlinkClick r:id="rId8" action="ppaction://hlinksldjump"/>
              <a:extLst>
                <a:ext uri="{FF2B5EF4-FFF2-40B4-BE49-F238E27FC236}">
                  <a16:creationId xmlns:a16="http://schemas.microsoft.com/office/drawing/2014/main" id="{0856BE61-EE3E-41F6-B397-4FFF75373530}"/>
                </a:ext>
              </a:extLst>
            </p:cNvPr>
            <p:cNvSpPr/>
            <p:nvPr/>
          </p:nvSpPr>
          <p:spPr>
            <a:xfrm>
              <a:off x="55915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hlinkClick r:id="rId9" action="ppaction://hlinksldjump"/>
              <a:extLst>
                <a:ext uri="{FF2B5EF4-FFF2-40B4-BE49-F238E27FC236}">
                  <a16:creationId xmlns:a16="http://schemas.microsoft.com/office/drawing/2014/main" id="{FAD3B84C-999C-4443-9A7F-CA02FFF49C7B}"/>
                </a:ext>
              </a:extLst>
            </p:cNvPr>
            <p:cNvSpPr/>
            <p:nvPr/>
          </p:nvSpPr>
          <p:spPr>
            <a:xfrm>
              <a:off x="5815584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hlinkClick r:id="rId10" action="ppaction://hlinksldjump"/>
              <a:extLst>
                <a:ext uri="{FF2B5EF4-FFF2-40B4-BE49-F238E27FC236}">
                  <a16:creationId xmlns:a16="http://schemas.microsoft.com/office/drawing/2014/main" id="{B3855C89-7557-4C33-88FC-C50621448C4C}"/>
                </a:ext>
              </a:extLst>
            </p:cNvPr>
            <p:cNvSpPr/>
            <p:nvPr/>
          </p:nvSpPr>
          <p:spPr>
            <a:xfrm>
              <a:off x="6039612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hlinkClick r:id="rId11" action="ppaction://hlinksldjump"/>
              <a:extLst>
                <a:ext uri="{FF2B5EF4-FFF2-40B4-BE49-F238E27FC236}">
                  <a16:creationId xmlns:a16="http://schemas.microsoft.com/office/drawing/2014/main" id="{C56801EA-7073-4A63-8ECB-705F2A7C5C2A}"/>
                </a:ext>
              </a:extLst>
            </p:cNvPr>
            <p:cNvSpPr/>
            <p:nvPr/>
          </p:nvSpPr>
          <p:spPr>
            <a:xfrm>
              <a:off x="6263640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hlinkClick r:id="rId12" action="ppaction://hlinksldjump"/>
              <a:extLst>
                <a:ext uri="{FF2B5EF4-FFF2-40B4-BE49-F238E27FC236}">
                  <a16:creationId xmlns:a16="http://schemas.microsoft.com/office/drawing/2014/main" id="{1252E46F-F712-49A7-BFD5-D48FBFAF1B7D}"/>
                </a:ext>
              </a:extLst>
            </p:cNvPr>
            <p:cNvSpPr/>
            <p:nvPr/>
          </p:nvSpPr>
          <p:spPr>
            <a:xfrm>
              <a:off x="6487668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hlinkClick r:id="rId13" action="ppaction://hlinksldjump"/>
              <a:extLst>
                <a:ext uri="{FF2B5EF4-FFF2-40B4-BE49-F238E27FC236}">
                  <a16:creationId xmlns:a16="http://schemas.microsoft.com/office/drawing/2014/main" id="{6E4EDDC5-D67C-48D8-93AF-E20C1AE15EB5}"/>
                </a:ext>
              </a:extLst>
            </p:cNvPr>
            <p:cNvSpPr/>
            <p:nvPr/>
          </p:nvSpPr>
          <p:spPr>
            <a:xfrm>
              <a:off x="671169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hlinkClick r:id="rId14" action="ppaction://hlinksldjump"/>
              <a:extLst>
                <a:ext uri="{FF2B5EF4-FFF2-40B4-BE49-F238E27FC236}">
                  <a16:creationId xmlns:a16="http://schemas.microsoft.com/office/drawing/2014/main" id="{10001FE3-4B4A-4071-B0AD-735E9C7E5CCB}"/>
                </a:ext>
              </a:extLst>
            </p:cNvPr>
            <p:cNvSpPr/>
            <p:nvPr/>
          </p:nvSpPr>
          <p:spPr>
            <a:xfrm>
              <a:off x="6935724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hlinkClick r:id="rId15" action="ppaction://hlinksldjump"/>
              <a:extLst>
                <a:ext uri="{FF2B5EF4-FFF2-40B4-BE49-F238E27FC236}">
                  <a16:creationId xmlns:a16="http://schemas.microsoft.com/office/drawing/2014/main" id="{7056DEE6-9619-4474-B49A-491499784D90}"/>
                </a:ext>
              </a:extLst>
            </p:cNvPr>
            <p:cNvSpPr/>
            <p:nvPr/>
          </p:nvSpPr>
          <p:spPr>
            <a:xfrm>
              <a:off x="7159752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hlinkClick r:id="rId16" action="ppaction://hlinksldjump"/>
              <a:extLst>
                <a:ext uri="{FF2B5EF4-FFF2-40B4-BE49-F238E27FC236}">
                  <a16:creationId xmlns:a16="http://schemas.microsoft.com/office/drawing/2014/main" id="{DEA335B0-6CF1-45E9-9CB2-DFFA34614110}"/>
                </a:ext>
              </a:extLst>
            </p:cNvPr>
            <p:cNvSpPr/>
            <p:nvPr/>
          </p:nvSpPr>
          <p:spPr>
            <a:xfrm>
              <a:off x="7383780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hlinkClick r:id="rId17" action="ppaction://hlinksldjump"/>
              <a:extLst>
                <a:ext uri="{FF2B5EF4-FFF2-40B4-BE49-F238E27FC236}">
                  <a16:creationId xmlns:a16="http://schemas.microsoft.com/office/drawing/2014/main" id="{DC118044-093E-4D54-9824-184628F905A7}"/>
                </a:ext>
              </a:extLst>
            </p:cNvPr>
            <p:cNvSpPr/>
            <p:nvPr/>
          </p:nvSpPr>
          <p:spPr>
            <a:xfrm>
              <a:off x="3989007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椭圆 21">
              <a:hlinkClick r:id="rId18" action="ppaction://hlinksldjump"/>
              <a:extLst>
                <a:ext uri="{FF2B5EF4-FFF2-40B4-BE49-F238E27FC236}">
                  <a16:creationId xmlns:a16="http://schemas.microsoft.com/office/drawing/2014/main" id="{A51EC607-E788-45E0-A8F7-67915278900A}"/>
                </a:ext>
              </a:extLst>
            </p:cNvPr>
            <p:cNvSpPr/>
            <p:nvPr/>
          </p:nvSpPr>
          <p:spPr>
            <a:xfrm>
              <a:off x="3758058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椭圆 22">
              <a:hlinkClick r:id="rId19" action="ppaction://hlinksldjump"/>
              <a:extLst>
                <a:ext uri="{FF2B5EF4-FFF2-40B4-BE49-F238E27FC236}">
                  <a16:creationId xmlns:a16="http://schemas.microsoft.com/office/drawing/2014/main" id="{DF9BDDA4-219F-4CE4-9B5A-94CA38D141B6}"/>
                </a:ext>
              </a:extLst>
            </p:cNvPr>
            <p:cNvSpPr/>
            <p:nvPr/>
          </p:nvSpPr>
          <p:spPr>
            <a:xfrm>
              <a:off x="7607808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hlinkClick r:id="rId20" action="ppaction://hlinksldjump"/>
              <a:extLst>
                <a:ext uri="{FF2B5EF4-FFF2-40B4-BE49-F238E27FC236}">
                  <a16:creationId xmlns:a16="http://schemas.microsoft.com/office/drawing/2014/main" id="{46692D99-1E73-4F38-BD81-FB2785EE33D0}"/>
                </a:ext>
              </a:extLst>
            </p:cNvPr>
            <p:cNvSpPr/>
            <p:nvPr/>
          </p:nvSpPr>
          <p:spPr>
            <a:xfrm>
              <a:off x="783183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69477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F28DA-A600-4156-B160-9F6171527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莫比乌斯函数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037239-7850-4416-8DBD-2C91A01B14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性质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证明：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显然成立</a:t>
                </a:r>
                <a:r>
                  <a:rPr lang="en-US" altLang="zh-CN" dirty="0"/>
                  <a:t>.</a:t>
                </a:r>
                <a:r>
                  <a:rPr lang="zh-CN" altLang="en-US" dirty="0"/>
                  <a:t>否则设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根据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dirty="0"/>
                  <a:t>的定义，只需考虑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的情况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中存在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为</a:t>
                </a:r>
                <a:r>
                  <a:rPr lang="en-US" altLang="zh-CN" dirty="0"/>
                  <a:t>1.</a:t>
                </a:r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≠1)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根据二项式定理，令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≠1)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此公式运用的很多，在求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或用杜教筛求前缀和时都能用到。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037239-7850-4416-8DBD-2C91A01B14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 b="-20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F6D11E-240D-4120-9FC7-022B91AF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56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08381EA-A5E9-47E9-A03A-3E2062E3058A}"/>
              </a:ext>
            </a:extLst>
          </p:cNvPr>
          <p:cNvGrpSpPr/>
          <p:nvPr/>
        </p:nvGrpSpPr>
        <p:grpSpPr>
          <a:xfrm>
            <a:off x="3646044" y="6464808"/>
            <a:ext cx="4210938" cy="137160"/>
            <a:chOff x="3758058" y="6473952"/>
            <a:chExt cx="4210938" cy="137160"/>
          </a:xfrm>
        </p:grpSpPr>
        <p:sp>
          <p:nvSpPr>
            <p:cNvPr id="6" name="椭圆 5">
              <a:hlinkClick r:id="rId3" action="ppaction://hlinksldjump"/>
              <a:extLst>
                <a:ext uri="{FF2B5EF4-FFF2-40B4-BE49-F238E27FC236}">
                  <a16:creationId xmlns:a16="http://schemas.microsoft.com/office/drawing/2014/main" id="{01408B30-589F-47C4-84EC-B8A97CF28904}"/>
                </a:ext>
              </a:extLst>
            </p:cNvPr>
            <p:cNvSpPr/>
            <p:nvPr/>
          </p:nvSpPr>
          <p:spPr>
            <a:xfrm>
              <a:off x="42199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椭圆 6">
              <a:hlinkClick r:id="rId4" action="ppaction://hlinksldjump"/>
              <a:extLst>
                <a:ext uri="{FF2B5EF4-FFF2-40B4-BE49-F238E27FC236}">
                  <a16:creationId xmlns:a16="http://schemas.microsoft.com/office/drawing/2014/main" id="{C69277E6-10AF-4CEC-9080-EA00C5D10CFE}"/>
                </a:ext>
              </a:extLst>
            </p:cNvPr>
            <p:cNvSpPr/>
            <p:nvPr/>
          </p:nvSpPr>
          <p:spPr>
            <a:xfrm>
              <a:off x="4448556" y="6473952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椭圆 7">
              <a:hlinkClick r:id="rId5" action="ppaction://hlinksldjump"/>
              <a:extLst>
                <a:ext uri="{FF2B5EF4-FFF2-40B4-BE49-F238E27FC236}">
                  <a16:creationId xmlns:a16="http://schemas.microsoft.com/office/drawing/2014/main" id="{D03AD643-BB67-49D2-9460-7D7CCE6BCA29}"/>
                </a:ext>
              </a:extLst>
            </p:cNvPr>
            <p:cNvSpPr/>
            <p:nvPr/>
          </p:nvSpPr>
          <p:spPr>
            <a:xfrm>
              <a:off x="46771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hlinkClick r:id="rId6" action="ppaction://hlinksldjump"/>
              <a:extLst>
                <a:ext uri="{FF2B5EF4-FFF2-40B4-BE49-F238E27FC236}">
                  <a16:creationId xmlns:a16="http://schemas.microsoft.com/office/drawing/2014/main" id="{6E5EA04E-2BD3-4078-B0E1-65BD6E5F8391}"/>
                </a:ext>
              </a:extLst>
            </p:cNvPr>
            <p:cNvSpPr/>
            <p:nvPr/>
          </p:nvSpPr>
          <p:spPr>
            <a:xfrm>
              <a:off x="49057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hlinkClick r:id="rId7" action="ppaction://hlinksldjump"/>
              <a:extLst>
                <a:ext uri="{FF2B5EF4-FFF2-40B4-BE49-F238E27FC236}">
                  <a16:creationId xmlns:a16="http://schemas.microsoft.com/office/drawing/2014/main" id="{1AC74BB3-CCEE-49E4-8E52-F84EA052060A}"/>
                </a:ext>
              </a:extLst>
            </p:cNvPr>
            <p:cNvSpPr/>
            <p:nvPr/>
          </p:nvSpPr>
          <p:spPr>
            <a:xfrm>
              <a:off x="51343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5023C49A-618E-443E-8AFF-67B4CBFA2410}"/>
                </a:ext>
              </a:extLst>
            </p:cNvPr>
            <p:cNvSpPr/>
            <p:nvPr/>
          </p:nvSpPr>
          <p:spPr>
            <a:xfrm>
              <a:off x="53629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65AAE9D0-58E2-4F93-9E89-2536BB6DEF12}"/>
                </a:ext>
              </a:extLst>
            </p:cNvPr>
            <p:cNvSpPr/>
            <p:nvPr/>
          </p:nvSpPr>
          <p:spPr>
            <a:xfrm>
              <a:off x="55915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hlinkClick r:id="rId10" action="ppaction://hlinksldjump"/>
              <a:extLst>
                <a:ext uri="{FF2B5EF4-FFF2-40B4-BE49-F238E27FC236}">
                  <a16:creationId xmlns:a16="http://schemas.microsoft.com/office/drawing/2014/main" id="{591EBF8B-D591-4591-B22C-D5C7C4843F3E}"/>
                </a:ext>
              </a:extLst>
            </p:cNvPr>
            <p:cNvSpPr/>
            <p:nvPr/>
          </p:nvSpPr>
          <p:spPr>
            <a:xfrm>
              <a:off x="5815584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hlinkClick r:id="rId11" action="ppaction://hlinksldjump"/>
              <a:extLst>
                <a:ext uri="{FF2B5EF4-FFF2-40B4-BE49-F238E27FC236}">
                  <a16:creationId xmlns:a16="http://schemas.microsoft.com/office/drawing/2014/main" id="{27AEE6B5-2DEE-4BBC-B8C8-8198FFFBC36C}"/>
                </a:ext>
              </a:extLst>
            </p:cNvPr>
            <p:cNvSpPr/>
            <p:nvPr/>
          </p:nvSpPr>
          <p:spPr>
            <a:xfrm>
              <a:off x="6039612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hlinkClick r:id="rId12" action="ppaction://hlinksldjump"/>
              <a:extLst>
                <a:ext uri="{FF2B5EF4-FFF2-40B4-BE49-F238E27FC236}">
                  <a16:creationId xmlns:a16="http://schemas.microsoft.com/office/drawing/2014/main" id="{252D4FD6-F454-4B97-92CB-39B55CA98FB8}"/>
                </a:ext>
              </a:extLst>
            </p:cNvPr>
            <p:cNvSpPr/>
            <p:nvPr/>
          </p:nvSpPr>
          <p:spPr>
            <a:xfrm>
              <a:off x="6263640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hlinkClick r:id="rId13" action="ppaction://hlinksldjump"/>
              <a:extLst>
                <a:ext uri="{FF2B5EF4-FFF2-40B4-BE49-F238E27FC236}">
                  <a16:creationId xmlns:a16="http://schemas.microsoft.com/office/drawing/2014/main" id="{4FBFF7BC-DD90-40AF-98ED-6C0553F2A897}"/>
                </a:ext>
              </a:extLst>
            </p:cNvPr>
            <p:cNvSpPr/>
            <p:nvPr/>
          </p:nvSpPr>
          <p:spPr>
            <a:xfrm>
              <a:off x="6487668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hlinkClick r:id="rId14" action="ppaction://hlinksldjump"/>
              <a:extLst>
                <a:ext uri="{FF2B5EF4-FFF2-40B4-BE49-F238E27FC236}">
                  <a16:creationId xmlns:a16="http://schemas.microsoft.com/office/drawing/2014/main" id="{400B2D70-AFE8-41BC-BA23-05542D82B1CA}"/>
                </a:ext>
              </a:extLst>
            </p:cNvPr>
            <p:cNvSpPr/>
            <p:nvPr/>
          </p:nvSpPr>
          <p:spPr>
            <a:xfrm>
              <a:off x="671169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hlinkClick r:id="rId15" action="ppaction://hlinksldjump"/>
              <a:extLst>
                <a:ext uri="{FF2B5EF4-FFF2-40B4-BE49-F238E27FC236}">
                  <a16:creationId xmlns:a16="http://schemas.microsoft.com/office/drawing/2014/main" id="{64F40F06-D1F3-4B7F-9309-8ED811FB7FF4}"/>
                </a:ext>
              </a:extLst>
            </p:cNvPr>
            <p:cNvSpPr/>
            <p:nvPr/>
          </p:nvSpPr>
          <p:spPr>
            <a:xfrm>
              <a:off x="6935724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hlinkClick r:id="rId16" action="ppaction://hlinksldjump"/>
              <a:extLst>
                <a:ext uri="{FF2B5EF4-FFF2-40B4-BE49-F238E27FC236}">
                  <a16:creationId xmlns:a16="http://schemas.microsoft.com/office/drawing/2014/main" id="{2F8815AD-4893-40DC-8EEA-3FBFDF4676D1}"/>
                </a:ext>
              </a:extLst>
            </p:cNvPr>
            <p:cNvSpPr/>
            <p:nvPr/>
          </p:nvSpPr>
          <p:spPr>
            <a:xfrm>
              <a:off x="7159752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hlinkClick r:id="rId17" action="ppaction://hlinksldjump"/>
              <a:extLst>
                <a:ext uri="{FF2B5EF4-FFF2-40B4-BE49-F238E27FC236}">
                  <a16:creationId xmlns:a16="http://schemas.microsoft.com/office/drawing/2014/main" id="{3819B112-6812-44C2-9880-A2DCBE124990}"/>
                </a:ext>
              </a:extLst>
            </p:cNvPr>
            <p:cNvSpPr/>
            <p:nvPr/>
          </p:nvSpPr>
          <p:spPr>
            <a:xfrm>
              <a:off x="7383780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hlinkClick r:id="rId18" action="ppaction://hlinksldjump"/>
              <a:extLst>
                <a:ext uri="{FF2B5EF4-FFF2-40B4-BE49-F238E27FC236}">
                  <a16:creationId xmlns:a16="http://schemas.microsoft.com/office/drawing/2014/main" id="{E5937CC7-B26A-4A6C-B841-EEC00B0AD428}"/>
                </a:ext>
              </a:extLst>
            </p:cNvPr>
            <p:cNvSpPr/>
            <p:nvPr/>
          </p:nvSpPr>
          <p:spPr>
            <a:xfrm>
              <a:off x="3989007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椭圆 21">
              <a:hlinkClick r:id="rId19" action="ppaction://hlinksldjump"/>
              <a:extLst>
                <a:ext uri="{FF2B5EF4-FFF2-40B4-BE49-F238E27FC236}">
                  <a16:creationId xmlns:a16="http://schemas.microsoft.com/office/drawing/2014/main" id="{AFEB5FD0-52B1-4DD7-91FC-F26B8FEFD56D}"/>
                </a:ext>
              </a:extLst>
            </p:cNvPr>
            <p:cNvSpPr/>
            <p:nvPr/>
          </p:nvSpPr>
          <p:spPr>
            <a:xfrm>
              <a:off x="3758058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椭圆 22">
              <a:hlinkClick r:id="rId20" action="ppaction://hlinksldjump"/>
              <a:extLst>
                <a:ext uri="{FF2B5EF4-FFF2-40B4-BE49-F238E27FC236}">
                  <a16:creationId xmlns:a16="http://schemas.microsoft.com/office/drawing/2014/main" id="{73B3B872-9F91-4BB6-9D72-3B7D40722384}"/>
                </a:ext>
              </a:extLst>
            </p:cNvPr>
            <p:cNvSpPr/>
            <p:nvPr/>
          </p:nvSpPr>
          <p:spPr>
            <a:xfrm>
              <a:off x="7607808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hlinkClick r:id="rId21" action="ppaction://hlinksldjump"/>
              <a:extLst>
                <a:ext uri="{FF2B5EF4-FFF2-40B4-BE49-F238E27FC236}">
                  <a16:creationId xmlns:a16="http://schemas.microsoft.com/office/drawing/2014/main" id="{A6A418DF-1BD7-46B2-B136-59B4818CF8CF}"/>
                </a:ext>
              </a:extLst>
            </p:cNvPr>
            <p:cNvSpPr/>
            <p:nvPr/>
          </p:nvSpPr>
          <p:spPr>
            <a:xfrm>
              <a:off x="783183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26327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48373-85D4-4591-AAB6-F1FF85EC5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数论函数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B3DB66-781B-4AE2-B0FA-B9C8391A16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在数论中，数论函数（亦称算术函数）指定义域为正整数，陪域为复数的函数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B3DB66-781B-4AE2-B0FA-B9C8391A16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6F8BD4-984C-4456-B87C-6D1D98091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57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5EB47BF-7085-48E1-80D1-64AC336D64D5}"/>
              </a:ext>
            </a:extLst>
          </p:cNvPr>
          <p:cNvGrpSpPr/>
          <p:nvPr/>
        </p:nvGrpSpPr>
        <p:grpSpPr>
          <a:xfrm>
            <a:off x="3646044" y="6464808"/>
            <a:ext cx="4210938" cy="137160"/>
            <a:chOff x="3758058" y="6473952"/>
            <a:chExt cx="4210938" cy="137160"/>
          </a:xfrm>
        </p:grpSpPr>
        <p:sp>
          <p:nvSpPr>
            <p:cNvPr id="6" name="椭圆 5">
              <a:hlinkClick r:id="rId3" action="ppaction://hlinksldjump"/>
              <a:extLst>
                <a:ext uri="{FF2B5EF4-FFF2-40B4-BE49-F238E27FC236}">
                  <a16:creationId xmlns:a16="http://schemas.microsoft.com/office/drawing/2014/main" id="{5DED4AC7-12ED-429D-BDFB-AF5F61856A72}"/>
                </a:ext>
              </a:extLst>
            </p:cNvPr>
            <p:cNvSpPr/>
            <p:nvPr/>
          </p:nvSpPr>
          <p:spPr>
            <a:xfrm>
              <a:off x="42199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椭圆 6">
              <a:hlinkClick r:id="rId4" action="ppaction://hlinksldjump"/>
              <a:extLst>
                <a:ext uri="{FF2B5EF4-FFF2-40B4-BE49-F238E27FC236}">
                  <a16:creationId xmlns:a16="http://schemas.microsoft.com/office/drawing/2014/main" id="{D0E6052F-01B3-4BD1-BACC-C83989253B97}"/>
                </a:ext>
              </a:extLst>
            </p:cNvPr>
            <p:cNvSpPr/>
            <p:nvPr/>
          </p:nvSpPr>
          <p:spPr>
            <a:xfrm>
              <a:off x="44485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hlinkClick r:id="rId5" action="ppaction://hlinksldjump"/>
              <a:extLst>
                <a:ext uri="{FF2B5EF4-FFF2-40B4-BE49-F238E27FC236}">
                  <a16:creationId xmlns:a16="http://schemas.microsoft.com/office/drawing/2014/main" id="{18F31D52-0D22-4E1B-A561-F2C5F34DAA83}"/>
                </a:ext>
              </a:extLst>
            </p:cNvPr>
            <p:cNvSpPr/>
            <p:nvPr/>
          </p:nvSpPr>
          <p:spPr>
            <a:xfrm>
              <a:off x="4677156" y="6473952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椭圆 8">
              <a:hlinkClick r:id="rId6" action="ppaction://hlinksldjump"/>
              <a:extLst>
                <a:ext uri="{FF2B5EF4-FFF2-40B4-BE49-F238E27FC236}">
                  <a16:creationId xmlns:a16="http://schemas.microsoft.com/office/drawing/2014/main" id="{02804579-93C7-4B67-B9C3-DCD06C4048C4}"/>
                </a:ext>
              </a:extLst>
            </p:cNvPr>
            <p:cNvSpPr/>
            <p:nvPr/>
          </p:nvSpPr>
          <p:spPr>
            <a:xfrm>
              <a:off x="49057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hlinkClick r:id="rId7" action="ppaction://hlinksldjump"/>
              <a:extLst>
                <a:ext uri="{FF2B5EF4-FFF2-40B4-BE49-F238E27FC236}">
                  <a16:creationId xmlns:a16="http://schemas.microsoft.com/office/drawing/2014/main" id="{35E5B979-BBD8-44FC-8DF3-2D7562B43676}"/>
                </a:ext>
              </a:extLst>
            </p:cNvPr>
            <p:cNvSpPr/>
            <p:nvPr/>
          </p:nvSpPr>
          <p:spPr>
            <a:xfrm>
              <a:off x="51343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56CFA1E5-F14B-42C7-AC41-FF6D93BF2B0F}"/>
                </a:ext>
              </a:extLst>
            </p:cNvPr>
            <p:cNvSpPr/>
            <p:nvPr/>
          </p:nvSpPr>
          <p:spPr>
            <a:xfrm>
              <a:off x="53629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DF99C632-2C8F-44F7-82D2-AA96E51C16EA}"/>
                </a:ext>
              </a:extLst>
            </p:cNvPr>
            <p:cNvSpPr/>
            <p:nvPr/>
          </p:nvSpPr>
          <p:spPr>
            <a:xfrm>
              <a:off x="55915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hlinkClick r:id="rId10" action="ppaction://hlinksldjump"/>
              <a:extLst>
                <a:ext uri="{FF2B5EF4-FFF2-40B4-BE49-F238E27FC236}">
                  <a16:creationId xmlns:a16="http://schemas.microsoft.com/office/drawing/2014/main" id="{B556A48C-DABE-4571-AE88-8E9855EF58E4}"/>
                </a:ext>
              </a:extLst>
            </p:cNvPr>
            <p:cNvSpPr/>
            <p:nvPr/>
          </p:nvSpPr>
          <p:spPr>
            <a:xfrm>
              <a:off x="5815584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hlinkClick r:id="rId11" action="ppaction://hlinksldjump"/>
              <a:extLst>
                <a:ext uri="{FF2B5EF4-FFF2-40B4-BE49-F238E27FC236}">
                  <a16:creationId xmlns:a16="http://schemas.microsoft.com/office/drawing/2014/main" id="{62623F50-51CA-4DD9-9027-60EA9D8DA550}"/>
                </a:ext>
              </a:extLst>
            </p:cNvPr>
            <p:cNvSpPr/>
            <p:nvPr/>
          </p:nvSpPr>
          <p:spPr>
            <a:xfrm>
              <a:off x="6039612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hlinkClick r:id="rId12" action="ppaction://hlinksldjump"/>
              <a:extLst>
                <a:ext uri="{FF2B5EF4-FFF2-40B4-BE49-F238E27FC236}">
                  <a16:creationId xmlns:a16="http://schemas.microsoft.com/office/drawing/2014/main" id="{12609107-54D5-49F4-84F5-04D18143617E}"/>
                </a:ext>
              </a:extLst>
            </p:cNvPr>
            <p:cNvSpPr/>
            <p:nvPr/>
          </p:nvSpPr>
          <p:spPr>
            <a:xfrm>
              <a:off x="6263640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hlinkClick r:id="rId13" action="ppaction://hlinksldjump"/>
              <a:extLst>
                <a:ext uri="{FF2B5EF4-FFF2-40B4-BE49-F238E27FC236}">
                  <a16:creationId xmlns:a16="http://schemas.microsoft.com/office/drawing/2014/main" id="{053BB379-45F4-422C-A13E-B74E6D3682B1}"/>
                </a:ext>
              </a:extLst>
            </p:cNvPr>
            <p:cNvSpPr/>
            <p:nvPr/>
          </p:nvSpPr>
          <p:spPr>
            <a:xfrm>
              <a:off x="6487668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hlinkClick r:id="rId14" action="ppaction://hlinksldjump"/>
              <a:extLst>
                <a:ext uri="{FF2B5EF4-FFF2-40B4-BE49-F238E27FC236}">
                  <a16:creationId xmlns:a16="http://schemas.microsoft.com/office/drawing/2014/main" id="{D0247B33-1ED6-4447-BD7F-7B6826178827}"/>
                </a:ext>
              </a:extLst>
            </p:cNvPr>
            <p:cNvSpPr/>
            <p:nvPr/>
          </p:nvSpPr>
          <p:spPr>
            <a:xfrm>
              <a:off x="671169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hlinkClick r:id="rId15" action="ppaction://hlinksldjump"/>
              <a:extLst>
                <a:ext uri="{FF2B5EF4-FFF2-40B4-BE49-F238E27FC236}">
                  <a16:creationId xmlns:a16="http://schemas.microsoft.com/office/drawing/2014/main" id="{920888FF-CECE-48C6-92C2-EB600C0EE58E}"/>
                </a:ext>
              </a:extLst>
            </p:cNvPr>
            <p:cNvSpPr/>
            <p:nvPr/>
          </p:nvSpPr>
          <p:spPr>
            <a:xfrm>
              <a:off x="6935724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hlinkClick r:id="rId16" action="ppaction://hlinksldjump"/>
              <a:extLst>
                <a:ext uri="{FF2B5EF4-FFF2-40B4-BE49-F238E27FC236}">
                  <a16:creationId xmlns:a16="http://schemas.microsoft.com/office/drawing/2014/main" id="{C836854C-5235-44F2-A5CB-C192C23D0A5F}"/>
                </a:ext>
              </a:extLst>
            </p:cNvPr>
            <p:cNvSpPr/>
            <p:nvPr/>
          </p:nvSpPr>
          <p:spPr>
            <a:xfrm>
              <a:off x="7159752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hlinkClick r:id="rId17" action="ppaction://hlinksldjump"/>
              <a:extLst>
                <a:ext uri="{FF2B5EF4-FFF2-40B4-BE49-F238E27FC236}">
                  <a16:creationId xmlns:a16="http://schemas.microsoft.com/office/drawing/2014/main" id="{253EE40A-AEFA-41A5-A0D1-9350BEE69D9E}"/>
                </a:ext>
              </a:extLst>
            </p:cNvPr>
            <p:cNvSpPr/>
            <p:nvPr/>
          </p:nvSpPr>
          <p:spPr>
            <a:xfrm>
              <a:off x="7383780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hlinkClick r:id="rId18" action="ppaction://hlinksldjump"/>
              <a:extLst>
                <a:ext uri="{FF2B5EF4-FFF2-40B4-BE49-F238E27FC236}">
                  <a16:creationId xmlns:a16="http://schemas.microsoft.com/office/drawing/2014/main" id="{40B2B813-5871-4759-9555-91EF9BAA8CA6}"/>
                </a:ext>
              </a:extLst>
            </p:cNvPr>
            <p:cNvSpPr/>
            <p:nvPr/>
          </p:nvSpPr>
          <p:spPr>
            <a:xfrm>
              <a:off x="3989007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椭圆 21">
              <a:hlinkClick r:id="rId19" action="ppaction://hlinksldjump"/>
              <a:extLst>
                <a:ext uri="{FF2B5EF4-FFF2-40B4-BE49-F238E27FC236}">
                  <a16:creationId xmlns:a16="http://schemas.microsoft.com/office/drawing/2014/main" id="{8BCB0BC5-D741-46D5-AF13-3E41E0AF5F23}"/>
                </a:ext>
              </a:extLst>
            </p:cNvPr>
            <p:cNvSpPr/>
            <p:nvPr/>
          </p:nvSpPr>
          <p:spPr>
            <a:xfrm>
              <a:off x="3758058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椭圆 22">
              <a:hlinkClick r:id="rId20" action="ppaction://hlinksldjump"/>
              <a:extLst>
                <a:ext uri="{FF2B5EF4-FFF2-40B4-BE49-F238E27FC236}">
                  <a16:creationId xmlns:a16="http://schemas.microsoft.com/office/drawing/2014/main" id="{8226DD67-2A81-4B3B-825E-0041CB61009A}"/>
                </a:ext>
              </a:extLst>
            </p:cNvPr>
            <p:cNvSpPr/>
            <p:nvPr/>
          </p:nvSpPr>
          <p:spPr>
            <a:xfrm>
              <a:off x="7607808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hlinkClick r:id="rId21" action="ppaction://hlinksldjump"/>
              <a:extLst>
                <a:ext uri="{FF2B5EF4-FFF2-40B4-BE49-F238E27FC236}">
                  <a16:creationId xmlns:a16="http://schemas.microsoft.com/office/drawing/2014/main" id="{39E5D28D-7ED7-4053-B94D-FE5A1D3095FD}"/>
                </a:ext>
              </a:extLst>
            </p:cNvPr>
            <p:cNvSpPr/>
            <p:nvPr/>
          </p:nvSpPr>
          <p:spPr>
            <a:xfrm>
              <a:off x="783183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37137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98849-3DC5-4EF0-AB52-B08DC13EA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莫比乌斯反演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B60EAFA-0CDD-439E-81C5-07A434B6E2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公式：如果函数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是数论函数，且满足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r>
                  <a:rPr lang="zh-CN" altLang="en-US" dirty="0"/>
                  <a:t>则有莫比乌斯反演：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B60EAFA-0CDD-439E-81C5-07A434B6E2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ED21BA-2671-4CD5-95CE-EF2D80FCD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58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2B28385-5864-439D-B686-66B2F9408EF7}"/>
              </a:ext>
            </a:extLst>
          </p:cNvPr>
          <p:cNvGrpSpPr/>
          <p:nvPr/>
        </p:nvGrpSpPr>
        <p:grpSpPr>
          <a:xfrm>
            <a:off x="3646044" y="6464808"/>
            <a:ext cx="4210938" cy="137160"/>
            <a:chOff x="3758058" y="6473952"/>
            <a:chExt cx="4210938" cy="137160"/>
          </a:xfrm>
        </p:grpSpPr>
        <p:sp>
          <p:nvSpPr>
            <p:cNvPr id="6" name="椭圆 5">
              <a:hlinkClick r:id="rId3" action="ppaction://hlinksldjump"/>
              <a:extLst>
                <a:ext uri="{FF2B5EF4-FFF2-40B4-BE49-F238E27FC236}">
                  <a16:creationId xmlns:a16="http://schemas.microsoft.com/office/drawing/2014/main" id="{AF3190FA-A3B9-4E8D-B2E9-5FD86A023D85}"/>
                </a:ext>
              </a:extLst>
            </p:cNvPr>
            <p:cNvSpPr/>
            <p:nvPr/>
          </p:nvSpPr>
          <p:spPr>
            <a:xfrm>
              <a:off x="42199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椭圆 6">
              <a:hlinkClick r:id="rId4" action="ppaction://hlinksldjump"/>
              <a:extLst>
                <a:ext uri="{FF2B5EF4-FFF2-40B4-BE49-F238E27FC236}">
                  <a16:creationId xmlns:a16="http://schemas.microsoft.com/office/drawing/2014/main" id="{DAD60800-C171-44B8-B1F6-DD816F7A08CD}"/>
                </a:ext>
              </a:extLst>
            </p:cNvPr>
            <p:cNvSpPr/>
            <p:nvPr/>
          </p:nvSpPr>
          <p:spPr>
            <a:xfrm>
              <a:off x="44485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hlinkClick r:id="rId5" action="ppaction://hlinksldjump"/>
              <a:extLst>
                <a:ext uri="{FF2B5EF4-FFF2-40B4-BE49-F238E27FC236}">
                  <a16:creationId xmlns:a16="http://schemas.microsoft.com/office/drawing/2014/main" id="{4CA20D44-1A6D-4225-B8BC-D48751E65FB2}"/>
                </a:ext>
              </a:extLst>
            </p:cNvPr>
            <p:cNvSpPr/>
            <p:nvPr/>
          </p:nvSpPr>
          <p:spPr>
            <a:xfrm>
              <a:off x="46771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hlinkClick r:id="rId6" action="ppaction://hlinksldjump"/>
              <a:extLst>
                <a:ext uri="{FF2B5EF4-FFF2-40B4-BE49-F238E27FC236}">
                  <a16:creationId xmlns:a16="http://schemas.microsoft.com/office/drawing/2014/main" id="{5056A34D-5AD7-4DAB-B0A5-2786DCC18854}"/>
                </a:ext>
              </a:extLst>
            </p:cNvPr>
            <p:cNvSpPr/>
            <p:nvPr/>
          </p:nvSpPr>
          <p:spPr>
            <a:xfrm>
              <a:off x="4905756" y="6473952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椭圆 9">
              <a:hlinkClick r:id="rId7" action="ppaction://hlinksldjump"/>
              <a:extLst>
                <a:ext uri="{FF2B5EF4-FFF2-40B4-BE49-F238E27FC236}">
                  <a16:creationId xmlns:a16="http://schemas.microsoft.com/office/drawing/2014/main" id="{E803D03C-E3C4-45BD-ABF3-D66DE9D9C1BE}"/>
                </a:ext>
              </a:extLst>
            </p:cNvPr>
            <p:cNvSpPr/>
            <p:nvPr/>
          </p:nvSpPr>
          <p:spPr>
            <a:xfrm>
              <a:off x="51343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5E7174BC-2E1E-4A2D-B1CC-66427733B6D9}"/>
                </a:ext>
              </a:extLst>
            </p:cNvPr>
            <p:cNvSpPr/>
            <p:nvPr/>
          </p:nvSpPr>
          <p:spPr>
            <a:xfrm>
              <a:off x="53629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64C67F7C-163F-441F-8907-BD2616310C3E}"/>
                </a:ext>
              </a:extLst>
            </p:cNvPr>
            <p:cNvSpPr/>
            <p:nvPr/>
          </p:nvSpPr>
          <p:spPr>
            <a:xfrm>
              <a:off x="55915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hlinkClick r:id="rId10" action="ppaction://hlinksldjump"/>
              <a:extLst>
                <a:ext uri="{FF2B5EF4-FFF2-40B4-BE49-F238E27FC236}">
                  <a16:creationId xmlns:a16="http://schemas.microsoft.com/office/drawing/2014/main" id="{C1BC60E5-CBAC-4484-BB6E-2BAF89B2F501}"/>
                </a:ext>
              </a:extLst>
            </p:cNvPr>
            <p:cNvSpPr/>
            <p:nvPr/>
          </p:nvSpPr>
          <p:spPr>
            <a:xfrm>
              <a:off x="5815584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hlinkClick r:id="rId11" action="ppaction://hlinksldjump"/>
              <a:extLst>
                <a:ext uri="{FF2B5EF4-FFF2-40B4-BE49-F238E27FC236}">
                  <a16:creationId xmlns:a16="http://schemas.microsoft.com/office/drawing/2014/main" id="{017E0ED6-B694-4D65-804E-6B6868A51E85}"/>
                </a:ext>
              </a:extLst>
            </p:cNvPr>
            <p:cNvSpPr/>
            <p:nvPr/>
          </p:nvSpPr>
          <p:spPr>
            <a:xfrm>
              <a:off x="6039612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hlinkClick r:id="rId12" action="ppaction://hlinksldjump"/>
              <a:extLst>
                <a:ext uri="{FF2B5EF4-FFF2-40B4-BE49-F238E27FC236}">
                  <a16:creationId xmlns:a16="http://schemas.microsoft.com/office/drawing/2014/main" id="{DB358BF2-131A-4498-A206-6BA8360B5680}"/>
                </a:ext>
              </a:extLst>
            </p:cNvPr>
            <p:cNvSpPr/>
            <p:nvPr/>
          </p:nvSpPr>
          <p:spPr>
            <a:xfrm>
              <a:off x="6263640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hlinkClick r:id="rId13" action="ppaction://hlinksldjump"/>
              <a:extLst>
                <a:ext uri="{FF2B5EF4-FFF2-40B4-BE49-F238E27FC236}">
                  <a16:creationId xmlns:a16="http://schemas.microsoft.com/office/drawing/2014/main" id="{6820AA0C-FB4E-484E-AB94-F173CA76C112}"/>
                </a:ext>
              </a:extLst>
            </p:cNvPr>
            <p:cNvSpPr/>
            <p:nvPr/>
          </p:nvSpPr>
          <p:spPr>
            <a:xfrm>
              <a:off x="6487668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hlinkClick r:id="rId14" action="ppaction://hlinksldjump"/>
              <a:extLst>
                <a:ext uri="{FF2B5EF4-FFF2-40B4-BE49-F238E27FC236}">
                  <a16:creationId xmlns:a16="http://schemas.microsoft.com/office/drawing/2014/main" id="{7C5C9EF5-9D7E-495A-974D-3C31CB63FB70}"/>
                </a:ext>
              </a:extLst>
            </p:cNvPr>
            <p:cNvSpPr/>
            <p:nvPr/>
          </p:nvSpPr>
          <p:spPr>
            <a:xfrm>
              <a:off x="671169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hlinkClick r:id="rId15" action="ppaction://hlinksldjump"/>
              <a:extLst>
                <a:ext uri="{FF2B5EF4-FFF2-40B4-BE49-F238E27FC236}">
                  <a16:creationId xmlns:a16="http://schemas.microsoft.com/office/drawing/2014/main" id="{33A526F7-BBEA-4142-B1AF-148C5888FF18}"/>
                </a:ext>
              </a:extLst>
            </p:cNvPr>
            <p:cNvSpPr/>
            <p:nvPr/>
          </p:nvSpPr>
          <p:spPr>
            <a:xfrm>
              <a:off x="6935724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hlinkClick r:id="rId16" action="ppaction://hlinksldjump"/>
              <a:extLst>
                <a:ext uri="{FF2B5EF4-FFF2-40B4-BE49-F238E27FC236}">
                  <a16:creationId xmlns:a16="http://schemas.microsoft.com/office/drawing/2014/main" id="{A6B34776-856D-459E-B8E8-C6758B053613}"/>
                </a:ext>
              </a:extLst>
            </p:cNvPr>
            <p:cNvSpPr/>
            <p:nvPr/>
          </p:nvSpPr>
          <p:spPr>
            <a:xfrm>
              <a:off x="7159752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hlinkClick r:id="rId17" action="ppaction://hlinksldjump"/>
              <a:extLst>
                <a:ext uri="{FF2B5EF4-FFF2-40B4-BE49-F238E27FC236}">
                  <a16:creationId xmlns:a16="http://schemas.microsoft.com/office/drawing/2014/main" id="{07A57535-6453-4AAC-A340-76A2CDF05BC3}"/>
                </a:ext>
              </a:extLst>
            </p:cNvPr>
            <p:cNvSpPr/>
            <p:nvPr/>
          </p:nvSpPr>
          <p:spPr>
            <a:xfrm>
              <a:off x="7383780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hlinkClick r:id="rId18" action="ppaction://hlinksldjump"/>
              <a:extLst>
                <a:ext uri="{FF2B5EF4-FFF2-40B4-BE49-F238E27FC236}">
                  <a16:creationId xmlns:a16="http://schemas.microsoft.com/office/drawing/2014/main" id="{1CE333C7-20EB-4F0F-9936-F377FBF22D51}"/>
                </a:ext>
              </a:extLst>
            </p:cNvPr>
            <p:cNvSpPr/>
            <p:nvPr/>
          </p:nvSpPr>
          <p:spPr>
            <a:xfrm>
              <a:off x="3989007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椭圆 21">
              <a:hlinkClick r:id="rId19" action="ppaction://hlinksldjump"/>
              <a:extLst>
                <a:ext uri="{FF2B5EF4-FFF2-40B4-BE49-F238E27FC236}">
                  <a16:creationId xmlns:a16="http://schemas.microsoft.com/office/drawing/2014/main" id="{0C925000-DEF4-4960-927F-BBC5ECC661EB}"/>
                </a:ext>
              </a:extLst>
            </p:cNvPr>
            <p:cNvSpPr/>
            <p:nvPr/>
          </p:nvSpPr>
          <p:spPr>
            <a:xfrm>
              <a:off x="3758058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椭圆 22">
              <a:hlinkClick r:id="rId20" action="ppaction://hlinksldjump"/>
              <a:extLst>
                <a:ext uri="{FF2B5EF4-FFF2-40B4-BE49-F238E27FC236}">
                  <a16:creationId xmlns:a16="http://schemas.microsoft.com/office/drawing/2014/main" id="{89C47228-90F5-4D82-9CCB-5436F6F3FF8C}"/>
                </a:ext>
              </a:extLst>
            </p:cNvPr>
            <p:cNvSpPr/>
            <p:nvPr/>
          </p:nvSpPr>
          <p:spPr>
            <a:xfrm>
              <a:off x="7607808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hlinkClick r:id="rId21" action="ppaction://hlinksldjump"/>
              <a:extLst>
                <a:ext uri="{FF2B5EF4-FFF2-40B4-BE49-F238E27FC236}">
                  <a16:creationId xmlns:a16="http://schemas.microsoft.com/office/drawing/2014/main" id="{C4548725-D50A-4721-86EF-6F1A079CA07E}"/>
                </a:ext>
              </a:extLst>
            </p:cNvPr>
            <p:cNvSpPr/>
            <p:nvPr/>
          </p:nvSpPr>
          <p:spPr>
            <a:xfrm>
              <a:off x="783183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97181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62719-0869-49A6-9610-0B4118950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莫比乌斯反演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DB92C8-7625-4F66-80A0-12B9DD4317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证明：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证毕</a:t>
                </a:r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DB92C8-7625-4F66-80A0-12B9DD4317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9B68FA-3946-4F2C-ACC4-D19B478C9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59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EC97149-69F1-4790-A6E1-0DA6393843B3}"/>
              </a:ext>
            </a:extLst>
          </p:cNvPr>
          <p:cNvGrpSpPr/>
          <p:nvPr/>
        </p:nvGrpSpPr>
        <p:grpSpPr>
          <a:xfrm>
            <a:off x="3646044" y="6464808"/>
            <a:ext cx="4210938" cy="137160"/>
            <a:chOff x="3758058" y="6473952"/>
            <a:chExt cx="4210938" cy="137160"/>
          </a:xfrm>
        </p:grpSpPr>
        <p:sp>
          <p:nvSpPr>
            <p:cNvPr id="6" name="椭圆 5">
              <a:hlinkClick r:id="rId3" action="ppaction://hlinksldjump"/>
              <a:extLst>
                <a:ext uri="{FF2B5EF4-FFF2-40B4-BE49-F238E27FC236}">
                  <a16:creationId xmlns:a16="http://schemas.microsoft.com/office/drawing/2014/main" id="{D15B14DC-2FBB-404F-9470-286E68864665}"/>
                </a:ext>
              </a:extLst>
            </p:cNvPr>
            <p:cNvSpPr/>
            <p:nvPr/>
          </p:nvSpPr>
          <p:spPr>
            <a:xfrm>
              <a:off x="42199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椭圆 6">
              <a:hlinkClick r:id="rId4" action="ppaction://hlinksldjump"/>
              <a:extLst>
                <a:ext uri="{FF2B5EF4-FFF2-40B4-BE49-F238E27FC236}">
                  <a16:creationId xmlns:a16="http://schemas.microsoft.com/office/drawing/2014/main" id="{40D36BEC-A505-4C9D-AFD4-A8BE9FEF5400}"/>
                </a:ext>
              </a:extLst>
            </p:cNvPr>
            <p:cNvSpPr/>
            <p:nvPr/>
          </p:nvSpPr>
          <p:spPr>
            <a:xfrm>
              <a:off x="44485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hlinkClick r:id="rId5" action="ppaction://hlinksldjump"/>
              <a:extLst>
                <a:ext uri="{FF2B5EF4-FFF2-40B4-BE49-F238E27FC236}">
                  <a16:creationId xmlns:a16="http://schemas.microsoft.com/office/drawing/2014/main" id="{DBA71CAF-4BD6-4DEF-A487-9692913C449D}"/>
                </a:ext>
              </a:extLst>
            </p:cNvPr>
            <p:cNvSpPr/>
            <p:nvPr/>
          </p:nvSpPr>
          <p:spPr>
            <a:xfrm>
              <a:off x="46771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hlinkClick r:id="rId6" action="ppaction://hlinksldjump"/>
              <a:extLst>
                <a:ext uri="{FF2B5EF4-FFF2-40B4-BE49-F238E27FC236}">
                  <a16:creationId xmlns:a16="http://schemas.microsoft.com/office/drawing/2014/main" id="{A766E830-37C9-45CA-86A5-6409A8D61586}"/>
                </a:ext>
              </a:extLst>
            </p:cNvPr>
            <p:cNvSpPr/>
            <p:nvPr/>
          </p:nvSpPr>
          <p:spPr>
            <a:xfrm>
              <a:off x="49057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椭圆 9">
              <a:hlinkClick r:id="rId7" action="ppaction://hlinksldjump"/>
              <a:extLst>
                <a:ext uri="{FF2B5EF4-FFF2-40B4-BE49-F238E27FC236}">
                  <a16:creationId xmlns:a16="http://schemas.microsoft.com/office/drawing/2014/main" id="{5044504E-BB56-40D0-B697-29EE07680090}"/>
                </a:ext>
              </a:extLst>
            </p:cNvPr>
            <p:cNvSpPr/>
            <p:nvPr/>
          </p:nvSpPr>
          <p:spPr>
            <a:xfrm>
              <a:off x="5134356" y="6473952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2A8849DC-A337-4FE4-98E9-D0BE26FA010B}"/>
                </a:ext>
              </a:extLst>
            </p:cNvPr>
            <p:cNvSpPr/>
            <p:nvPr/>
          </p:nvSpPr>
          <p:spPr>
            <a:xfrm>
              <a:off x="53629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522F0C93-00E4-413A-ADB6-1D4EBE0015CA}"/>
                </a:ext>
              </a:extLst>
            </p:cNvPr>
            <p:cNvSpPr/>
            <p:nvPr/>
          </p:nvSpPr>
          <p:spPr>
            <a:xfrm>
              <a:off x="55915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hlinkClick r:id="rId10" action="ppaction://hlinksldjump"/>
              <a:extLst>
                <a:ext uri="{FF2B5EF4-FFF2-40B4-BE49-F238E27FC236}">
                  <a16:creationId xmlns:a16="http://schemas.microsoft.com/office/drawing/2014/main" id="{FF67F3B4-A77D-448D-B05F-078001D94D6B}"/>
                </a:ext>
              </a:extLst>
            </p:cNvPr>
            <p:cNvSpPr/>
            <p:nvPr/>
          </p:nvSpPr>
          <p:spPr>
            <a:xfrm>
              <a:off x="5815584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hlinkClick r:id="rId11" action="ppaction://hlinksldjump"/>
              <a:extLst>
                <a:ext uri="{FF2B5EF4-FFF2-40B4-BE49-F238E27FC236}">
                  <a16:creationId xmlns:a16="http://schemas.microsoft.com/office/drawing/2014/main" id="{4DA8A1B2-2558-4BB4-B28A-26621BF0F53B}"/>
                </a:ext>
              </a:extLst>
            </p:cNvPr>
            <p:cNvSpPr/>
            <p:nvPr/>
          </p:nvSpPr>
          <p:spPr>
            <a:xfrm>
              <a:off x="6039612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hlinkClick r:id="rId12" action="ppaction://hlinksldjump"/>
              <a:extLst>
                <a:ext uri="{FF2B5EF4-FFF2-40B4-BE49-F238E27FC236}">
                  <a16:creationId xmlns:a16="http://schemas.microsoft.com/office/drawing/2014/main" id="{E8153185-683D-4399-A94A-2D2DDCB60AA1}"/>
                </a:ext>
              </a:extLst>
            </p:cNvPr>
            <p:cNvSpPr/>
            <p:nvPr/>
          </p:nvSpPr>
          <p:spPr>
            <a:xfrm>
              <a:off x="6263640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hlinkClick r:id="rId13" action="ppaction://hlinksldjump"/>
              <a:extLst>
                <a:ext uri="{FF2B5EF4-FFF2-40B4-BE49-F238E27FC236}">
                  <a16:creationId xmlns:a16="http://schemas.microsoft.com/office/drawing/2014/main" id="{1F9E7428-1070-4D2A-8A2D-A598945F1545}"/>
                </a:ext>
              </a:extLst>
            </p:cNvPr>
            <p:cNvSpPr/>
            <p:nvPr/>
          </p:nvSpPr>
          <p:spPr>
            <a:xfrm>
              <a:off x="6487668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hlinkClick r:id="rId14" action="ppaction://hlinksldjump"/>
              <a:extLst>
                <a:ext uri="{FF2B5EF4-FFF2-40B4-BE49-F238E27FC236}">
                  <a16:creationId xmlns:a16="http://schemas.microsoft.com/office/drawing/2014/main" id="{2A693E48-5398-4506-B74F-24598916F902}"/>
                </a:ext>
              </a:extLst>
            </p:cNvPr>
            <p:cNvSpPr/>
            <p:nvPr/>
          </p:nvSpPr>
          <p:spPr>
            <a:xfrm>
              <a:off x="671169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hlinkClick r:id="rId15" action="ppaction://hlinksldjump"/>
              <a:extLst>
                <a:ext uri="{FF2B5EF4-FFF2-40B4-BE49-F238E27FC236}">
                  <a16:creationId xmlns:a16="http://schemas.microsoft.com/office/drawing/2014/main" id="{26441951-6671-490E-9C3A-697C9EAAA9CE}"/>
                </a:ext>
              </a:extLst>
            </p:cNvPr>
            <p:cNvSpPr/>
            <p:nvPr/>
          </p:nvSpPr>
          <p:spPr>
            <a:xfrm>
              <a:off x="6935724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hlinkClick r:id="rId16" action="ppaction://hlinksldjump"/>
              <a:extLst>
                <a:ext uri="{FF2B5EF4-FFF2-40B4-BE49-F238E27FC236}">
                  <a16:creationId xmlns:a16="http://schemas.microsoft.com/office/drawing/2014/main" id="{FE5891C0-0A1C-4B8B-BD4E-D9CF8C023DE6}"/>
                </a:ext>
              </a:extLst>
            </p:cNvPr>
            <p:cNvSpPr/>
            <p:nvPr/>
          </p:nvSpPr>
          <p:spPr>
            <a:xfrm>
              <a:off x="7159752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hlinkClick r:id="rId17" action="ppaction://hlinksldjump"/>
              <a:extLst>
                <a:ext uri="{FF2B5EF4-FFF2-40B4-BE49-F238E27FC236}">
                  <a16:creationId xmlns:a16="http://schemas.microsoft.com/office/drawing/2014/main" id="{76617A06-574B-46C7-9B98-FCF6502BBBC8}"/>
                </a:ext>
              </a:extLst>
            </p:cNvPr>
            <p:cNvSpPr/>
            <p:nvPr/>
          </p:nvSpPr>
          <p:spPr>
            <a:xfrm>
              <a:off x="7383780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hlinkClick r:id="rId18" action="ppaction://hlinksldjump"/>
              <a:extLst>
                <a:ext uri="{FF2B5EF4-FFF2-40B4-BE49-F238E27FC236}">
                  <a16:creationId xmlns:a16="http://schemas.microsoft.com/office/drawing/2014/main" id="{B3B4922D-DDEE-422C-A03A-33B9A2E27ACB}"/>
                </a:ext>
              </a:extLst>
            </p:cNvPr>
            <p:cNvSpPr/>
            <p:nvPr/>
          </p:nvSpPr>
          <p:spPr>
            <a:xfrm>
              <a:off x="3989007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椭圆 21">
              <a:hlinkClick r:id="rId19" action="ppaction://hlinksldjump"/>
              <a:extLst>
                <a:ext uri="{FF2B5EF4-FFF2-40B4-BE49-F238E27FC236}">
                  <a16:creationId xmlns:a16="http://schemas.microsoft.com/office/drawing/2014/main" id="{4CCC7BBE-C5BA-468C-A8BF-EF938C8D5D1E}"/>
                </a:ext>
              </a:extLst>
            </p:cNvPr>
            <p:cNvSpPr/>
            <p:nvPr/>
          </p:nvSpPr>
          <p:spPr>
            <a:xfrm>
              <a:off x="3758058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椭圆 22">
              <a:hlinkClick r:id="rId20" action="ppaction://hlinksldjump"/>
              <a:extLst>
                <a:ext uri="{FF2B5EF4-FFF2-40B4-BE49-F238E27FC236}">
                  <a16:creationId xmlns:a16="http://schemas.microsoft.com/office/drawing/2014/main" id="{3D43C82E-3CA7-4C9D-93F7-A1023B4F508E}"/>
                </a:ext>
              </a:extLst>
            </p:cNvPr>
            <p:cNvSpPr/>
            <p:nvPr/>
          </p:nvSpPr>
          <p:spPr>
            <a:xfrm>
              <a:off x="7607808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hlinkClick r:id="rId21" action="ppaction://hlinksldjump"/>
              <a:extLst>
                <a:ext uri="{FF2B5EF4-FFF2-40B4-BE49-F238E27FC236}">
                  <a16:creationId xmlns:a16="http://schemas.microsoft.com/office/drawing/2014/main" id="{A6143811-0C58-479C-9395-2D96B8F112C4}"/>
                </a:ext>
              </a:extLst>
            </p:cNvPr>
            <p:cNvSpPr/>
            <p:nvPr/>
          </p:nvSpPr>
          <p:spPr>
            <a:xfrm>
              <a:off x="783183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180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BA519-069A-46C0-B1CC-D267EFB3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C7DC7E-149C-4F54-8F53-5CE590A8E4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有了矩阵表示递推式，我们可以在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的时间复杂度内求得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方法就是快速幂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矩阵快速幂需要设置单位矩阵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单位矩阵是一个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的矩阵，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 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矩阵乘法需要用重载运算符实现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详见代码</a:t>
                </a:r>
                <a:r>
                  <a:rPr lang="en-US" altLang="zh-CN" dirty="0">
                    <a:hlinkClick r:id="rId2"/>
                  </a:rPr>
                  <a:t>&lt;/&gt;</a:t>
                </a:r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C7DC7E-149C-4F54-8F53-5CE590A8E4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172C74-E7DB-4DDC-A723-52DF7C58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67BE65F-A07D-4133-A96F-8927A01916F9}"/>
              </a:ext>
            </a:extLst>
          </p:cNvPr>
          <p:cNvGrpSpPr/>
          <p:nvPr/>
        </p:nvGrpSpPr>
        <p:grpSpPr>
          <a:xfrm>
            <a:off x="4437063" y="6464808"/>
            <a:ext cx="2628900" cy="137160"/>
            <a:chOff x="2971800" y="6355080"/>
            <a:chExt cx="2628900" cy="137160"/>
          </a:xfrm>
        </p:grpSpPr>
        <p:sp>
          <p:nvSpPr>
            <p:cNvPr id="6" name="椭圆 5">
              <a:hlinkClick r:id="rId4" action="ppaction://hlinksldjump"/>
              <a:extLst>
                <a:ext uri="{FF2B5EF4-FFF2-40B4-BE49-F238E27FC236}">
                  <a16:creationId xmlns:a16="http://schemas.microsoft.com/office/drawing/2014/main" id="{2FDD5A5B-F76B-45E0-8FF1-5E6D48A91356}"/>
                </a:ext>
              </a:extLst>
            </p:cNvPr>
            <p:cNvSpPr/>
            <p:nvPr/>
          </p:nvSpPr>
          <p:spPr>
            <a:xfrm>
              <a:off x="2971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hlinkClick r:id="rId5" action="ppaction://hlinksldjump"/>
              <a:extLst>
                <a:ext uri="{FF2B5EF4-FFF2-40B4-BE49-F238E27FC236}">
                  <a16:creationId xmlns:a16="http://schemas.microsoft.com/office/drawing/2014/main" id="{CC679807-EE22-4958-A42B-A8C5C92120C5}"/>
                </a:ext>
              </a:extLst>
            </p:cNvPr>
            <p:cNvSpPr/>
            <p:nvPr/>
          </p:nvSpPr>
          <p:spPr>
            <a:xfrm>
              <a:off x="3200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hlinkClick r:id="rId6" action="ppaction://hlinksldjump"/>
              <a:extLst>
                <a:ext uri="{FF2B5EF4-FFF2-40B4-BE49-F238E27FC236}">
                  <a16:creationId xmlns:a16="http://schemas.microsoft.com/office/drawing/2014/main" id="{6675F974-84BF-4D54-99C6-2B83D3B875E8}"/>
                </a:ext>
              </a:extLst>
            </p:cNvPr>
            <p:cNvSpPr/>
            <p:nvPr/>
          </p:nvSpPr>
          <p:spPr>
            <a:xfrm>
              <a:off x="34290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hlinkClick r:id="rId7" action="ppaction://hlinksldjump"/>
              <a:extLst>
                <a:ext uri="{FF2B5EF4-FFF2-40B4-BE49-F238E27FC236}">
                  <a16:creationId xmlns:a16="http://schemas.microsoft.com/office/drawing/2014/main" id="{D995605B-9EF3-4CF0-A6F6-FC4A1742E06A}"/>
                </a:ext>
              </a:extLst>
            </p:cNvPr>
            <p:cNvSpPr/>
            <p:nvPr/>
          </p:nvSpPr>
          <p:spPr>
            <a:xfrm>
              <a:off x="3657600" y="6355080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hlinkClick r:id="rId8" action="ppaction://hlinksldjump"/>
              <a:extLst>
                <a:ext uri="{FF2B5EF4-FFF2-40B4-BE49-F238E27FC236}">
                  <a16:creationId xmlns:a16="http://schemas.microsoft.com/office/drawing/2014/main" id="{D991E85F-2A89-4199-979A-94D7508A80F4}"/>
                </a:ext>
              </a:extLst>
            </p:cNvPr>
            <p:cNvSpPr/>
            <p:nvPr/>
          </p:nvSpPr>
          <p:spPr>
            <a:xfrm>
              <a:off x="38862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hlinkClick r:id="rId9" action="ppaction://hlinksldjump"/>
              <a:extLst>
                <a:ext uri="{FF2B5EF4-FFF2-40B4-BE49-F238E27FC236}">
                  <a16:creationId xmlns:a16="http://schemas.microsoft.com/office/drawing/2014/main" id="{3302A660-D677-4917-8A39-11B233EAFE3B}"/>
                </a:ext>
              </a:extLst>
            </p:cNvPr>
            <p:cNvSpPr/>
            <p:nvPr/>
          </p:nvSpPr>
          <p:spPr>
            <a:xfrm>
              <a:off x="4114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hlinkClick r:id="rId10" action="ppaction://hlinksldjump"/>
              <a:extLst>
                <a:ext uri="{FF2B5EF4-FFF2-40B4-BE49-F238E27FC236}">
                  <a16:creationId xmlns:a16="http://schemas.microsoft.com/office/drawing/2014/main" id="{EF5AFEF8-24D1-43D8-8C7C-E490300A6800}"/>
                </a:ext>
              </a:extLst>
            </p:cNvPr>
            <p:cNvSpPr/>
            <p:nvPr/>
          </p:nvSpPr>
          <p:spPr>
            <a:xfrm>
              <a:off x="4343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hlinkClick r:id="rId11" action="ppaction://hlinksldjump"/>
              <a:extLst>
                <a:ext uri="{FF2B5EF4-FFF2-40B4-BE49-F238E27FC236}">
                  <a16:creationId xmlns:a16="http://schemas.microsoft.com/office/drawing/2014/main" id="{8E30770B-325C-4BA1-8541-045D8AF81249}"/>
                </a:ext>
              </a:extLst>
            </p:cNvPr>
            <p:cNvSpPr/>
            <p:nvPr/>
          </p:nvSpPr>
          <p:spPr>
            <a:xfrm>
              <a:off x="4567428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hlinkClick r:id="rId12" action="ppaction://hlinksldjump"/>
              <a:extLst>
                <a:ext uri="{FF2B5EF4-FFF2-40B4-BE49-F238E27FC236}">
                  <a16:creationId xmlns:a16="http://schemas.microsoft.com/office/drawing/2014/main" id="{FDB5C4EF-FDE0-4486-BB4F-54A0A11C0949}"/>
                </a:ext>
              </a:extLst>
            </p:cNvPr>
            <p:cNvSpPr/>
            <p:nvPr/>
          </p:nvSpPr>
          <p:spPr>
            <a:xfrm>
              <a:off x="4791456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hlinkClick r:id="rId13" action="ppaction://hlinksldjump"/>
              <a:extLst>
                <a:ext uri="{FF2B5EF4-FFF2-40B4-BE49-F238E27FC236}">
                  <a16:creationId xmlns:a16="http://schemas.microsoft.com/office/drawing/2014/main" id="{419F4AE2-792B-45B9-AB88-FE80454504CD}"/>
                </a:ext>
              </a:extLst>
            </p:cNvPr>
            <p:cNvSpPr/>
            <p:nvPr/>
          </p:nvSpPr>
          <p:spPr>
            <a:xfrm>
              <a:off x="5015484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hlinkClick r:id="rId14" action="ppaction://hlinksldjump"/>
              <a:extLst>
                <a:ext uri="{FF2B5EF4-FFF2-40B4-BE49-F238E27FC236}">
                  <a16:creationId xmlns:a16="http://schemas.microsoft.com/office/drawing/2014/main" id="{85AE4883-6558-41F1-AAE5-319F57E38EC8}"/>
                </a:ext>
              </a:extLst>
            </p:cNvPr>
            <p:cNvSpPr/>
            <p:nvPr/>
          </p:nvSpPr>
          <p:spPr>
            <a:xfrm>
              <a:off x="5239512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hlinkClick r:id="rId15" action="ppaction://hlinksldjump"/>
              <a:extLst>
                <a:ext uri="{FF2B5EF4-FFF2-40B4-BE49-F238E27FC236}">
                  <a16:creationId xmlns:a16="http://schemas.microsoft.com/office/drawing/2014/main" id="{9DE3A4CE-4AD5-499D-A923-A31C3B37BF4A}"/>
                </a:ext>
              </a:extLst>
            </p:cNvPr>
            <p:cNvSpPr/>
            <p:nvPr/>
          </p:nvSpPr>
          <p:spPr>
            <a:xfrm>
              <a:off x="546354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43510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52CF9-C471-4A3C-865A-DE49794B6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莫比乌斯反演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8923746-A1FD-4B48-928A-6D162EA7C3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变形：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8923746-A1FD-4B48-928A-6D162EA7C3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DDE98F-3796-4565-B024-8DA70BA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60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A36BEFD-11EC-471D-935E-DDDBA503FD0B}"/>
              </a:ext>
            </a:extLst>
          </p:cNvPr>
          <p:cNvGrpSpPr/>
          <p:nvPr/>
        </p:nvGrpSpPr>
        <p:grpSpPr>
          <a:xfrm>
            <a:off x="3646044" y="6464808"/>
            <a:ext cx="4210938" cy="137160"/>
            <a:chOff x="3758058" y="6473952"/>
            <a:chExt cx="4210938" cy="137160"/>
          </a:xfrm>
        </p:grpSpPr>
        <p:sp>
          <p:nvSpPr>
            <p:cNvPr id="6" name="椭圆 5">
              <a:hlinkClick r:id="rId3" action="ppaction://hlinksldjump"/>
              <a:extLst>
                <a:ext uri="{FF2B5EF4-FFF2-40B4-BE49-F238E27FC236}">
                  <a16:creationId xmlns:a16="http://schemas.microsoft.com/office/drawing/2014/main" id="{177F97FD-DC6C-441A-95BC-0090AE043717}"/>
                </a:ext>
              </a:extLst>
            </p:cNvPr>
            <p:cNvSpPr/>
            <p:nvPr/>
          </p:nvSpPr>
          <p:spPr>
            <a:xfrm>
              <a:off x="42199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椭圆 6">
              <a:hlinkClick r:id="rId4" action="ppaction://hlinksldjump"/>
              <a:extLst>
                <a:ext uri="{FF2B5EF4-FFF2-40B4-BE49-F238E27FC236}">
                  <a16:creationId xmlns:a16="http://schemas.microsoft.com/office/drawing/2014/main" id="{512C03E1-BE4E-4D9D-916F-2EEA3EDCD524}"/>
                </a:ext>
              </a:extLst>
            </p:cNvPr>
            <p:cNvSpPr/>
            <p:nvPr/>
          </p:nvSpPr>
          <p:spPr>
            <a:xfrm>
              <a:off x="44485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hlinkClick r:id="rId5" action="ppaction://hlinksldjump"/>
              <a:extLst>
                <a:ext uri="{FF2B5EF4-FFF2-40B4-BE49-F238E27FC236}">
                  <a16:creationId xmlns:a16="http://schemas.microsoft.com/office/drawing/2014/main" id="{2B4A2F46-A872-41D6-9492-AC6669B8142C}"/>
                </a:ext>
              </a:extLst>
            </p:cNvPr>
            <p:cNvSpPr/>
            <p:nvPr/>
          </p:nvSpPr>
          <p:spPr>
            <a:xfrm>
              <a:off x="46771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hlinkClick r:id="rId6" action="ppaction://hlinksldjump"/>
              <a:extLst>
                <a:ext uri="{FF2B5EF4-FFF2-40B4-BE49-F238E27FC236}">
                  <a16:creationId xmlns:a16="http://schemas.microsoft.com/office/drawing/2014/main" id="{1D545723-7A59-4492-B803-8D2A5A1BBBFA}"/>
                </a:ext>
              </a:extLst>
            </p:cNvPr>
            <p:cNvSpPr/>
            <p:nvPr/>
          </p:nvSpPr>
          <p:spPr>
            <a:xfrm>
              <a:off x="49057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hlinkClick r:id="rId7" action="ppaction://hlinksldjump"/>
              <a:extLst>
                <a:ext uri="{FF2B5EF4-FFF2-40B4-BE49-F238E27FC236}">
                  <a16:creationId xmlns:a16="http://schemas.microsoft.com/office/drawing/2014/main" id="{D711EBDE-7F7F-4ABF-8238-9A460F8CCA84}"/>
                </a:ext>
              </a:extLst>
            </p:cNvPr>
            <p:cNvSpPr/>
            <p:nvPr/>
          </p:nvSpPr>
          <p:spPr>
            <a:xfrm>
              <a:off x="51343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A5C1A3B2-4F6F-4161-A01B-F01AE9880970}"/>
                </a:ext>
              </a:extLst>
            </p:cNvPr>
            <p:cNvSpPr/>
            <p:nvPr/>
          </p:nvSpPr>
          <p:spPr>
            <a:xfrm>
              <a:off x="5362956" y="6473952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椭圆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9F115E8E-5455-48B3-BB54-0DBE4C8E76E9}"/>
                </a:ext>
              </a:extLst>
            </p:cNvPr>
            <p:cNvSpPr/>
            <p:nvPr/>
          </p:nvSpPr>
          <p:spPr>
            <a:xfrm>
              <a:off x="55915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hlinkClick r:id="rId10" action="ppaction://hlinksldjump"/>
              <a:extLst>
                <a:ext uri="{FF2B5EF4-FFF2-40B4-BE49-F238E27FC236}">
                  <a16:creationId xmlns:a16="http://schemas.microsoft.com/office/drawing/2014/main" id="{3B35E8CC-36CD-4DD4-B53D-2BF85FCC1995}"/>
                </a:ext>
              </a:extLst>
            </p:cNvPr>
            <p:cNvSpPr/>
            <p:nvPr/>
          </p:nvSpPr>
          <p:spPr>
            <a:xfrm>
              <a:off x="5815584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hlinkClick r:id="rId11" action="ppaction://hlinksldjump"/>
              <a:extLst>
                <a:ext uri="{FF2B5EF4-FFF2-40B4-BE49-F238E27FC236}">
                  <a16:creationId xmlns:a16="http://schemas.microsoft.com/office/drawing/2014/main" id="{3B96E3D5-C14F-40AE-AB7C-A93CB713F8D3}"/>
                </a:ext>
              </a:extLst>
            </p:cNvPr>
            <p:cNvSpPr/>
            <p:nvPr/>
          </p:nvSpPr>
          <p:spPr>
            <a:xfrm>
              <a:off x="6039612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hlinkClick r:id="rId12" action="ppaction://hlinksldjump"/>
              <a:extLst>
                <a:ext uri="{FF2B5EF4-FFF2-40B4-BE49-F238E27FC236}">
                  <a16:creationId xmlns:a16="http://schemas.microsoft.com/office/drawing/2014/main" id="{BB79FF48-A77F-4B3A-9B3E-C12BF8386328}"/>
                </a:ext>
              </a:extLst>
            </p:cNvPr>
            <p:cNvSpPr/>
            <p:nvPr/>
          </p:nvSpPr>
          <p:spPr>
            <a:xfrm>
              <a:off x="6263640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hlinkClick r:id="rId13" action="ppaction://hlinksldjump"/>
              <a:extLst>
                <a:ext uri="{FF2B5EF4-FFF2-40B4-BE49-F238E27FC236}">
                  <a16:creationId xmlns:a16="http://schemas.microsoft.com/office/drawing/2014/main" id="{81A42DF5-2A95-4A19-B519-838A17509888}"/>
                </a:ext>
              </a:extLst>
            </p:cNvPr>
            <p:cNvSpPr/>
            <p:nvPr/>
          </p:nvSpPr>
          <p:spPr>
            <a:xfrm>
              <a:off x="6487668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hlinkClick r:id="rId14" action="ppaction://hlinksldjump"/>
              <a:extLst>
                <a:ext uri="{FF2B5EF4-FFF2-40B4-BE49-F238E27FC236}">
                  <a16:creationId xmlns:a16="http://schemas.microsoft.com/office/drawing/2014/main" id="{9C9C3C34-E16A-49E1-AA15-BC5308209D50}"/>
                </a:ext>
              </a:extLst>
            </p:cNvPr>
            <p:cNvSpPr/>
            <p:nvPr/>
          </p:nvSpPr>
          <p:spPr>
            <a:xfrm>
              <a:off x="671169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hlinkClick r:id="rId15" action="ppaction://hlinksldjump"/>
              <a:extLst>
                <a:ext uri="{FF2B5EF4-FFF2-40B4-BE49-F238E27FC236}">
                  <a16:creationId xmlns:a16="http://schemas.microsoft.com/office/drawing/2014/main" id="{3EBE855C-81C7-41CA-A058-3711D8CACBF0}"/>
                </a:ext>
              </a:extLst>
            </p:cNvPr>
            <p:cNvSpPr/>
            <p:nvPr/>
          </p:nvSpPr>
          <p:spPr>
            <a:xfrm>
              <a:off x="6935724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hlinkClick r:id="rId16" action="ppaction://hlinksldjump"/>
              <a:extLst>
                <a:ext uri="{FF2B5EF4-FFF2-40B4-BE49-F238E27FC236}">
                  <a16:creationId xmlns:a16="http://schemas.microsoft.com/office/drawing/2014/main" id="{334E59B8-D66D-487C-A57B-E45BB4C24B7F}"/>
                </a:ext>
              </a:extLst>
            </p:cNvPr>
            <p:cNvSpPr/>
            <p:nvPr/>
          </p:nvSpPr>
          <p:spPr>
            <a:xfrm>
              <a:off x="7159752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hlinkClick r:id="rId17" action="ppaction://hlinksldjump"/>
              <a:extLst>
                <a:ext uri="{FF2B5EF4-FFF2-40B4-BE49-F238E27FC236}">
                  <a16:creationId xmlns:a16="http://schemas.microsoft.com/office/drawing/2014/main" id="{A7EB1876-0730-4D04-9EB9-E91B25E830C9}"/>
                </a:ext>
              </a:extLst>
            </p:cNvPr>
            <p:cNvSpPr/>
            <p:nvPr/>
          </p:nvSpPr>
          <p:spPr>
            <a:xfrm>
              <a:off x="7383780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hlinkClick r:id="rId18" action="ppaction://hlinksldjump"/>
              <a:extLst>
                <a:ext uri="{FF2B5EF4-FFF2-40B4-BE49-F238E27FC236}">
                  <a16:creationId xmlns:a16="http://schemas.microsoft.com/office/drawing/2014/main" id="{0B2508EA-D272-492D-B0AF-AA18A11E98BB}"/>
                </a:ext>
              </a:extLst>
            </p:cNvPr>
            <p:cNvSpPr/>
            <p:nvPr/>
          </p:nvSpPr>
          <p:spPr>
            <a:xfrm>
              <a:off x="3989007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椭圆 21">
              <a:hlinkClick r:id="rId19" action="ppaction://hlinksldjump"/>
              <a:extLst>
                <a:ext uri="{FF2B5EF4-FFF2-40B4-BE49-F238E27FC236}">
                  <a16:creationId xmlns:a16="http://schemas.microsoft.com/office/drawing/2014/main" id="{856F1B3F-3088-4EB8-9C05-451538858E3C}"/>
                </a:ext>
              </a:extLst>
            </p:cNvPr>
            <p:cNvSpPr/>
            <p:nvPr/>
          </p:nvSpPr>
          <p:spPr>
            <a:xfrm>
              <a:off x="3758058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椭圆 22">
              <a:hlinkClick r:id="rId20" action="ppaction://hlinksldjump"/>
              <a:extLst>
                <a:ext uri="{FF2B5EF4-FFF2-40B4-BE49-F238E27FC236}">
                  <a16:creationId xmlns:a16="http://schemas.microsoft.com/office/drawing/2014/main" id="{2BBE7E3A-D8E0-4BFC-AB9D-57A03FD92E44}"/>
                </a:ext>
              </a:extLst>
            </p:cNvPr>
            <p:cNvSpPr/>
            <p:nvPr/>
          </p:nvSpPr>
          <p:spPr>
            <a:xfrm>
              <a:off x="7607808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hlinkClick r:id="rId21" action="ppaction://hlinksldjump"/>
              <a:extLst>
                <a:ext uri="{FF2B5EF4-FFF2-40B4-BE49-F238E27FC236}">
                  <a16:creationId xmlns:a16="http://schemas.microsoft.com/office/drawing/2014/main" id="{C56DC534-2E85-406A-8BF2-E2FD4CBC21C9}"/>
                </a:ext>
              </a:extLst>
            </p:cNvPr>
            <p:cNvSpPr/>
            <p:nvPr/>
          </p:nvSpPr>
          <p:spPr>
            <a:xfrm>
              <a:off x="783183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0025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9C473-49BA-467E-9BD0-2A4332AA8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莫比乌斯反演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8A574D6-6618-4F68-A223-51CDD45057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学了这一大堆公式有什么用呢？</a:t>
                </a:r>
                <a:endParaRPr lang="en-US" altLang="zh-CN" dirty="0"/>
              </a:p>
              <a:p>
                <a:r>
                  <a:rPr lang="zh-CN" altLang="en-US" dirty="0"/>
                  <a:t>应用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，求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个数。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8A574D6-6618-4F68-A223-51CDD45057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DD7C38-58BA-46AF-97A5-2362B8BE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61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85E5093-0365-4B81-A0DA-A3BB9DCE0C5E}"/>
              </a:ext>
            </a:extLst>
          </p:cNvPr>
          <p:cNvGrpSpPr/>
          <p:nvPr/>
        </p:nvGrpSpPr>
        <p:grpSpPr>
          <a:xfrm>
            <a:off x="3646044" y="6464808"/>
            <a:ext cx="4210938" cy="137160"/>
            <a:chOff x="3758058" y="6473952"/>
            <a:chExt cx="4210938" cy="137160"/>
          </a:xfrm>
        </p:grpSpPr>
        <p:sp>
          <p:nvSpPr>
            <p:cNvPr id="6" name="椭圆 5">
              <a:hlinkClick r:id="rId3" action="ppaction://hlinksldjump"/>
              <a:extLst>
                <a:ext uri="{FF2B5EF4-FFF2-40B4-BE49-F238E27FC236}">
                  <a16:creationId xmlns:a16="http://schemas.microsoft.com/office/drawing/2014/main" id="{C20E3564-4FCC-43F1-A86F-D6EBEDF03DB6}"/>
                </a:ext>
              </a:extLst>
            </p:cNvPr>
            <p:cNvSpPr/>
            <p:nvPr/>
          </p:nvSpPr>
          <p:spPr>
            <a:xfrm>
              <a:off x="42199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椭圆 6">
              <a:hlinkClick r:id="rId4" action="ppaction://hlinksldjump"/>
              <a:extLst>
                <a:ext uri="{FF2B5EF4-FFF2-40B4-BE49-F238E27FC236}">
                  <a16:creationId xmlns:a16="http://schemas.microsoft.com/office/drawing/2014/main" id="{643C300F-4CCC-404D-8283-B6E6974998EE}"/>
                </a:ext>
              </a:extLst>
            </p:cNvPr>
            <p:cNvSpPr/>
            <p:nvPr/>
          </p:nvSpPr>
          <p:spPr>
            <a:xfrm>
              <a:off x="44485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hlinkClick r:id="rId5" action="ppaction://hlinksldjump"/>
              <a:extLst>
                <a:ext uri="{FF2B5EF4-FFF2-40B4-BE49-F238E27FC236}">
                  <a16:creationId xmlns:a16="http://schemas.microsoft.com/office/drawing/2014/main" id="{AAF8404A-B993-4EE4-8C32-FC92C1ABAA04}"/>
                </a:ext>
              </a:extLst>
            </p:cNvPr>
            <p:cNvSpPr/>
            <p:nvPr/>
          </p:nvSpPr>
          <p:spPr>
            <a:xfrm>
              <a:off x="46771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hlinkClick r:id="rId6" action="ppaction://hlinksldjump"/>
              <a:extLst>
                <a:ext uri="{FF2B5EF4-FFF2-40B4-BE49-F238E27FC236}">
                  <a16:creationId xmlns:a16="http://schemas.microsoft.com/office/drawing/2014/main" id="{34B73D75-2141-4C40-8B26-879C7533620A}"/>
                </a:ext>
              </a:extLst>
            </p:cNvPr>
            <p:cNvSpPr/>
            <p:nvPr/>
          </p:nvSpPr>
          <p:spPr>
            <a:xfrm>
              <a:off x="49057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hlinkClick r:id="rId7" action="ppaction://hlinksldjump"/>
              <a:extLst>
                <a:ext uri="{FF2B5EF4-FFF2-40B4-BE49-F238E27FC236}">
                  <a16:creationId xmlns:a16="http://schemas.microsoft.com/office/drawing/2014/main" id="{695B514B-8DC0-456D-B960-670C69580B83}"/>
                </a:ext>
              </a:extLst>
            </p:cNvPr>
            <p:cNvSpPr/>
            <p:nvPr/>
          </p:nvSpPr>
          <p:spPr>
            <a:xfrm>
              <a:off x="51343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56608005-C8DA-4D23-9791-DAF30CB8A074}"/>
                </a:ext>
              </a:extLst>
            </p:cNvPr>
            <p:cNvSpPr/>
            <p:nvPr/>
          </p:nvSpPr>
          <p:spPr>
            <a:xfrm>
              <a:off x="53629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BF1068B2-F2C8-4F34-8FB3-693B63E7B634}"/>
                </a:ext>
              </a:extLst>
            </p:cNvPr>
            <p:cNvSpPr/>
            <p:nvPr/>
          </p:nvSpPr>
          <p:spPr>
            <a:xfrm>
              <a:off x="5591556" y="6473952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椭圆 12">
              <a:hlinkClick r:id="rId10" action="ppaction://hlinksldjump"/>
              <a:extLst>
                <a:ext uri="{FF2B5EF4-FFF2-40B4-BE49-F238E27FC236}">
                  <a16:creationId xmlns:a16="http://schemas.microsoft.com/office/drawing/2014/main" id="{F2C4BFFF-AE8D-4A7B-9946-1ABD5FA20E10}"/>
                </a:ext>
              </a:extLst>
            </p:cNvPr>
            <p:cNvSpPr/>
            <p:nvPr/>
          </p:nvSpPr>
          <p:spPr>
            <a:xfrm>
              <a:off x="5815584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hlinkClick r:id="rId11" action="ppaction://hlinksldjump"/>
              <a:extLst>
                <a:ext uri="{FF2B5EF4-FFF2-40B4-BE49-F238E27FC236}">
                  <a16:creationId xmlns:a16="http://schemas.microsoft.com/office/drawing/2014/main" id="{2CD129AE-8377-46FA-A21C-C80745816834}"/>
                </a:ext>
              </a:extLst>
            </p:cNvPr>
            <p:cNvSpPr/>
            <p:nvPr/>
          </p:nvSpPr>
          <p:spPr>
            <a:xfrm>
              <a:off x="6039612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hlinkClick r:id="rId12" action="ppaction://hlinksldjump"/>
              <a:extLst>
                <a:ext uri="{FF2B5EF4-FFF2-40B4-BE49-F238E27FC236}">
                  <a16:creationId xmlns:a16="http://schemas.microsoft.com/office/drawing/2014/main" id="{6EB37A55-5884-4236-A549-DA4CFE091A36}"/>
                </a:ext>
              </a:extLst>
            </p:cNvPr>
            <p:cNvSpPr/>
            <p:nvPr/>
          </p:nvSpPr>
          <p:spPr>
            <a:xfrm>
              <a:off x="6263640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hlinkClick r:id="rId13" action="ppaction://hlinksldjump"/>
              <a:extLst>
                <a:ext uri="{FF2B5EF4-FFF2-40B4-BE49-F238E27FC236}">
                  <a16:creationId xmlns:a16="http://schemas.microsoft.com/office/drawing/2014/main" id="{12D73D0D-C4DA-47E3-85E4-2EFE78BAD457}"/>
                </a:ext>
              </a:extLst>
            </p:cNvPr>
            <p:cNvSpPr/>
            <p:nvPr/>
          </p:nvSpPr>
          <p:spPr>
            <a:xfrm>
              <a:off x="6487668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hlinkClick r:id="rId14" action="ppaction://hlinksldjump"/>
              <a:extLst>
                <a:ext uri="{FF2B5EF4-FFF2-40B4-BE49-F238E27FC236}">
                  <a16:creationId xmlns:a16="http://schemas.microsoft.com/office/drawing/2014/main" id="{95C89F26-608A-49C8-AD46-0F378CEDDE4C}"/>
                </a:ext>
              </a:extLst>
            </p:cNvPr>
            <p:cNvSpPr/>
            <p:nvPr/>
          </p:nvSpPr>
          <p:spPr>
            <a:xfrm>
              <a:off x="671169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hlinkClick r:id="rId15" action="ppaction://hlinksldjump"/>
              <a:extLst>
                <a:ext uri="{FF2B5EF4-FFF2-40B4-BE49-F238E27FC236}">
                  <a16:creationId xmlns:a16="http://schemas.microsoft.com/office/drawing/2014/main" id="{73AEE85A-BEC8-4A1E-A161-9F76518751ED}"/>
                </a:ext>
              </a:extLst>
            </p:cNvPr>
            <p:cNvSpPr/>
            <p:nvPr/>
          </p:nvSpPr>
          <p:spPr>
            <a:xfrm>
              <a:off x="6935724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hlinkClick r:id="rId16" action="ppaction://hlinksldjump"/>
              <a:extLst>
                <a:ext uri="{FF2B5EF4-FFF2-40B4-BE49-F238E27FC236}">
                  <a16:creationId xmlns:a16="http://schemas.microsoft.com/office/drawing/2014/main" id="{13D7BB52-EFDF-4E8E-8889-E46798ADEC4E}"/>
                </a:ext>
              </a:extLst>
            </p:cNvPr>
            <p:cNvSpPr/>
            <p:nvPr/>
          </p:nvSpPr>
          <p:spPr>
            <a:xfrm>
              <a:off x="7159752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hlinkClick r:id="rId17" action="ppaction://hlinksldjump"/>
              <a:extLst>
                <a:ext uri="{FF2B5EF4-FFF2-40B4-BE49-F238E27FC236}">
                  <a16:creationId xmlns:a16="http://schemas.microsoft.com/office/drawing/2014/main" id="{6F67B045-4047-405C-9477-79C323723B87}"/>
                </a:ext>
              </a:extLst>
            </p:cNvPr>
            <p:cNvSpPr/>
            <p:nvPr/>
          </p:nvSpPr>
          <p:spPr>
            <a:xfrm>
              <a:off x="7383780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hlinkClick r:id="rId18" action="ppaction://hlinksldjump"/>
              <a:extLst>
                <a:ext uri="{FF2B5EF4-FFF2-40B4-BE49-F238E27FC236}">
                  <a16:creationId xmlns:a16="http://schemas.microsoft.com/office/drawing/2014/main" id="{96F467D9-F31D-4489-BF2B-B54154B3574E}"/>
                </a:ext>
              </a:extLst>
            </p:cNvPr>
            <p:cNvSpPr/>
            <p:nvPr/>
          </p:nvSpPr>
          <p:spPr>
            <a:xfrm>
              <a:off x="3989007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椭圆 21">
              <a:hlinkClick r:id="rId19" action="ppaction://hlinksldjump"/>
              <a:extLst>
                <a:ext uri="{FF2B5EF4-FFF2-40B4-BE49-F238E27FC236}">
                  <a16:creationId xmlns:a16="http://schemas.microsoft.com/office/drawing/2014/main" id="{8FC11C28-A9A4-4AC1-9E67-02703E0F39C3}"/>
                </a:ext>
              </a:extLst>
            </p:cNvPr>
            <p:cNvSpPr/>
            <p:nvPr/>
          </p:nvSpPr>
          <p:spPr>
            <a:xfrm>
              <a:off x="3758058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椭圆 22">
              <a:hlinkClick r:id="rId20" action="ppaction://hlinksldjump"/>
              <a:extLst>
                <a:ext uri="{FF2B5EF4-FFF2-40B4-BE49-F238E27FC236}">
                  <a16:creationId xmlns:a16="http://schemas.microsoft.com/office/drawing/2014/main" id="{3644F7B0-44CD-4A4B-AE34-74560B955EE8}"/>
                </a:ext>
              </a:extLst>
            </p:cNvPr>
            <p:cNvSpPr/>
            <p:nvPr/>
          </p:nvSpPr>
          <p:spPr>
            <a:xfrm>
              <a:off x="7607808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hlinkClick r:id="rId21" action="ppaction://hlinksldjump"/>
              <a:extLst>
                <a:ext uri="{FF2B5EF4-FFF2-40B4-BE49-F238E27FC236}">
                  <a16:creationId xmlns:a16="http://schemas.microsoft.com/office/drawing/2014/main" id="{46FCE686-8322-422D-89A6-E9B4E9126165}"/>
                </a:ext>
              </a:extLst>
            </p:cNvPr>
            <p:cNvSpPr/>
            <p:nvPr/>
          </p:nvSpPr>
          <p:spPr>
            <a:xfrm>
              <a:off x="783183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98765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03D9C-8FFE-4D3C-9CC5-B77F87786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莫比乌斯反演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897DA66-7180-4D43-AC80-9EC75918BA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fun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的个数，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为满足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的对数，则有以下关系：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我们需要快速求得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能被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整除，那么我们可以写成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，我们只需求出有多少对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897DA66-7180-4D43-AC80-9EC75918B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22DBE1-2D82-4C41-B7C4-DAC46DFD1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62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5E1869C-8803-4967-8677-74BA00D621BA}"/>
              </a:ext>
            </a:extLst>
          </p:cNvPr>
          <p:cNvGrpSpPr/>
          <p:nvPr/>
        </p:nvGrpSpPr>
        <p:grpSpPr>
          <a:xfrm>
            <a:off x="3646044" y="6464808"/>
            <a:ext cx="4210938" cy="137160"/>
            <a:chOff x="3758058" y="6473952"/>
            <a:chExt cx="4210938" cy="137160"/>
          </a:xfrm>
        </p:grpSpPr>
        <p:sp>
          <p:nvSpPr>
            <p:cNvPr id="6" name="椭圆 5">
              <a:hlinkClick r:id="rId3" action="ppaction://hlinksldjump"/>
              <a:extLst>
                <a:ext uri="{FF2B5EF4-FFF2-40B4-BE49-F238E27FC236}">
                  <a16:creationId xmlns:a16="http://schemas.microsoft.com/office/drawing/2014/main" id="{7102BF2B-1968-4561-B880-E91C8D1D4BCC}"/>
                </a:ext>
              </a:extLst>
            </p:cNvPr>
            <p:cNvSpPr/>
            <p:nvPr/>
          </p:nvSpPr>
          <p:spPr>
            <a:xfrm>
              <a:off x="42199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椭圆 6">
              <a:hlinkClick r:id="rId4" action="ppaction://hlinksldjump"/>
              <a:extLst>
                <a:ext uri="{FF2B5EF4-FFF2-40B4-BE49-F238E27FC236}">
                  <a16:creationId xmlns:a16="http://schemas.microsoft.com/office/drawing/2014/main" id="{4FDF1AF9-BA09-42A0-A65D-AFEF7AAA4BCD}"/>
                </a:ext>
              </a:extLst>
            </p:cNvPr>
            <p:cNvSpPr/>
            <p:nvPr/>
          </p:nvSpPr>
          <p:spPr>
            <a:xfrm>
              <a:off x="44485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hlinkClick r:id="rId5" action="ppaction://hlinksldjump"/>
              <a:extLst>
                <a:ext uri="{FF2B5EF4-FFF2-40B4-BE49-F238E27FC236}">
                  <a16:creationId xmlns:a16="http://schemas.microsoft.com/office/drawing/2014/main" id="{2AA2FE50-4BF9-483F-B333-FFD7F153EA55}"/>
                </a:ext>
              </a:extLst>
            </p:cNvPr>
            <p:cNvSpPr/>
            <p:nvPr/>
          </p:nvSpPr>
          <p:spPr>
            <a:xfrm>
              <a:off x="46771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hlinkClick r:id="rId6" action="ppaction://hlinksldjump"/>
              <a:extLst>
                <a:ext uri="{FF2B5EF4-FFF2-40B4-BE49-F238E27FC236}">
                  <a16:creationId xmlns:a16="http://schemas.microsoft.com/office/drawing/2014/main" id="{849D3233-4BE5-40A1-9121-8930604A8DF2}"/>
                </a:ext>
              </a:extLst>
            </p:cNvPr>
            <p:cNvSpPr/>
            <p:nvPr/>
          </p:nvSpPr>
          <p:spPr>
            <a:xfrm>
              <a:off x="49057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hlinkClick r:id="rId7" action="ppaction://hlinksldjump"/>
              <a:extLst>
                <a:ext uri="{FF2B5EF4-FFF2-40B4-BE49-F238E27FC236}">
                  <a16:creationId xmlns:a16="http://schemas.microsoft.com/office/drawing/2014/main" id="{53321415-C3B1-4FFC-9BF6-6A67EFADF5C0}"/>
                </a:ext>
              </a:extLst>
            </p:cNvPr>
            <p:cNvSpPr/>
            <p:nvPr/>
          </p:nvSpPr>
          <p:spPr>
            <a:xfrm>
              <a:off x="51343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2C6D7BFE-8E05-4A1A-B3D5-A24DF67A6A39}"/>
                </a:ext>
              </a:extLst>
            </p:cNvPr>
            <p:cNvSpPr/>
            <p:nvPr/>
          </p:nvSpPr>
          <p:spPr>
            <a:xfrm>
              <a:off x="53629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BB682F59-15B5-43B2-B4E3-6931E0B51983}"/>
                </a:ext>
              </a:extLst>
            </p:cNvPr>
            <p:cNvSpPr/>
            <p:nvPr/>
          </p:nvSpPr>
          <p:spPr>
            <a:xfrm>
              <a:off x="55915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hlinkClick r:id="rId10" action="ppaction://hlinksldjump"/>
              <a:extLst>
                <a:ext uri="{FF2B5EF4-FFF2-40B4-BE49-F238E27FC236}">
                  <a16:creationId xmlns:a16="http://schemas.microsoft.com/office/drawing/2014/main" id="{5AB2294F-9282-45DD-973A-DDCB9F638437}"/>
                </a:ext>
              </a:extLst>
            </p:cNvPr>
            <p:cNvSpPr/>
            <p:nvPr/>
          </p:nvSpPr>
          <p:spPr>
            <a:xfrm>
              <a:off x="5815584" y="6473952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椭圆 13">
              <a:hlinkClick r:id="rId11" action="ppaction://hlinksldjump"/>
              <a:extLst>
                <a:ext uri="{FF2B5EF4-FFF2-40B4-BE49-F238E27FC236}">
                  <a16:creationId xmlns:a16="http://schemas.microsoft.com/office/drawing/2014/main" id="{09C2348D-4AF1-45F7-8C7C-25A5810D91A6}"/>
                </a:ext>
              </a:extLst>
            </p:cNvPr>
            <p:cNvSpPr/>
            <p:nvPr/>
          </p:nvSpPr>
          <p:spPr>
            <a:xfrm>
              <a:off x="6039612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hlinkClick r:id="rId12" action="ppaction://hlinksldjump"/>
              <a:extLst>
                <a:ext uri="{FF2B5EF4-FFF2-40B4-BE49-F238E27FC236}">
                  <a16:creationId xmlns:a16="http://schemas.microsoft.com/office/drawing/2014/main" id="{58EBAFA2-C26D-440F-A14E-F2B068AAFDAF}"/>
                </a:ext>
              </a:extLst>
            </p:cNvPr>
            <p:cNvSpPr/>
            <p:nvPr/>
          </p:nvSpPr>
          <p:spPr>
            <a:xfrm>
              <a:off x="6263640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hlinkClick r:id="rId13" action="ppaction://hlinksldjump"/>
              <a:extLst>
                <a:ext uri="{FF2B5EF4-FFF2-40B4-BE49-F238E27FC236}">
                  <a16:creationId xmlns:a16="http://schemas.microsoft.com/office/drawing/2014/main" id="{E00D8459-9F5F-4F5E-80B7-859FADA57FB1}"/>
                </a:ext>
              </a:extLst>
            </p:cNvPr>
            <p:cNvSpPr/>
            <p:nvPr/>
          </p:nvSpPr>
          <p:spPr>
            <a:xfrm>
              <a:off x="6487668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hlinkClick r:id="rId14" action="ppaction://hlinksldjump"/>
              <a:extLst>
                <a:ext uri="{FF2B5EF4-FFF2-40B4-BE49-F238E27FC236}">
                  <a16:creationId xmlns:a16="http://schemas.microsoft.com/office/drawing/2014/main" id="{3268986F-D2D5-42E6-A3AF-BF455FDB5110}"/>
                </a:ext>
              </a:extLst>
            </p:cNvPr>
            <p:cNvSpPr/>
            <p:nvPr/>
          </p:nvSpPr>
          <p:spPr>
            <a:xfrm>
              <a:off x="671169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hlinkClick r:id="rId15" action="ppaction://hlinksldjump"/>
              <a:extLst>
                <a:ext uri="{FF2B5EF4-FFF2-40B4-BE49-F238E27FC236}">
                  <a16:creationId xmlns:a16="http://schemas.microsoft.com/office/drawing/2014/main" id="{EFF289A0-FB06-4CC4-BCFB-53F2DAE6935B}"/>
                </a:ext>
              </a:extLst>
            </p:cNvPr>
            <p:cNvSpPr/>
            <p:nvPr/>
          </p:nvSpPr>
          <p:spPr>
            <a:xfrm>
              <a:off x="6935724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hlinkClick r:id="rId16" action="ppaction://hlinksldjump"/>
              <a:extLst>
                <a:ext uri="{FF2B5EF4-FFF2-40B4-BE49-F238E27FC236}">
                  <a16:creationId xmlns:a16="http://schemas.microsoft.com/office/drawing/2014/main" id="{69A46AF2-69E3-485D-AD05-90240692B806}"/>
                </a:ext>
              </a:extLst>
            </p:cNvPr>
            <p:cNvSpPr/>
            <p:nvPr/>
          </p:nvSpPr>
          <p:spPr>
            <a:xfrm>
              <a:off x="7159752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hlinkClick r:id="rId17" action="ppaction://hlinksldjump"/>
              <a:extLst>
                <a:ext uri="{FF2B5EF4-FFF2-40B4-BE49-F238E27FC236}">
                  <a16:creationId xmlns:a16="http://schemas.microsoft.com/office/drawing/2014/main" id="{F22F4F94-FED6-4188-951F-FE240F4D3B2F}"/>
                </a:ext>
              </a:extLst>
            </p:cNvPr>
            <p:cNvSpPr/>
            <p:nvPr/>
          </p:nvSpPr>
          <p:spPr>
            <a:xfrm>
              <a:off x="7383780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hlinkClick r:id="rId18" action="ppaction://hlinksldjump"/>
              <a:extLst>
                <a:ext uri="{FF2B5EF4-FFF2-40B4-BE49-F238E27FC236}">
                  <a16:creationId xmlns:a16="http://schemas.microsoft.com/office/drawing/2014/main" id="{27A3C288-CD61-44EB-A626-5B33B3B5EC8C}"/>
                </a:ext>
              </a:extLst>
            </p:cNvPr>
            <p:cNvSpPr/>
            <p:nvPr/>
          </p:nvSpPr>
          <p:spPr>
            <a:xfrm>
              <a:off x="3989007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椭圆 21">
              <a:hlinkClick r:id="rId19" action="ppaction://hlinksldjump"/>
              <a:extLst>
                <a:ext uri="{FF2B5EF4-FFF2-40B4-BE49-F238E27FC236}">
                  <a16:creationId xmlns:a16="http://schemas.microsoft.com/office/drawing/2014/main" id="{535BB865-ACFC-46BE-B791-8466BA684260}"/>
                </a:ext>
              </a:extLst>
            </p:cNvPr>
            <p:cNvSpPr/>
            <p:nvPr/>
          </p:nvSpPr>
          <p:spPr>
            <a:xfrm>
              <a:off x="3758058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椭圆 22">
              <a:hlinkClick r:id="rId20" action="ppaction://hlinksldjump"/>
              <a:extLst>
                <a:ext uri="{FF2B5EF4-FFF2-40B4-BE49-F238E27FC236}">
                  <a16:creationId xmlns:a16="http://schemas.microsoft.com/office/drawing/2014/main" id="{585A7D60-D0BB-4C9C-982A-2AADF270AFF4}"/>
                </a:ext>
              </a:extLst>
            </p:cNvPr>
            <p:cNvSpPr/>
            <p:nvPr/>
          </p:nvSpPr>
          <p:spPr>
            <a:xfrm>
              <a:off x="7607808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hlinkClick r:id="rId21" action="ppaction://hlinksldjump"/>
              <a:extLst>
                <a:ext uri="{FF2B5EF4-FFF2-40B4-BE49-F238E27FC236}">
                  <a16:creationId xmlns:a16="http://schemas.microsoft.com/office/drawing/2014/main" id="{31D0ECD7-82EE-4E90-8920-95600384790B}"/>
                </a:ext>
              </a:extLst>
            </p:cNvPr>
            <p:cNvSpPr/>
            <p:nvPr/>
          </p:nvSpPr>
          <p:spPr>
            <a:xfrm>
              <a:off x="783183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89449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335ED-3895-4CA3-A921-7B25C8293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莫比乌斯反演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921B27A-E100-4890-BDDD-51AFE1C9D8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根据莫比乌斯反演的变形，可得：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</m:sup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𝑘𝑥</m:t>
                                </m:r>
                              </m:den>
                            </m:f>
                          </m:e>
                        </m:d>
                      </m:e>
                    </m:nary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𝑘𝑥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即为答案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暴力做法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921B27A-E100-4890-BDDD-51AFE1C9D8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2570F9-24AF-4C51-A994-A5064D1E7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63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7D83A44-39DD-492D-822E-E58A0A4EE387}"/>
              </a:ext>
            </a:extLst>
          </p:cNvPr>
          <p:cNvGrpSpPr/>
          <p:nvPr/>
        </p:nvGrpSpPr>
        <p:grpSpPr>
          <a:xfrm>
            <a:off x="3646044" y="6464808"/>
            <a:ext cx="4210938" cy="137160"/>
            <a:chOff x="3758058" y="6473952"/>
            <a:chExt cx="4210938" cy="137160"/>
          </a:xfrm>
        </p:grpSpPr>
        <p:sp>
          <p:nvSpPr>
            <p:cNvPr id="6" name="椭圆 5">
              <a:hlinkClick r:id="rId3" action="ppaction://hlinksldjump"/>
              <a:extLst>
                <a:ext uri="{FF2B5EF4-FFF2-40B4-BE49-F238E27FC236}">
                  <a16:creationId xmlns:a16="http://schemas.microsoft.com/office/drawing/2014/main" id="{280B814B-4FC0-4657-AF9A-4FD4B82E20C7}"/>
                </a:ext>
              </a:extLst>
            </p:cNvPr>
            <p:cNvSpPr/>
            <p:nvPr/>
          </p:nvSpPr>
          <p:spPr>
            <a:xfrm>
              <a:off x="42199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椭圆 6">
              <a:hlinkClick r:id="rId4" action="ppaction://hlinksldjump"/>
              <a:extLst>
                <a:ext uri="{FF2B5EF4-FFF2-40B4-BE49-F238E27FC236}">
                  <a16:creationId xmlns:a16="http://schemas.microsoft.com/office/drawing/2014/main" id="{E2297DD8-F683-4D61-B14C-754C0947D1A0}"/>
                </a:ext>
              </a:extLst>
            </p:cNvPr>
            <p:cNvSpPr/>
            <p:nvPr/>
          </p:nvSpPr>
          <p:spPr>
            <a:xfrm>
              <a:off x="44485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hlinkClick r:id="rId5" action="ppaction://hlinksldjump"/>
              <a:extLst>
                <a:ext uri="{FF2B5EF4-FFF2-40B4-BE49-F238E27FC236}">
                  <a16:creationId xmlns:a16="http://schemas.microsoft.com/office/drawing/2014/main" id="{E6E84A1A-422A-4C61-A819-224DE69D0BCC}"/>
                </a:ext>
              </a:extLst>
            </p:cNvPr>
            <p:cNvSpPr/>
            <p:nvPr/>
          </p:nvSpPr>
          <p:spPr>
            <a:xfrm>
              <a:off x="46771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hlinkClick r:id="rId6" action="ppaction://hlinksldjump"/>
              <a:extLst>
                <a:ext uri="{FF2B5EF4-FFF2-40B4-BE49-F238E27FC236}">
                  <a16:creationId xmlns:a16="http://schemas.microsoft.com/office/drawing/2014/main" id="{A072FB0D-37CC-449B-B5C9-0B05CED40AAD}"/>
                </a:ext>
              </a:extLst>
            </p:cNvPr>
            <p:cNvSpPr/>
            <p:nvPr/>
          </p:nvSpPr>
          <p:spPr>
            <a:xfrm>
              <a:off x="49057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hlinkClick r:id="rId7" action="ppaction://hlinksldjump"/>
              <a:extLst>
                <a:ext uri="{FF2B5EF4-FFF2-40B4-BE49-F238E27FC236}">
                  <a16:creationId xmlns:a16="http://schemas.microsoft.com/office/drawing/2014/main" id="{00A821A5-8519-4759-8755-0BA84D2396C1}"/>
                </a:ext>
              </a:extLst>
            </p:cNvPr>
            <p:cNvSpPr/>
            <p:nvPr/>
          </p:nvSpPr>
          <p:spPr>
            <a:xfrm>
              <a:off x="51343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71AA6A98-FBEA-40AA-AC4A-04DDB6DCC9F6}"/>
                </a:ext>
              </a:extLst>
            </p:cNvPr>
            <p:cNvSpPr/>
            <p:nvPr/>
          </p:nvSpPr>
          <p:spPr>
            <a:xfrm>
              <a:off x="53629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773578D9-4177-4132-B374-8A716AF07147}"/>
                </a:ext>
              </a:extLst>
            </p:cNvPr>
            <p:cNvSpPr/>
            <p:nvPr/>
          </p:nvSpPr>
          <p:spPr>
            <a:xfrm>
              <a:off x="55915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hlinkClick r:id="rId10" action="ppaction://hlinksldjump"/>
              <a:extLst>
                <a:ext uri="{FF2B5EF4-FFF2-40B4-BE49-F238E27FC236}">
                  <a16:creationId xmlns:a16="http://schemas.microsoft.com/office/drawing/2014/main" id="{3673ECCD-F2FE-48B7-AC52-9781F927438B}"/>
                </a:ext>
              </a:extLst>
            </p:cNvPr>
            <p:cNvSpPr/>
            <p:nvPr/>
          </p:nvSpPr>
          <p:spPr>
            <a:xfrm>
              <a:off x="5815584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hlinkClick r:id="rId11" action="ppaction://hlinksldjump"/>
              <a:extLst>
                <a:ext uri="{FF2B5EF4-FFF2-40B4-BE49-F238E27FC236}">
                  <a16:creationId xmlns:a16="http://schemas.microsoft.com/office/drawing/2014/main" id="{D7C96E76-1619-436C-BA80-F1E8ECB76807}"/>
                </a:ext>
              </a:extLst>
            </p:cNvPr>
            <p:cNvSpPr/>
            <p:nvPr/>
          </p:nvSpPr>
          <p:spPr>
            <a:xfrm>
              <a:off x="6039612" y="6473952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椭圆 14">
              <a:hlinkClick r:id="rId12" action="ppaction://hlinksldjump"/>
              <a:extLst>
                <a:ext uri="{FF2B5EF4-FFF2-40B4-BE49-F238E27FC236}">
                  <a16:creationId xmlns:a16="http://schemas.microsoft.com/office/drawing/2014/main" id="{4ECEA7EE-B064-4FF4-B6C3-5676FE9D305D}"/>
                </a:ext>
              </a:extLst>
            </p:cNvPr>
            <p:cNvSpPr/>
            <p:nvPr/>
          </p:nvSpPr>
          <p:spPr>
            <a:xfrm>
              <a:off x="6263640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hlinkClick r:id="rId13" action="ppaction://hlinksldjump"/>
              <a:extLst>
                <a:ext uri="{FF2B5EF4-FFF2-40B4-BE49-F238E27FC236}">
                  <a16:creationId xmlns:a16="http://schemas.microsoft.com/office/drawing/2014/main" id="{646DF8C0-18CF-4087-AD93-2914DB83AC6F}"/>
                </a:ext>
              </a:extLst>
            </p:cNvPr>
            <p:cNvSpPr/>
            <p:nvPr/>
          </p:nvSpPr>
          <p:spPr>
            <a:xfrm>
              <a:off x="6487668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hlinkClick r:id="rId14" action="ppaction://hlinksldjump"/>
              <a:extLst>
                <a:ext uri="{FF2B5EF4-FFF2-40B4-BE49-F238E27FC236}">
                  <a16:creationId xmlns:a16="http://schemas.microsoft.com/office/drawing/2014/main" id="{F801DB2F-356B-409C-A51D-0D36942032CE}"/>
                </a:ext>
              </a:extLst>
            </p:cNvPr>
            <p:cNvSpPr/>
            <p:nvPr/>
          </p:nvSpPr>
          <p:spPr>
            <a:xfrm>
              <a:off x="671169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hlinkClick r:id="rId15" action="ppaction://hlinksldjump"/>
              <a:extLst>
                <a:ext uri="{FF2B5EF4-FFF2-40B4-BE49-F238E27FC236}">
                  <a16:creationId xmlns:a16="http://schemas.microsoft.com/office/drawing/2014/main" id="{57668457-034C-4317-8DCC-2925FE486112}"/>
                </a:ext>
              </a:extLst>
            </p:cNvPr>
            <p:cNvSpPr/>
            <p:nvPr/>
          </p:nvSpPr>
          <p:spPr>
            <a:xfrm>
              <a:off x="6935724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hlinkClick r:id="rId16" action="ppaction://hlinksldjump"/>
              <a:extLst>
                <a:ext uri="{FF2B5EF4-FFF2-40B4-BE49-F238E27FC236}">
                  <a16:creationId xmlns:a16="http://schemas.microsoft.com/office/drawing/2014/main" id="{5560A813-662A-45BF-A16C-877F4FC159A4}"/>
                </a:ext>
              </a:extLst>
            </p:cNvPr>
            <p:cNvSpPr/>
            <p:nvPr/>
          </p:nvSpPr>
          <p:spPr>
            <a:xfrm>
              <a:off x="7159752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hlinkClick r:id="rId17" action="ppaction://hlinksldjump"/>
              <a:extLst>
                <a:ext uri="{FF2B5EF4-FFF2-40B4-BE49-F238E27FC236}">
                  <a16:creationId xmlns:a16="http://schemas.microsoft.com/office/drawing/2014/main" id="{8A079F6A-1721-4EE1-97E0-D8E1896A952B}"/>
                </a:ext>
              </a:extLst>
            </p:cNvPr>
            <p:cNvSpPr/>
            <p:nvPr/>
          </p:nvSpPr>
          <p:spPr>
            <a:xfrm>
              <a:off x="7383780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hlinkClick r:id="rId18" action="ppaction://hlinksldjump"/>
              <a:extLst>
                <a:ext uri="{FF2B5EF4-FFF2-40B4-BE49-F238E27FC236}">
                  <a16:creationId xmlns:a16="http://schemas.microsoft.com/office/drawing/2014/main" id="{8991B3BE-6B3C-43C0-A4A4-82458C27347F}"/>
                </a:ext>
              </a:extLst>
            </p:cNvPr>
            <p:cNvSpPr/>
            <p:nvPr/>
          </p:nvSpPr>
          <p:spPr>
            <a:xfrm>
              <a:off x="3989007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椭圆 21">
              <a:hlinkClick r:id="rId19" action="ppaction://hlinksldjump"/>
              <a:extLst>
                <a:ext uri="{FF2B5EF4-FFF2-40B4-BE49-F238E27FC236}">
                  <a16:creationId xmlns:a16="http://schemas.microsoft.com/office/drawing/2014/main" id="{D0B18681-63A5-4D89-B7F0-5F31522BF9CC}"/>
                </a:ext>
              </a:extLst>
            </p:cNvPr>
            <p:cNvSpPr/>
            <p:nvPr/>
          </p:nvSpPr>
          <p:spPr>
            <a:xfrm>
              <a:off x="3758058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椭圆 22">
              <a:hlinkClick r:id="rId20" action="ppaction://hlinksldjump"/>
              <a:extLst>
                <a:ext uri="{FF2B5EF4-FFF2-40B4-BE49-F238E27FC236}">
                  <a16:creationId xmlns:a16="http://schemas.microsoft.com/office/drawing/2014/main" id="{E1689DF8-3057-4048-A56A-773E13F8E354}"/>
                </a:ext>
              </a:extLst>
            </p:cNvPr>
            <p:cNvSpPr/>
            <p:nvPr/>
          </p:nvSpPr>
          <p:spPr>
            <a:xfrm>
              <a:off x="7607808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hlinkClick r:id="rId21" action="ppaction://hlinksldjump"/>
              <a:extLst>
                <a:ext uri="{FF2B5EF4-FFF2-40B4-BE49-F238E27FC236}">
                  <a16:creationId xmlns:a16="http://schemas.microsoft.com/office/drawing/2014/main" id="{BC2225B9-5EB7-4206-8E82-A8145C7C5196}"/>
                </a:ext>
              </a:extLst>
            </p:cNvPr>
            <p:cNvSpPr/>
            <p:nvPr/>
          </p:nvSpPr>
          <p:spPr>
            <a:xfrm>
              <a:off x="783183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73329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0CF59-B07A-41FE-9522-9229698C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莫比乌斯反演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E58780-EB43-4F5C-A614-680DEAC220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能不能更快？</a:t>
                </a:r>
                <a:endParaRPr lang="en-US" altLang="zh-CN" dirty="0"/>
              </a:p>
              <a:p>
                <a:r>
                  <a:rPr lang="zh-CN" altLang="en-US" dirty="0"/>
                  <a:t>可以做到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利用分块的思想，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至多有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/>
                  <a:t>个取值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证明：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/>
                  <a:t>时，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只有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/>
                  <a:t>，所以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至多有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/>
                  <a:t>个</a:t>
                </a:r>
                <a:r>
                  <a:rPr lang="en-US" altLang="zh-CN" dirty="0"/>
                  <a:t>.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时，由于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/>
                  <a:t>，所以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只有至多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/>
                  <a:t>取值。同理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至多有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</m:oMath>
                </a14:m>
                <a:r>
                  <a:rPr lang="zh-CN" altLang="en-US" dirty="0"/>
                  <a:t>个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因为取值是连续的，所以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𝑘𝑥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𝑘𝑥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同时不变的段数为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</m:oMath>
                </a14:m>
                <a:r>
                  <a:rPr lang="zh-CN" altLang="en-US" dirty="0"/>
                  <a:t>个</a:t>
                </a:r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E58780-EB43-4F5C-A614-680DEAC220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6BD06F-7184-43B2-BBE4-1562E252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64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8D091ED-D112-442D-B89E-91E9244BC7D6}"/>
              </a:ext>
            </a:extLst>
          </p:cNvPr>
          <p:cNvGrpSpPr/>
          <p:nvPr/>
        </p:nvGrpSpPr>
        <p:grpSpPr>
          <a:xfrm>
            <a:off x="3646044" y="6464808"/>
            <a:ext cx="4210938" cy="137160"/>
            <a:chOff x="3758058" y="6473952"/>
            <a:chExt cx="4210938" cy="137160"/>
          </a:xfrm>
        </p:grpSpPr>
        <p:sp>
          <p:nvSpPr>
            <p:cNvPr id="6" name="椭圆 5">
              <a:hlinkClick r:id="rId3" action="ppaction://hlinksldjump"/>
              <a:extLst>
                <a:ext uri="{FF2B5EF4-FFF2-40B4-BE49-F238E27FC236}">
                  <a16:creationId xmlns:a16="http://schemas.microsoft.com/office/drawing/2014/main" id="{6C315106-ADB3-4DDE-9DCB-947B0ED01BBC}"/>
                </a:ext>
              </a:extLst>
            </p:cNvPr>
            <p:cNvSpPr/>
            <p:nvPr/>
          </p:nvSpPr>
          <p:spPr>
            <a:xfrm>
              <a:off x="42199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椭圆 6">
              <a:hlinkClick r:id="rId4" action="ppaction://hlinksldjump"/>
              <a:extLst>
                <a:ext uri="{FF2B5EF4-FFF2-40B4-BE49-F238E27FC236}">
                  <a16:creationId xmlns:a16="http://schemas.microsoft.com/office/drawing/2014/main" id="{7D405A3A-625E-49F5-8796-46DE7782DA59}"/>
                </a:ext>
              </a:extLst>
            </p:cNvPr>
            <p:cNvSpPr/>
            <p:nvPr/>
          </p:nvSpPr>
          <p:spPr>
            <a:xfrm>
              <a:off x="44485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hlinkClick r:id="rId5" action="ppaction://hlinksldjump"/>
              <a:extLst>
                <a:ext uri="{FF2B5EF4-FFF2-40B4-BE49-F238E27FC236}">
                  <a16:creationId xmlns:a16="http://schemas.microsoft.com/office/drawing/2014/main" id="{7AAED2C0-6201-48DB-908E-6F954977E4AA}"/>
                </a:ext>
              </a:extLst>
            </p:cNvPr>
            <p:cNvSpPr/>
            <p:nvPr/>
          </p:nvSpPr>
          <p:spPr>
            <a:xfrm>
              <a:off x="46771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hlinkClick r:id="rId6" action="ppaction://hlinksldjump"/>
              <a:extLst>
                <a:ext uri="{FF2B5EF4-FFF2-40B4-BE49-F238E27FC236}">
                  <a16:creationId xmlns:a16="http://schemas.microsoft.com/office/drawing/2014/main" id="{2A6595C5-409A-4558-B8A8-761CBDBC7843}"/>
                </a:ext>
              </a:extLst>
            </p:cNvPr>
            <p:cNvSpPr/>
            <p:nvPr/>
          </p:nvSpPr>
          <p:spPr>
            <a:xfrm>
              <a:off x="49057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hlinkClick r:id="rId7" action="ppaction://hlinksldjump"/>
              <a:extLst>
                <a:ext uri="{FF2B5EF4-FFF2-40B4-BE49-F238E27FC236}">
                  <a16:creationId xmlns:a16="http://schemas.microsoft.com/office/drawing/2014/main" id="{5B95270E-3CBD-4D96-90D0-52A929DAF233}"/>
                </a:ext>
              </a:extLst>
            </p:cNvPr>
            <p:cNvSpPr/>
            <p:nvPr/>
          </p:nvSpPr>
          <p:spPr>
            <a:xfrm>
              <a:off x="51343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585DB797-E715-46B7-8546-26A4D209DD99}"/>
                </a:ext>
              </a:extLst>
            </p:cNvPr>
            <p:cNvSpPr/>
            <p:nvPr/>
          </p:nvSpPr>
          <p:spPr>
            <a:xfrm>
              <a:off x="53629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77DA51EF-A9A7-478E-A1BA-029968468A75}"/>
                </a:ext>
              </a:extLst>
            </p:cNvPr>
            <p:cNvSpPr/>
            <p:nvPr/>
          </p:nvSpPr>
          <p:spPr>
            <a:xfrm>
              <a:off x="55915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hlinkClick r:id="rId10" action="ppaction://hlinksldjump"/>
              <a:extLst>
                <a:ext uri="{FF2B5EF4-FFF2-40B4-BE49-F238E27FC236}">
                  <a16:creationId xmlns:a16="http://schemas.microsoft.com/office/drawing/2014/main" id="{E81F88B9-4766-4654-8107-35F4E7A65A72}"/>
                </a:ext>
              </a:extLst>
            </p:cNvPr>
            <p:cNvSpPr/>
            <p:nvPr/>
          </p:nvSpPr>
          <p:spPr>
            <a:xfrm>
              <a:off x="5815584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hlinkClick r:id="rId11" action="ppaction://hlinksldjump"/>
              <a:extLst>
                <a:ext uri="{FF2B5EF4-FFF2-40B4-BE49-F238E27FC236}">
                  <a16:creationId xmlns:a16="http://schemas.microsoft.com/office/drawing/2014/main" id="{977EBBBF-BF2B-4C73-A15E-97CAE3105A8F}"/>
                </a:ext>
              </a:extLst>
            </p:cNvPr>
            <p:cNvSpPr/>
            <p:nvPr/>
          </p:nvSpPr>
          <p:spPr>
            <a:xfrm>
              <a:off x="6039612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hlinkClick r:id="rId12" action="ppaction://hlinksldjump"/>
              <a:extLst>
                <a:ext uri="{FF2B5EF4-FFF2-40B4-BE49-F238E27FC236}">
                  <a16:creationId xmlns:a16="http://schemas.microsoft.com/office/drawing/2014/main" id="{DC02ED30-71C7-4670-AAE2-BA9A4AB62409}"/>
                </a:ext>
              </a:extLst>
            </p:cNvPr>
            <p:cNvSpPr/>
            <p:nvPr/>
          </p:nvSpPr>
          <p:spPr>
            <a:xfrm>
              <a:off x="6263640" y="6473952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>
              <a:hlinkClick r:id="rId13" action="ppaction://hlinksldjump"/>
              <a:extLst>
                <a:ext uri="{FF2B5EF4-FFF2-40B4-BE49-F238E27FC236}">
                  <a16:creationId xmlns:a16="http://schemas.microsoft.com/office/drawing/2014/main" id="{33DC012E-9C5E-4579-8F32-B8F373FFC01E}"/>
                </a:ext>
              </a:extLst>
            </p:cNvPr>
            <p:cNvSpPr/>
            <p:nvPr/>
          </p:nvSpPr>
          <p:spPr>
            <a:xfrm>
              <a:off x="6487668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hlinkClick r:id="rId14" action="ppaction://hlinksldjump"/>
              <a:extLst>
                <a:ext uri="{FF2B5EF4-FFF2-40B4-BE49-F238E27FC236}">
                  <a16:creationId xmlns:a16="http://schemas.microsoft.com/office/drawing/2014/main" id="{5DE5FDAA-527B-4B12-A046-B0099C763FF9}"/>
                </a:ext>
              </a:extLst>
            </p:cNvPr>
            <p:cNvSpPr/>
            <p:nvPr/>
          </p:nvSpPr>
          <p:spPr>
            <a:xfrm>
              <a:off x="671169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hlinkClick r:id="rId15" action="ppaction://hlinksldjump"/>
              <a:extLst>
                <a:ext uri="{FF2B5EF4-FFF2-40B4-BE49-F238E27FC236}">
                  <a16:creationId xmlns:a16="http://schemas.microsoft.com/office/drawing/2014/main" id="{8B37A277-EAA3-4ED2-B4F7-0287F61B6B2E}"/>
                </a:ext>
              </a:extLst>
            </p:cNvPr>
            <p:cNvSpPr/>
            <p:nvPr/>
          </p:nvSpPr>
          <p:spPr>
            <a:xfrm>
              <a:off x="6935724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hlinkClick r:id="rId16" action="ppaction://hlinksldjump"/>
              <a:extLst>
                <a:ext uri="{FF2B5EF4-FFF2-40B4-BE49-F238E27FC236}">
                  <a16:creationId xmlns:a16="http://schemas.microsoft.com/office/drawing/2014/main" id="{E1B78BBD-1574-4F6B-B11B-52125F0D458B}"/>
                </a:ext>
              </a:extLst>
            </p:cNvPr>
            <p:cNvSpPr/>
            <p:nvPr/>
          </p:nvSpPr>
          <p:spPr>
            <a:xfrm>
              <a:off x="7159752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hlinkClick r:id="rId17" action="ppaction://hlinksldjump"/>
              <a:extLst>
                <a:ext uri="{FF2B5EF4-FFF2-40B4-BE49-F238E27FC236}">
                  <a16:creationId xmlns:a16="http://schemas.microsoft.com/office/drawing/2014/main" id="{44F54C5C-5A01-4126-9C2F-342696444A2E}"/>
                </a:ext>
              </a:extLst>
            </p:cNvPr>
            <p:cNvSpPr/>
            <p:nvPr/>
          </p:nvSpPr>
          <p:spPr>
            <a:xfrm>
              <a:off x="7383780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hlinkClick r:id="rId18" action="ppaction://hlinksldjump"/>
              <a:extLst>
                <a:ext uri="{FF2B5EF4-FFF2-40B4-BE49-F238E27FC236}">
                  <a16:creationId xmlns:a16="http://schemas.microsoft.com/office/drawing/2014/main" id="{0A0285D2-797A-437F-98CE-38350DD7C22A}"/>
                </a:ext>
              </a:extLst>
            </p:cNvPr>
            <p:cNvSpPr/>
            <p:nvPr/>
          </p:nvSpPr>
          <p:spPr>
            <a:xfrm>
              <a:off x="3989007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椭圆 21">
              <a:hlinkClick r:id="rId19" action="ppaction://hlinksldjump"/>
              <a:extLst>
                <a:ext uri="{FF2B5EF4-FFF2-40B4-BE49-F238E27FC236}">
                  <a16:creationId xmlns:a16="http://schemas.microsoft.com/office/drawing/2014/main" id="{ABDF63C9-B770-4258-AC73-9B7A85521673}"/>
                </a:ext>
              </a:extLst>
            </p:cNvPr>
            <p:cNvSpPr/>
            <p:nvPr/>
          </p:nvSpPr>
          <p:spPr>
            <a:xfrm>
              <a:off x="3758058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椭圆 22">
              <a:hlinkClick r:id="rId20" action="ppaction://hlinksldjump"/>
              <a:extLst>
                <a:ext uri="{FF2B5EF4-FFF2-40B4-BE49-F238E27FC236}">
                  <a16:creationId xmlns:a16="http://schemas.microsoft.com/office/drawing/2014/main" id="{5D84A679-73E1-4004-894D-6B7A627E6A5E}"/>
                </a:ext>
              </a:extLst>
            </p:cNvPr>
            <p:cNvSpPr/>
            <p:nvPr/>
          </p:nvSpPr>
          <p:spPr>
            <a:xfrm>
              <a:off x="7607808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hlinkClick r:id="rId21" action="ppaction://hlinksldjump"/>
              <a:extLst>
                <a:ext uri="{FF2B5EF4-FFF2-40B4-BE49-F238E27FC236}">
                  <a16:creationId xmlns:a16="http://schemas.microsoft.com/office/drawing/2014/main" id="{60E40171-FA8E-4618-B7F8-CD6CE7B865EC}"/>
                </a:ext>
              </a:extLst>
            </p:cNvPr>
            <p:cNvSpPr/>
            <p:nvPr/>
          </p:nvSpPr>
          <p:spPr>
            <a:xfrm>
              <a:off x="783183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61670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FFE1A-F8F7-40A9-B663-F98D8171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莫比乌斯反演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3887D72-FE47-4A42-96D3-DD0112FE55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例如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=32,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dirty="0"/>
                  <a:t>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3887D72-FE47-4A42-96D3-DD0112FE55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8A6BFA3E-AB23-4CA4-A3FB-F63C65CD7B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1875735"/>
                  </p:ext>
                </p:extLst>
              </p:nvPr>
            </p:nvGraphicFramePr>
            <p:xfrm>
              <a:off x="981306" y="3345365"/>
              <a:ext cx="9835911" cy="2231972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578583">
                      <a:extLst>
                        <a:ext uri="{9D8B030D-6E8A-4147-A177-3AD203B41FA5}">
                          <a16:colId xmlns:a16="http://schemas.microsoft.com/office/drawing/2014/main" val="1900079661"/>
                        </a:ext>
                      </a:extLst>
                    </a:gridCol>
                    <a:gridCol w="578583">
                      <a:extLst>
                        <a:ext uri="{9D8B030D-6E8A-4147-A177-3AD203B41FA5}">
                          <a16:colId xmlns:a16="http://schemas.microsoft.com/office/drawing/2014/main" val="1121322229"/>
                        </a:ext>
                      </a:extLst>
                    </a:gridCol>
                    <a:gridCol w="578583">
                      <a:extLst>
                        <a:ext uri="{9D8B030D-6E8A-4147-A177-3AD203B41FA5}">
                          <a16:colId xmlns:a16="http://schemas.microsoft.com/office/drawing/2014/main" val="3461805304"/>
                        </a:ext>
                      </a:extLst>
                    </a:gridCol>
                    <a:gridCol w="578583">
                      <a:extLst>
                        <a:ext uri="{9D8B030D-6E8A-4147-A177-3AD203B41FA5}">
                          <a16:colId xmlns:a16="http://schemas.microsoft.com/office/drawing/2014/main" val="3307568130"/>
                        </a:ext>
                      </a:extLst>
                    </a:gridCol>
                    <a:gridCol w="578583">
                      <a:extLst>
                        <a:ext uri="{9D8B030D-6E8A-4147-A177-3AD203B41FA5}">
                          <a16:colId xmlns:a16="http://schemas.microsoft.com/office/drawing/2014/main" val="17746505"/>
                        </a:ext>
                      </a:extLst>
                    </a:gridCol>
                    <a:gridCol w="578583">
                      <a:extLst>
                        <a:ext uri="{9D8B030D-6E8A-4147-A177-3AD203B41FA5}">
                          <a16:colId xmlns:a16="http://schemas.microsoft.com/office/drawing/2014/main" val="2507622752"/>
                        </a:ext>
                      </a:extLst>
                    </a:gridCol>
                    <a:gridCol w="578583">
                      <a:extLst>
                        <a:ext uri="{9D8B030D-6E8A-4147-A177-3AD203B41FA5}">
                          <a16:colId xmlns:a16="http://schemas.microsoft.com/office/drawing/2014/main" val="1313436624"/>
                        </a:ext>
                      </a:extLst>
                    </a:gridCol>
                    <a:gridCol w="578583">
                      <a:extLst>
                        <a:ext uri="{9D8B030D-6E8A-4147-A177-3AD203B41FA5}">
                          <a16:colId xmlns:a16="http://schemas.microsoft.com/office/drawing/2014/main" val="1798545064"/>
                        </a:ext>
                      </a:extLst>
                    </a:gridCol>
                    <a:gridCol w="578583">
                      <a:extLst>
                        <a:ext uri="{9D8B030D-6E8A-4147-A177-3AD203B41FA5}">
                          <a16:colId xmlns:a16="http://schemas.microsoft.com/office/drawing/2014/main" val="866397294"/>
                        </a:ext>
                      </a:extLst>
                    </a:gridCol>
                    <a:gridCol w="578583">
                      <a:extLst>
                        <a:ext uri="{9D8B030D-6E8A-4147-A177-3AD203B41FA5}">
                          <a16:colId xmlns:a16="http://schemas.microsoft.com/office/drawing/2014/main" val="2507305837"/>
                        </a:ext>
                      </a:extLst>
                    </a:gridCol>
                    <a:gridCol w="578583">
                      <a:extLst>
                        <a:ext uri="{9D8B030D-6E8A-4147-A177-3AD203B41FA5}">
                          <a16:colId xmlns:a16="http://schemas.microsoft.com/office/drawing/2014/main" val="2107493218"/>
                        </a:ext>
                      </a:extLst>
                    </a:gridCol>
                    <a:gridCol w="578583">
                      <a:extLst>
                        <a:ext uri="{9D8B030D-6E8A-4147-A177-3AD203B41FA5}">
                          <a16:colId xmlns:a16="http://schemas.microsoft.com/office/drawing/2014/main" val="3214877609"/>
                        </a:ext>
                      </a:extLst>
                    </a:gridCol>
                    <a:gridCol w="578583">
                      <a:extLst>
                        <a:ext uri="{9D8B030D-6E8A-4147-A177-3AD203B41FA5}">
                          <a16:colId xmlns:a16="http://schemas.microsoft.com/office/drawing/2014/main" val="3021365194"/>
                        </a:ext>
                      </a:extLst>
                    </a:gridCol>
                    <a:gridCol w="578583">
                      <a:extLst>
                        <a:ext uri="{9D8B030D-6E8A-4147-A177-3AD203B41FA5}">
                          <a16:colId xmlns:a16="http://schemas.microsoft.com/office/drawing/2014/main" val="398517479"/>
                        </a:ext>
                      </a:extLst>
                    </a:gridCol>
                    <a:gridCol w="578583">
                      <a:extLst>
                        <a:ext uri="{9D8B030D-6E8A-4147-A177-3AD203B41FA5}">
                          <a16:colId xmlns:a16="http://schemas.microsoft.com/office/drawing/2014/main" val="2207989895"/>
                        </a:ext>
                      </a:extLst>
                    </a:gridCol>
                    <a:gridCol w="578583">
                      <a:extLst>
                        <a:ext uri="{9D8B030D-6E8A-4147-A177-3AD203B41FA5}">
                          <a16:colId xmlns:a16="http://schemas.microsoft.com/office/drawing/2014/main" val="3664856563"/>
                        </a:ext>
                      </a:extLst>
                    </a:gridCol>
                    <a:gridCol w="578583">
                      <a:extLst>
                        <a:ext uri="{9D8B030D-6E8A-4147-A177-3AD203B41FA5}">
                          <a16:colId xmlns:a16="http://schemas.microsoft.com/office/drawing/2014/main" val="4005230931"/>
                        </a:ext>
                      </a:extLst>
                    </a:gridCol>
                  </a:tblGrid>
                  <a:tr h="55477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026185"/>
                      </a:ext>
                    </a:extLst>
                  </a:tr>
                  <a:tr h="55477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zh-CN" alt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𝑘𝑑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2737804"/>
                      </a:ext>
                    </a:extLst>
                  </a:tr>
                  <a:tr h="55477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𝑘𝑑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7309126"/>
                      </a:ext>
                    </a:extLst>
                  </a:tr>
                  <a:tr h="55477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65961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8A6BFA3E-AB23-4CA4-A3FB-F63C65CD7B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1875735"/>
                  </p:ext>
                </p:extLst>
              </p:nvPr>
            </p:nvGraphicFramePr>
            <p:xfrm>
              <a:off x="981306" y="3345365"/>
              <a:ext cx="9835911" cy="2231972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578583">
                      <a:extLst>
                        <a:ext uri="{9D8B030D-6E8A-4147-A177-3AD203B41FA5}">
                          <a16:colId xmlns:a16="http://schemas.microsoft.com/office/drawing/2014/main" val="1900079661"/>
                        </a:ext>
                      </a:extLst>
                    </a:gridCol>
                    <a:gridCol w="578583">
                      <a:extLst>
                        <a:ext uri="{9D8B030D-6E8A-4147-A177-3AD203B41FA5}">
                          <a16:colId xmlns:a16="http://schemas.microsoft.com/office/drawing/2014/main" val="1121322229"/>
                        </a:ext>
                      </a:extLst>
                    </a:gridCol>
                    <a:gridCol w="578583">
                      <a:extLst>
                        <a:ext uri="{9D8B030D-6E8A-4147-A177-3AD203B41FA5}">
                          <a16:colId xmlns:a16="http://schemas.microsoft.com/office/drawing/2014/main" val="3461805304"/>
                        </a:ext>
                      </a:extLst>
                    </a:gridCol>
                    <a:gridCol w="578583">
                      <a:extLst>
                        <a:ext uri="{9D8B030D-6E8A-4147-A177-3AD203B41FA5}">
                          <a16:colId xmlns:a16="http://schemas.microsoft.com/office/drawing/2014/main" val="3307568130"/>
                        </a:ext>
                      </a:extLst>
                    </a:gridCol>
                    <a:gridCol w="578583">
                      <a:extLst>
                        <a:ext uri="{9D8B030D-6E8A-4147-A177-3AD203B41FA5}">
                          <a16:colId xmlns:a16="http://schemas.microsoft.com/office/drawing/2014/main" val="17746505"/>
                        </a:ext>
                      </a:extLst>
                    </a:gridCol>
                    <a:gridCol w="578583">
                      <a:extLst>
                        <a:ext uri="{9D8B030D-6E8A-4147-A177-3AD203B41FA5}">
                          <a16:colId xmlns:a16="http://schemas.microsoft.com/office/drawing/2014/main" val="2507622752"/>
                        </a:ext>
                      </a:extLst>
                    </a:gridCol>
                    <a:gridCol w="578583">
                      <a:extLst>
                        <a:ext uri="{9D8B030D-6E8A-4147-A177-3AD203B41FA5}">
                          <a16:colId xmlns:a16="http://schemas.microsoft.com/office/drawing/2014/main" val="1313436624"/>
                        </a:ext>
                      </a:extLst>
                    </a:gridCol>
                    <a:gridCol w="578583">
                      <a:extLst>
                        <a:ext uri="{9D8B030D-6E8A-4147-A177-3AD203B41FA5}">
                          <a16:colId xmlns:a16="http://schemas.microsoft.com/office/drawing/2014/main" val="1798545064"/>
                        </a:ext>
                      </a:extLst>
                    </a:gridCol>
                    <a:gridCol w="578583">
                      <a:extLst>
                        <a:ext uri="{9D8B030D-6E8A-4147-A177-3AD203B41FA5}">
                          <a16:colId xmlns:a16="http://schemas.microsoft.com/office/drawing/2014/main" val="866397294"/>
                        </a:ext>
                      </a:extLst>
                    </a:gridCol>
                    <a:gridCol w="578583">
                      <a:extLst>
                        <a:ext uri="{9D8B030D-6E8A-4147-A177-3AD203B41FA5}">
                          <a16:colId xmlns:a16="http://schemas.microsoft.com/office/drawing/2014/main" val="2507305837"/>
                        </a:ext>
                      </a:extLst>
                    </a:gridCol>
                    <a:gridCol w="578583">
                      <a:extLst>
                        <a:ext uri="{9D8B030D-6E8A-4147-A177-3AD203B41FA5}">
                          <a16:colId xmlns:a16="http://schemas.microsoft.com/office/drawing/2014/main" val="2107493218"/>
                        </a:ext>
                      </a:extLst>
                    </a:gridCol>
                    <a:gridCol w="578583">
                      <a:extLst>
                        <a:ext uri="{9D8B030D-6E8A-4147-A177-3AD203B41FA5}">
                          <a16:colId xmlns:a16="http://schemas.microsoft.com/office/drawing/2014/main" val="3214877609"/>
                        </a:ext>
                      </a:extLst>
                    </a:gridCol>
                    <a:gridCol w="578583">
                      <a:extLst>
                        <a:ext uri="{9D8B030D-6E8A-4147-A177-3AD203B41FA5}">
                          <a16:colId xmlns:a16="http://schemas.microsoft.com/office/drawing/2014/main" val="3021365194"/>
                        </a:ext>
                      </a:extLst>
                    </a:gridCol>
                    <a:gridCol w="578583">
                      <a:extLst>
                        <a:ext uri="{9D8B030D-6E8A-4147-A177-3AD203B41FA5}">
                          <a16:colId xmlns:a16="http://schemas.microsoft.com/office/drawing/2014/main" val="398517479"/>
                        </a:ext>
                      </a:extLst>
                    </a:gridCol>
                    <a:gridCol w="578583">
                      <a:extLst>
                        <a:ext uri="{9D8B030D-6E8A-4147-A177-3AD203B41FA5}">
                          <a16:colId xmlns:a16="http://schemas.microsoft.com/office/drawing/2014/main" val="2207989895"/>
                        </a:ext>
                      </a:extLst>
                    </a:gridCol>
                    <a:gridCol w="578583">
                      <a:extLst>
                        <a:ext uri="{9D8B030D-6E8A-4147-A177-3AD203B41FA5}">
                          <a16:colId xmlns:a16="http://schemas.microsoft.com/office/drawing/2014/main" val="3664856563"/>
                        </a:ext>
                      </a:extLst>
                    </a:gridCol>
                    <a:gridCol w="578583">
                      <a:extLst>
                        <a:ext uri="{9D8B030D-6E8A-4147-A177-3AD203B41FA5}">
                          <a16:colId xmlns:a16="http://schemas.microsoft.com/office/drawing/2014/main" val="4005230931"/>
                        </a:ext>
                      </a:extLst>
                    </a:gridCol>
                  </a:tblGrid>
                  <a:tr h="55477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5495" r="-1601053" b="-304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026185"/>
                      </a:ext>
                    </a:extLst>
                  </a:tr>
                  <a:tr h="56121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103226" r="-1601053" b="-197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2737804"/>
                      </a:ext>
                    </a:extLst>
                  </a:tr>
                  <a:tr h="56121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205435" r="-160105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7309126"/>
                      </a:ext>
                    </a:extLst>
                  </a:tr>
                  <a:tr h="55477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308791" r="-1601053" b="-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65961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8A109629-8D2B-46A6-9762-FA8C21AFF036}"/>
              </a:ext>
            </a:extLst>
          </p:cNvPr>
          <p:cNvSpPr/>
          <p:nvPr/>
        </p:nvSpPr>
        <p:spPr>
          <a:xfrm>
            <a:off x="7292898" y="3966633"/>
            <a:ext cx="3423423" cy="1494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7A50EA-EFC3-47E9-B060-ADBCF3EA1346}"/>
              </a:ext>
            </a:extLst>
          </p:cNvPr>
          <p:cNvSpPr/>
          <p:nvPr/>
        </p:nvSpPr>
        <p:spPr>
          <a:xfrm>
            <a:off x="6096000" y="3966632"/>
            <a:ext cx="1096002" cy="1494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DD162DE-C12F-4AF5-BF2F-0A4FAAFE9F0A}"/>
              </a:ext>
            </a:extLst>
          </p:cNvPr>
          <p:cNvSpPr/>
          <p:nvPr/>
        </p:nvSpPr>
        <p:spPr>
          <a:xfrm>
            <a:off x="4916097" y="3966631"/>
            <a:ext cx="1096002" cy="1494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6D8BA3-A9BA-4364-9779-674DB0D9245B}"/>
              </a:ext>
            </a:extLst>
          </p:cNvPr>
          <p:cNvSpPr/>
          <p:nvPr/>
        </p:nvSpPr>
        <p:spPr>
          <a:xfrm>
            <a:off x="4371278" y="3967494"/>
            <a:ext cx="494370" cy="1494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6DBBDB5-1784-437E-A515-D3FCE5B607F4}"/>
              </a:ext>
            </a:extLst>
          </p:cNvPr>
          <p:cNvSpPr/>
          <p:nvPr/>
        </p:nvSpPr>
        <p:spPr>
          <a:xfrm>
            <a:off x="3789292" y="3964288"/>
            <a:ext cx="494370" cy="1494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A47A029-C88F-4D16-A372-62FD5CE789C9}"/>
              </a:ext>
            </a:extLst>
          </p:cNvPr>
          <p:cNvSpPr/>
          <p:nvPr/>
        </p:nvSpPr>
        <p:spPr>
          <a:xfrm>
            <a:off x="3237438" y="3964288"/>
            <a:ext cx="494370" cy="1494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A552DE3-65AB-4CCF-A382-002D6B39D289}"/>
              </a:ext>
            </a:extLst>
          </p:cNvPr>
          <p:cNvSpPr/>
          <p:nvPr/>
        </p:nvSpPr>
        <p:spPr>
          <a:xfrm>
            <a:off x="2676024" y="3964288"/>
            <a:ext cx="494370" cy="1494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901610A-06FB-46AB-9C3B-971AC7708EFE}"/>
              </a:ext>
            </a:extLst>
          </p:cNvPr>
          <p:cNvSpPr/>
          <p:nvPr/>
        </p:nvSpPr>
        <p:spPr>
          <a:xfrm>
            <a:off x="2127892" y="3964287"/>
            <a:ext cx="494370" cy="1494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867EE5-0F4B-4C4C-8329-79B9F8277963}"/>
              </a:ext>
            </a:extLst>
          </p:cNvPr>
          <p:cNvSpPr/>
          <p:nvPr/>
        </p:nvSpPr>
        <p:spPr>
          <a:xfrm>
            <a:off x="1566478" y="3964288"/>
            <a:ext cx="494370" cy="1494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4188C1A1-BC5C-4D5C-90A4-C0006C35B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65</a:t>
            </a:fld>
            <a:endParaRPr 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8D5794D-CE82-4B59-A5D5-8B5A5574BB71}"/>
              </a:ext>
            </a:extLst>
          </p:cNvPr>
          <p:cNvGrpSpPr/>
          <p:nvPr/>
        </p:nvGrpSpPr>
        <p:grpSpPr>
          <a:xfrm>
            <a:off x="3646044" y="6464808"/>
            <a:ext cx="4210938" cy="137160"/>
            <a:chOff x="3758058" y="6473952"/>
            <a:chExt cx="4210938" cy="137160"/>
          </a:xfrm>
        </p:grpSpPr>
        <p:sp>
          <p:nvSpPr>
            <p:cNvPr id="16" name="椭圆 15">
              <a:hlinkClick r:id="rId4" action="ppaction://hlinksldjump"/>
              <a:extLst>
                <a:ext uri="{FF2B5EF4-FFF2-40B4-BE49-F238E27FC236}">
                  <a16:creationId xmlns:a16="http://schemas.microsoft.com/office/drawing/2014/main" id="{7FA8C57B-9838-4CE9-89F5-6AEDA0A416FE}"/>
                </a:ext>
              </a:extLst>
            </p:cNvPr>
            <p:cNvSpPr/>
            <p:nvPr/>
          </p:nvSpPr>
          <p:spPr>
            <a:xfrm>
              <a:off x="42199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椭圆 16">
              <a:hlinkClick r:id="rId5" action="ppaction://hlinksldjump"/>
              <a:extLst>
                <a:ext uri="{FF2B5EF4-FFF2-40B4-BE49-F238E27FC236}">
                  <a16:creationId xmlns:a16="http://schemas.microsoft.com/office/drawing/2014/main" id="{76CCA659-6188-468E-AA07-7DB15F92F0FD}"/>
                </a:ext>
              </a:extLst>
            </p:cNvPr>
            <p:cNvSpPr/>
            <p:nvPr/>
          </p:nvSpPr>
          <p:spPr>
            <a:xfrm>
              <a:off x="44485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hlinkClick r:id="rId6" action="ppaction://hlinksldjump"/>
              <a:extLst>
                <a:ext uri="{FF2B5EF4-FFF2-40B4-BE49-F238E27FC236}">
                  <a16:creationId xmlns:a16="http://schemas.microsoft.com/office/drawing/2014/main" id="{CB3B6B36-B5BC-443E-BE4B-433E99E2FC65}"/>
                </a:ext>
              </a:extLst>
            </p:cNvPr>
            <p:cNvSpPr/>
            <p:nvPr/>
          </p:nvSpPr>
          <p:spPr>
            <a:xfrm>
              <a:off x="46771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hlinkClick r:id="rId7" action="ppaction://hlinksldjump"/>
              <a:extLst>
                <a:ext uri="{FF2B5EF4-FFF2-40B4-BE49-F238E27FC236}">
                  <a16:creationId xmlns:a16="http://schemas.microsoft.com/office/drawing/2014/main" id="{78563FBA-6A1D-4304-932D-28F13806E7F9}"/>
                </a:ext>
              </a:extLst>
            </p:cNvPr>
            <p:cNvSpPr/>
            <p:nvPr/>
          </p:nvSpPr>
          <p:spPr>
            <a:xfrm>
              <a:off x="49057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hlinkClick r:id="rId8" action="ppaction://hlinksldjump"/>
              <a:extLst>
                <a:ext uri="{FF2B5EF4-FFF2-40B4-BE49-F238E27FC236}">
                  <a16:creationId xmlns:a16="http://schemas.microsoft.com/office/drawing/2014/main" id="{B57AB220-A4E6-4E9B-A949-07431871E9D1}"/>
                </a:ext>
              </a:extLst>
            </p:cNvPr>
            <p:cNvSpPr/>
            <p:nvPr/>
          </p:nvSpPr>
          <p:spPr>
            <a:xfrm>
              <a:off x="51343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hlinkClick r:id="rId9" action="ppaction://hlinksldjump"/>
              <a:extLst>
                <a:ext uri="{FF2B5EF4-FFF2-40B4-BE49-F238E27FC236}">
                  <a16:creationId xmlns:a16="http://schemas.microsoft.com/office/drawing/2014/main" id="{AE47B275-B65B-4132-BD28-B4B7FE90F978}"/>
                </a:ext>
              </a:extLst>
            </p:cNvPr>
            <p:cNvSpPr/>
            <p:nvPr/>
          </p:nvSpPr>
          <p:spPr>
            <a:xfrm>
              <a:off x="53629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hlinkClick r:id="rId10" action="ppaction://hlinksldjump"/>
              <a:extLst>
                <a:ext uri="{FF2B5EF4-FFF2-40B4-BE49-F238E27FC236}">
                  <a16:creationId xmlns:a16="http://schemas.microsoft.com/office/drawing/2014/main" id="{C51F7A48-A78C-473B-80B9-5FDC47151305}"/>
                </a:ext>
              </a:extLst>
            </p:cNvPr>
            <p:cNvSpPr/>
            <p:nvPr/>
          </p:nvSpPr>
          <p:spPr>
            <a:xfrm>
              <a:off x="55915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hlinkClick r:id="rId11" action="ppaction://hlinksldjump"/>
              <a:extLst>
                <a:ext uri="{FF2B5EF4-FFF2-40B4-BE49-F238E27FC236}">
                  <a16:creationId xmlns:a16="http://schemas.microsoft.com/office/drawing/2014/main" id="{5CA762A2-F087-4A92-B026-08A61861C3FE}"/>
                </a:ext>
              </a:extLst>
            </p:cNvPr>
            <p:cNvSpPr/>
            <p:nvPr/>
          </p:nvSpPr>
          <p:spPr>
            <a:xfrm>
              <a:off x="5815584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hlinkClick r:id="rId12" action="ppaction://hlinksldjump"/>
              <a:extLst>
                <a:ext uri="{FF2B5EF4-FFF2-40B4-BE49-F238E27FC236}">
                  <a16:creationId xmlns:a16="http://schemas.microsoft.com/office/drawing/2014/main" id="{B64E3DDE-0987-47D2-800A-26EA1236DD4A}"/>
                </a:ext>
              </a:extLst>
            </p:cNvPr>
            <p:cNvSpPr/>
            <p:nvPr/>
          </p:nvSpPr>
          <p:spPr>
            <a:xfrm>
              <a:off x="6039612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hlinkClick r:id="rId13" action="ppaction://hlinksldjump"/>
              <a:extLst>
                <a:ext uri="{FF2B5EF4-FFF2-40B4-BE49-F238E27FC236}">
                  <a16:creationId xmlns:a16="http://schemas.microsoft.com/office/drawing/2014/main" id="{B086FB73-4DEA-41B4-83A5-F47223CC8C0F}"/>
                </a:ext>
              </a:extLst>
            </p:cNvPr>
            <p:cNvSpPr/>
            <p:nvPr/>
          </p:nvSpPr>
          <p:spPr>
            <a:xfrm>
              <a:off x="6263640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hlinkClick r:id="rId14" action="ppaction://hlinksldjump"/>
              <a:extLst>
                <a:ext uri="{FF2B5EF4-FFF2-40B4-BE49-F238E27FC236}">
                  <a16:creationId xmlns:a16="http://schemas.microsoft.com/office/drawing/2014/main" id="{C9AD1564-D57D-483D-85D1-940613E1F6CA}"/>
                </a:ext>
              </a:extLst>
            </p:cNvPr>
            <p:cNvSpPr/>
            <p:nvPr/>
          </p:nvSpPr>
          <p:spPr>
            <a:xfrm>
              <a:off x="6487668" y="6473952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椭圆 26">
              <a:hlinkClick r:id="rId15" action="ppaction://hlinksldjump"/>
              <a:extLst>
                <a:ext uri="{FF2B5EF4-FFF2-40B4-BE49-F238E27FC236}">
                  <a16:creationId xmlns:a16="http://schemas.microsoft.com/office/drawing/2014/main" id="{0C3CC76A-41DB-4A34-B4DC-BA1B3D83580B}"/>
                </a:ext>
              </a:extLst>
            </p:cNvPr>
            <p:cNvSpPr/>
            <p:nvPr/>
          </p:nvSpPr>
          <p:spPr>
            <a:xfrm>
              <a:off x="671169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hlinkClick r:id="rId16" action="ppaction://hlinksldjump"/>
              <a:extLst>
                <a:ext uri="{FF2B5EF4-FFF2-40B4-BE49-F238E27FC236}">
                  <a16:creationId xmlns:a16="http://schemas.microsoft.com/office/drawing/2014/main" id="{9AFA7111-DD39-46C7-8505-DD350C6020C7}"/>
                </a:ext>
              </a:extLst>
            </p:cNvPr>
            <p:cNvSpPr/>
            <p:nvPr/>
          </p:nvSpPr>
          <p:spPr>
            <a:xfrm>
              <a:off x="6935724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hlinkClick r:id="rId17" action="ppaction://hlinksldjump"/>
              <a:extLst>
                <a:ext uri="{FF2B5EF4-FFF2-40B4-BE49-F238E27FC236}">
                  <a16:creationId xmlns:a16="http://schemas.microsoft.com/office/drawing/2014/main" id="{49DEB2A3-2EBE-4447-9476-201B044D6B98}"/>
                </a:ext>
              </a:extLst>
            </p:cNvPr>
            <p:cNvSpPr/>
            <p:nvPr/>
          </p:nvSpPr>
          <p:spPr>
            <a:xfrm>
              <a:off x="7159752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hlinkClick r:id="rId18" action="ppaction://hlinksldjump"/>
              <a:extLst>
                <a:ext uri="{FF2B5EF4-FFF2-40B4-BE49-F238E27FC236}">
                  <a16:creationId xmlns:a16="http://schemas.microsoft.com/office/drawing/2014/main" id="{DD0BDEC1-FA17-4CF9-95DC-4DCB06550400}"/>
                </a:ext>
              </a:extLst>
            </p:cNvPr>
            <p:cNvSpPr/>
            <p:nvPr/>
          </p:nvSpPr>
          <p:spPr>
            <a:xfrm>
              <a:off x="7383780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hlinkClick r:id="rId19" action="ppaction://hlinksldjump"/>
              <a:extLst>
                <a:ext uri="{FF2B5EF4-FFF2-40B4-BE49-F238E27FC236}">
                  <a16:creationId xmlns:a16="http://schemas.microsoft.com/office/drawing/2014/main" id="{0E435CBF-D789-480E-992C-9D3CFF35ACB5}"/>
                </a:ext>
              </a:extLst>
            </p:cNvPr>
            <p:cNvSpPr/>
            <p:nvPr/>
          </p:nvSpPr>
          <p:spPr>
            <a:xfrm>
              <a:off x="3989007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椭圆 31">
              <a:hlinkClick r:id="rId20" action="ppaction://hlinksldjump"/>
              <a:extLst>
                <a:ext uri="{FF2B5EF4-FFF2-40B4-BE49-F238E27FC236}">
                  <a16:creationId xmlns:a16="http://schemas.microsoft.com/office/drawing/2014/main" id="{2A023788-F11D-4CDA-AEFF-6BC7BF542DBB}"/>
                </a:ext>
              </a:extLst>
            </p:cNvPr>
            <p:cNvSpPr/>
            <p:nvPr/>
          </p:nvSpPr>
          <p:spPr>
            <a:xfrm>
              <a:off x="3758058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椭圆 32">
              <a:hlinkClick r:id="rId21" action="ppaction://hlinksldjump"/>
              <a:extLst>
                <a:ext uri="{FF2B5EF4-FFF2-40B4-BE49-F238E27FC236}">
                  <a16:creationId xmlns:a16="http://schemas.microsoft.com/office/drawing/2014/main" id="{15A3C324-7833-443B-B12F-E102EDC02F7B}"/>
                </a:ext>
              </a:extLst>
            </p:cNvPr>
            <p:cNvSpPr/>
            <p:nvPr/>
          </p:nvSpPr>
          <p:spPr>
            <a:xfrm>
              <a:off x="7607808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hlinkClick r:id="rId22" action="ppaction://hlinksldjump"/>
              <a:extLst>
                <a:ext uri="{FF2B5EF4-FFF2-40B4-BE49-F238E27FC236}">
                  <a16:creationId xmlns:a16="http://schemas.microsoft.com/office/drawing/2014/main" id="{A801560C-307F-4A51-AF90-D1E79F9960A8}"/>
                </a:ext>
              </a:extLst>
            </p:cNvPr>
            <p:cNvSpPr/>
            <p:nvPr/>
          </p:nvSpPr>
          <p:spPr>
            <a:xfrm>
              <a:off x="783183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10445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3CF4A-0FE6-4664-B363-13D6E3F1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莫比乌斯反演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758F07-7630-414C-93FB-04D7569D54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对于相等的段，我们批量处理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dirty="0"/>
                  <a:t>的前缀和，就可以批量计算这一个段的答案。</a:t>
                </a:r>
                <a:endParaRPr lang="en-US" altLang="zh-CN" dirty="0"/>
              </a:p>
              <a:p>
                <a:r>
                  <a:rPr lang="zh-CN" altLang="en-US" dirty="0"/>
                  <a:t>对于位置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，下一个相等位置为</a:t>
                </a:r>
                <a:r>
                  <a:rPr lang="en-US" altLang="zh-CN" dirty="0"/>
                  <a:t>min(n/(n/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),m/(m/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)).</a:t>
                </a:r>
                <a:r>
                  <a:rPr lang="zh-CN" altLang="en-US" dirty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来说，我们要找最大的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，满足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拆掉左边的底：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不等式变形：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den>
                                </m:f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所以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den>
                                </m:f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，对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同理，两个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取最小值即为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都不变</m:t>
                    </m:r>
                  </m:oMath>
                </a14:m>
                <a:r>
                  <a:rPr lang="zh-CN" altLang="en-US" dirty="0"/>
                  <a:t>的段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758F07-7630-414C-93FB-04D7569D54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1BB036-D51F-42C6-AFF7-9A5E2FEE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66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3436B8D-7F5F-41B2-AD24-797DED93A56B}"/>
              </a:ext>
            </a:extLst>
          </p:cNvPr>
          <p:cNvGrpSpPr/>
          <p:nvPr/>
        </p:nvGrpSpPr>
        <p:grpSpPr>
          <a:xfrm>
            <a:off x="3646044" y="6464808"/>
            <a:ext cx="4210938" cy="137160"/>
            <a:chOff x="3758058" y="6473952"/>
            <a:chExt cx="4210938" cy="137160"/>
          </a:xfrm>
        </p:grpSpPr>
        <p:sp>
          <p:nvSpPr>
            <p:cNvPr id="6" name="椭圆 5">
              <a:hlinkClick r:id="rId3" action="ppaction://hlinksldjump"/>
              <a:extLst>
                <a:ext uri="{FF2B5EF4-FFF2-40B4-BE49-F238E27FC236}">
                  <a16:creationId xmlns:a16="http://schemas.microsoft.com/office/drawing/2014/main" id="{90E5470C-AE46-49DB-8437-2A0E4F9D9E65}"/>
                </a:ext>
              </a:extLst>
            </p:cNvPr>
            <p:cNvSpPr/>
            <p:nvPr/>
          </p:nvSpPr>
          <p:spPr>
            <a:xfrm>
              <a:off x="42199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椭圆 6">
              <a:hlinkClick r:id="rId4" action="ppaction://hlinksldjump"/>
              <a:extLst>
                <a:ext uri="{FF2B5EF4-FFF2-40B4-BE49-F238E27FC236}">
                  <a16:creationId xmlns:a16="http://schemas.microsoft.com/office/drawing/2014/main" id="{FD55E0A9-1A38-4A23-A67D-2A87D52F156E}"/>
                </a:ext>
              </a:extLst>
            </p:cNvPr>
            <p:cNvSpPr/>
            <p:nvPr/>
          </p:nvSpPr>
          <p:spPr>
            <a:xfrm>
              <a:off x="44485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hlinkClick r:id="rId5" action="ppaction://hlinksldjump"/>
              <a:extLst>
                <a:ext uri="{FF2B5EF4-FFF2-40B4-BE49-F238E27FC236}">
                  <a16:creationId xmlns:a16="http://schemas.microsoft.com/office/drawing/2014/main" id="{DCF13B0F-7C0F-49D2-825F-A4857C061D5A}"/>
                </a:ext>
              </a:extLst>
            </p:cNvPr>
            <p:cNvSpPr/>
            <p:nvPr/>
          </p:nvSpPr>
          <p:spPr>
            <a:xfrm>
              <a:off x="46771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hlinkClick r:id="rId6" action="ppaction://hlinksldjump"/>
              <a:extLst>
                <a:ext uri="{FF2B5EF4-FFF2-40B4-BE49-F238E27FC236}">
                  <a16:creationId xmlns:a16="http://schemas.microsoft.com/office/drawing/2014/main" id="{7DE109D1-FB3A-4CAC-8E55-F52C810BD818}"/>
                </a:ext>
              </a:extLst>
            </p:cNvPr>
            <p:cNvSpPr/>
            <p:nvPr/>
          </p:nvSpPr>
          <p:spPr>
            <a:xfrm>
              <a:off x="49057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hlinkClick r:id="rId7" action="ppaction://hlinksldjump"/>
              <a:extLst>
                <a:ext uri="{FF2B5EF4-FFF2-40B4-BE49-F238E27FC236}">
                  <a16:creationId xmlns:a16="http://schemas.microsoft.com/office/drawing/2014/main" id="{9663C650-B7EA-4854-8B63-8A38EF02B82D}"/>
                </a:ext>
              </a:extLst>
            </p:cNvPr>
            <p:cNvSpPr/>
            <p:nvPr/>
          </p:nvSpPr>
          <p:spPr>
            <a:xfrm>
              <a:off x="51343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56AA5CCF-C8D5-44A9-AA61-2CAC64C823BD}"/>
                </a:ext>
              </a:extLst>
            </p:cNvPr>
            <p:cNvSpPr/>
            <p:nvPr/>
          </p:nvSpPr>
          <p:spPr>
            <a:xfrm>
              <a:off x="53629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71E8948B-D33F-4C78-9FCB-A6073FDE6065}"/>
                </a:ext>
              </a:extLst>
            </p:cNvPr>
            <p:cNvSpPr/>
            <p:nvPr/>
          </p:nvSpPr>
          <p:spPr>
            <a:xfrm>
              <a:off x="55915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hlinkClick r:id="rId10" action="ppaction://hlinksldjump"/>
              <a:extLst>
                <a:ext uri="{FF2B5EF4-FFF2-40B4-BE49-F238E27FC236}">
                  <a16:creationId xmlns:a16="http://schemas.microsoft.com/office/drawing/2014/main" id="{045A9C9C-E8B1-4BE2-9ECA-E04F39C524BB}"/>
                </a:ext>
              </a:extLst>
            </p:cNvPr>
            <p:cNvSpPr/>
            <p:nvPr/>
          </p:nvSpPr>
          <p:spPr>
            <a:xfrm>
              <a:off x="5815584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hlinkClick r:id="rId11" action="ppaction://hlinksldjump"/>
              <a:extLst>
                <a:ext uri="{FF2B5EF4-FFF2-40B4-BE49-F238E27FC236}">
                  <a16:creationId xmlns:a16="http://schemas.microsoft.com/office/drawing/2014/main" id="{0483360B-FBEF-4366-B28A-9F9DA82CAE5E}"/>
                </a:ext>
              </a:extLst>
            </p:cNvPr>
            <p:cNvSpPr/>
            <p:nvPr/>
          </p:nvSpPr>
          <p:spPr>
            <a:xfrm>
              <a:off x="6039612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hlinkClick r:id="rId12" action="ppaction://hlinksldjump"/>
              <a:extLst>
                <a:ext uri="{FF2B5EF4-FFF2-40B4-BE49-F238E27FC236}">
                  <a16:creationId xmlns:a16="http://schemas.microsoft.com/office/drawing/2014/main" id="{40C35341-89FC-49F4-834D-86231861602C}"/>
                </a:ext>
              </a:extLst>
            </p:cNvPr>
            <p:cNvSpPr/>
            <p:nvPr/>
          </p:nvSpPr>
          <p:spPr>
            <a:xfrm>
              <a:off x="6263640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hlinkClick r:id="rId13" action="ppaction://hlinksldjump"/>
              <a:extLst>
                <a:ext uri="{FF2B5EF4-FFF2-40B4-BE49-F238E27FC236}">
                  <a16:creationId xmlns:a16="http://schemas.microsoft.com/office/drawing/2014/main" id="{79472B5E-8C04-4938-95BF-E58D749709B4}"/>
                </a:ext>
              </a:extLst>
            </p:cNvPr>
            <p:cNvSpPr/>
            <p:nvPr/>
          </p:nvSpPr>
          <p:spPr>
            <a:xfrm>
              <a:off x="6487668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hlinkClick r:id="rId14" action="ppaction://hlinksldjump"/>
              <a:extLst>
                <a:ext uri="{FF2B5EF4-FFF2-40B4-BE49-F238E27FC236}">
                  <a16:creationId xmlns:a16="http://schemas.microsoft.com/office/drawing/2014/main" id="{E2764B24-49AB-40C7-931F-27F7C7B5D73A}"/>
                </a:ext>
              </a:extLst>
            </p:cNvPr>
            <p:cNvSpPr/>
            <p:nvPr/>
          </p:nvSpPr>
          <p:spPr>
            <a:xfrm>
              <a:off x="6711696" y="6473952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椭圆 17">
              <a:hlinkClick r:id="rId15" action="ppaction://hlinksldjump"/>
              <a:extLst>
                <a:ext uri="{FF2B5EF4-FFF2-40B4-BE49-F238E27FC236}">
                  <a16:creationId xmlns:a16="http://schemas.microsoft.com/office/drawing/2014/main" id="{79E004FC-54D0-4E12-9800-6BB3ADF0A405}"/>
                </a:ext>
              </a:extLst>
            </p:cNvPr>
            <p:cNvSpPr/>
            <p:nvPr/>
          </p:nvSpPr>
          <p:spPr>
            <a:xfrm>
              <a:off x="6935724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hlinkClick r:id="rId16" action="ppaction://hlinksldjump"/>
              <a:extLst>
                <a:ext uri="{FF2B5EF4-FFF2-40B4-BE49-F238E27FC236}">
                  <a16:creationId xmlns:a16="http://schemas.microsoft.com/office/drawing/2014/main" id="{A7A40482-45B6-43B9-B847-2C2AFD31D5F4}"/>
                </a:ext>
              </a:extLst>
            </p:cNvPr>
            <p:cNvSpPr/>
            <p:nvPr/>
          </p:nvSpPr>
          <p:spPr>
            <a:xfrm>
              <a:off x="7159752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hlinkClick r:id="rId17" action="ppaction://hlinksldjump"/>
              <a:extLst>
                <a:ext uri="{FF2B5EF4-FFF2-40B4-BE49-F238E27FC236}">
                  <a16:creationId xmlns:a16="http://schemas.microsoft.com/office/drawing/2014/main" id="{3726D669-3E5D-4C7F-99FE-191E72044647}"/>
                </a:ext>
              </a:extLst>
            </p:cNvPr>
            <p:cNvSpPr/>
            <p:nvPr/>
          </p:nvSpPr>
          <p:spPr>
            <a:xfrm>
              <a:off x="7383780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hlinkClick r:id="rId18" action="ppaction://hlinksldjump"/>
              <a:extLst>
                <a:ext uri="{FF2B5EF4-FFF2-40B4-BE49-F238E27FC236}">
                  <a16:creationId xmlns:a16="http://schemas.microsoft.com/office/drawing/2014/main" id="{74B63A07-E856-4A0A-A300-5B88FC174EAF}"/>
                </a:ext>
              </a:extLst>
            </p:cNvPr>
            <p:cNvSpPr/>
            <p:nvPr/>
          </p:nvSpPr>
          <p:spPr>
            <a:xfrm>
              <a:off x="3989007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椭圆 21">
              <a:hlinkClick r:id="rId19" action="ppaction://hlinksldjump"/>
              <a:extLst>
                <a:ext uri="{FF2B5EF4-FFF2-40B4-BE49-F238E27FC236}">
                  <a16:creationId xmlns:a16="http://schemas.microsoft.com/office/drawing/2014/main" id="{E3072B89-BD65-485B-9F74-DDB93CE3023E}"/>
                </a:ext>
              </a:extLst>
            </p:cNvPr>
            <p:cNvSpPr/>
            <p:nvPr/>
          </p:nvSpPr>
          <p:spPr>
            <a:xfrm>
              <a:off x="3758058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椭圆 22">
              <a:hlinkClick r:id="rId20" action="ppaction://hlinksldjump"/>
              <a:extLst>
                <a:ext uri="{FF2B5EF4-FFF2-40B4-BE49-F238E27FC236}">
                  <a16:creationId xmlns:a16="http://schemas.microsoft.com/office/drawing/2014/main" id="{0BB111B7-C296-4FA0-A332-9A18A6103BC9}"/>
                </a:ext>
              </a:extLst>
            </p:cNvPr>
            <p:cNvSpPr/>
            <p:nvPr/>
          </p:nvSpPr>
          <p:spPr>
            <a:xfrm>
              <a:off x="7607808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hlinkClick r:id="rId21" action="ppaction://hlinksldjump"/>
              <a:extLst>
                <a:ext uri="{FF2B5EF4-FFF2-40B4-BE49-F238E27FC236}">
                  <a16:creationId xmlns:a16="http://schemas.microsoft.com/office/drawing/2014/main" id="{FAF49289-A744-4A24-B0DC-0E463121CB75}"/>
                </a:ext>
              </a:extLst>
            </p:cNvPr>
            <p:cNvSpPr/>
            <p:nvPr/>
          </p:nvSpPr>
          <p:spPr>
            <a:xfrm>
              <a:off x="783183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74394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4862E-226D-461D-A75C-D84B776C5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莫比乌斯反演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3EA73-EFBD-4258-A551-0826D659F6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应用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gcd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nary>
                      </m:e>
                    </m:nary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+7)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3EA73-EFBD-4258-A551-0826D659F6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B6EE00-4404-4979-9D7D-E77A03E92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67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FD26D7A-83A5-4966-982C-01B2538E93DC}"/>
              </a:ext>
            </a:extLst>
          </p:cNvPr>
          <p:cNvGrpSpPr/>
          <p:nvPr/>
        </p:nvGrpSpPr>
        <p:grpSpPr>
          <a:xfrm>
            <a:off x="3646044" y="6464808"/>
            <a:ext cx="4210938" cy="137160"/>
            <a:chOff x="3758058" y="6473952"/>
            <a:chExt cx="4210938" cy="137160"/>
          </a:xfrm>
        </p:grpSpPr>
        <p:sp>
          <p:nvSpPr>
            <p:cNvPr id="6" name="椭圆 5">
              <a:hlinkClick r:id="rId3" action="ppaction://hlinksldjump"/>
              <a:extLst>
                <a:ext uri="{FF2B5EF4-FFF2-40B4-BE49-F238E27FC236}">
                  <a16:creationId xmlns:a16="http://schemas.microsoft.com/office/drawing/2014/main" id="{D111906B-36BD-4160-B9C2-379A65793985}"/>
                </a:ext>
              </a:extLst>
            </p:cNvPr>
            <p:cNvSpPr/>
            <p:nvPr/>
          </p:nvSpPr>
          <p:spPr>
            <a:xfrm>
              <a:off x="42199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椭圆 6">
              <a:hlinkClick r:id="rId4" action="ppaction://hlinksldjump"/>
              <a:extLst>
                <a:ext uri="{FF2B5EF4-FFF2-40B4-BE49-F238E27FC236}">
                  <a16:creationId xmlns:a16="http://schemas.microsoft.com/office/drawing/2014/main" id="{3E6E4DE1-6EB6-413C-98F8-C9A409D54A64}"/>
                </a:ext>
              </a:extLst>
            </p:cNvPr>
            <p:cNvSpPr/>
            <p:nvPr/>
          </p:nvSpPr>
          <p:spPr>
            <a:xfrm>
              <a:off x="44485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hlinkClick r:id="rId5" action="ppaction://hlinksldjump"/>
              <a:extLst>
                <a:ext uri="{FF2B5EF4-FFF2-40B4-BE49-F238E27FC236}">
                  <a16:creationId xmlns:a16="http://schemas.microsoft.com/office/drawing/2014/main" id="{9B899E16-5647-4A7E-8109-6FFB5CFA0FCF}"/>
                </a:ext>
              </a:extLst>
            </p:cNvPr>
            <p:cNvSpPr/>
            <p:nvPr/>
          </p:nvSpPr>
          <p:spPr>
            <a:xfrm>
              <a:off x="46771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hlinkClick r:id="rId6" action="ppaction://hlinksldjump"/>
              <a:extLst>
                <a:ext uri="{FF2B5EF4-FFF2-40B4-BE49-F238E27FC236}">
                  <a16:creationId xmlns:a16="http://schemas.microsoft.com/office/drawing/2014/main" id="{A57F42F1-D863-49FF-928C-15E3F2BAB78B}"/>
                </a:ext>
              </a:extLst>
            </p:cNvPr>
            <p:cNvSpPr/>
            <p:nvPr/>
          </p:nvSpPr>
          <p:spPr>
            <a:xfrm>
              <a:off x="49057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hlinkClick r:id="rId7" action="ppaction://hlinksldjump"/>
              <a:extLst>
                <a:ext uri="{FF2B5EF4-FFF2-40B4-BE49-F238E27FC236}">
                  <a16:creationId xmlns:a16="http://schemas.microsoft.com/office/drawing/2014/main" id="{EE8AECD5-71E7-4E80-872D-79B8B8C77821}"/>
                </a:ext>
              </a:extLst>
            </p:cNvPr>
            <p:cNvSpPr/>
            <p:nvPr/>
          </p:nvSpPr>
          <p:spPr>
            <a:xfrm>
              <a:off x="51343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B523EDB9-82C8-4664-86C3-45E5E08CF565}"/>
                </a:ext>
              </a:extLst>
            </p:cNvPr>
            <p:cNvSpPr/>
            <p:nvPr/>
          </p:nvSpPr>
          <p:spPr>
            <a:xfrm>
              <a:off x="53629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DB4C3E64-C07B-4D57-9B0F-332FAC30F4F1}"/>
                </a:ext>
              </a:extLst>
            </p:cNvPr>
            <p:cNvSpPr/>
            <p:nvPr/>
          </p:nvSpPr>
          <p:spPr>
            <a:xfrm>
              <a:off x="55915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hlinkClick r:id="rId10" action="ppaction://hlinksldjump"/>
              <a:extLst>
                <a:ext uri="{FF2B5EF4-FFF2-40B4-BE49-F238E27FC236}">
                  <a16:creationId xmlns:a16="http://schemas.microsoft.com/office/drawing/2014/main" id="{DF609D18-6852-4899-9798-AC3DB90ED5EA}"/>
                </a:ext>
              </a:extLst>
            </p:cNvPr>
            <p:cNvSpPr/>
            <p:nvPr/>
          </p:nvSpPr>
          <p:spPr>
            <a:xfrm>
              <a:off x="5815584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hlinkClick r:id="rId11" action="ppaction://hlinksldjump"/>
              <a:extLst>
                <a:ext uri="{FF2B5EF4-FFF2-40B4-BE49-F238E27FC236}">
                  <a16:creationId xmlns:a16="http://schemas.microsoft.com/office/drawing/2014/main" id="{9E51B5CF-5248-409E-AED4-45DAD8D03F27}"/>
                </a:ext>
              </a:extLst>
            </p:cNvPr>
            <p:cNvSpPr/>
            <p:nvPr/>
          </p:nvSpPr>
          <p:spPr>
            <a:xfrm>
              <a:off x="6039612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hlinkClick r:id="rId12" action="ppaction://hlinksldjump"/>
              <a:extLst>
                <a:ext uri="{FF2B5EF4-FFF2-40B4-BE49-F238E27FC236}">
                  <a16:creationId xmlns:a16="http://schemas.microsoft.com/office/drawing/2014/main" id="{0141DAD9-5E13-4239-9469-88D39AF14BEB}"/>
                </a:ext>
              </a:extLst>
            </p:cNvPr>
            <p:cNvSpPr/>
            <p:nvPr/>
          </p:nvSpPr>
          <p:spPr>
            <a:xfrm>
              <a:off x="6263640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hlinkClick r:id="rId13" action="ppaction://hlinksldjump"/>
              <a:extLst>
                <a:ext uri="{FF2B5EF4-FFF2-40B4-BE49-F238E27FC236}">
                  <a16:creationId xmlns:a16="http://schemas.microsoft.com/office/drawing/2014/main" id="{05653797-DADD-470E-AA9E-01F552169EC4}"/>
                </a:ext>
              </a:extLst>
            </p:cNvPr>
            <p:cNvSpPr/>
            <p:nvPr/>
          </p:nvSpPr>
          <p:spPr>
            <a:xfrm>
              <a:off x="6487668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hlinkClick r:id="rId14" action="ppaction://hlinksldjump"/>
              <a:extLst>
                <a:ext uri="{FF2B5EF4-FFF2-40B4-BE49-F238E27FC236}">
                  <a16:creationId xmlns:a16="http://schemas.microsoft.com/office/drawing/2014/main" id="{8E582FC5-01F7-4488-866E-265B83D1E27A}"/>
                </a:ext>
              </a:extLst>
            </p:cNvPr>
            <p:cNvSpPr/>
            <p:nvPr/>
          </p:nvSpPr>
          <p:spPr>
            <a:xfrm>
              <a:off x="671169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hlinkClick r:id="rId15" action="ppaction://hlinksldjump"/>
              <a:extLst>
                <a:ext uri="{FF2B5EF4-FFF2-40B4-BE49-F238E27FC236}">
                  <a16:creationId xmlns:a16="http://schemas.microsoft.com/office/drawing/2014/main" id="{0F63F2D0-44C5-4E45-98EA-B5D72989063B}"/>
                </a:ext>
              </a:extLst>
            </p:cNvPr>
            <p:cNvSpPr/>
            <p:nvPr/>
          </p:nvSpPr>
          <p:spPr>
            <a:xfrm>
              <a:off x="6935724" y="6473952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椭圆 18">
              <a:hlinkClick r:id="rId16" action="ppaction://hlinksldjump"/>
              <a:extLst>
                <a:ext uri="{FF2B5EF4-FFF2-40B4-BE49-F238E27FC236}">
                  <a16:creationId xmlns:a16="http://schemas.microsoft.com/office/drawing/2014/main" id="{73787BEC-211A-4AF9-AC53-A2EF8D2A5D5C}"/>
                </a:ext>
              </a:extLst>
            </p:cNvPr>
            <p:cNvSpPr/>
            <p:nvPr/>
          </p:nvSpPr>
          <p:spPr>
            <a:xfrm>
              <a:off x="7159752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hlinkClick r:id="rId17" action="ppaction://hlinksldjump"/>
              <a:extLst>
                <a:ext uri="{FF2B5EF4-FFF2-40B4-BE49-F238E27FC236}">
                  <a16:creationId xmlns:a16="http://schemas.microsoft.com/office/drawing/2014/main" id="{DA99E721-5296-49FA-A990-3F7BCA5EFDE6}"/>
                </a:ext>
              </a:extLst>
            </p:cNvPr>
            <p:cNvSpPr/>
            <p:nvPr/>
          </p:nvSpPr>
          <p:spPr>
            <a:xfrm>
              <a:off x="7383780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hlinkClick r:id="rId18" action="ppaction://hlinksldjump"/>
              <a:extLst>
                <a:ext uri="{FF2B5EF4-FFF2-40B4-BE49-F238E27FC236}">
                  <a16:creationId xmlns:a16="http://schemas.microsoft.com/office/drawing/2014/main" id="{7F5B0238-88E9-47A6-81DF-CF3209817371}"/>
                </a:ext>
              </a:extLst>
            </p:cNvPr>
            <p:cNvSpPr/>
            <p:nvPr/>
          </p:nvSpPr>
          <p:spPr>
            <a:xfrm>
              <a:off x="3989007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椭圆 21">
              <a:hlinkClick r:id="rId19" action="ppaction://hlinksldjump"/>
              <a:extLst>
                <a:ext uri="{FF2B5EF4-FFF2-40B4-BE49-F238E27FC236}">
                  <a16:creationId xmlns:a16="http://schemas.microsoft.com/office/drawing/2014/main" id="{5C09A5ED-7988-4CBA-94CD-60B01A57FC56}"/>
                </a:ext>
              </a:extLst>
            </p:cNvPr>
            <p:cNvSpPr/>
            <p:nvPr/>
          </p:nvSpPr>
          <p:spPr>
            <a:xfrm>
              <a:off x="3758058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椭圆 22">
              <a:hlinkClick r:id="rId20" action="ppaction://hlinksldjump"/>
              <a:extLst>
                <a:ext uri="{FF2B5EF4-FFF2-40B4-BE49-F238E27FC236}">
                  <a16:creationId xmlns:a16="http://schemas.microsoft.com/office/drawing/2014/main" id="{9209EB05-3E4F-45CF-BE7F-401A2AA725E1}"/>
                </a:ext>
              </a:extLst>
            </p:cNvPr>
            <p:cNvSpPr/>
            <p:nvPr/>
          </p:nvSpPr>
          <p:spPr>
            <a:xfrm>
              <a:off x="7607808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hlinkClick r:id="rId21" action="ppaction://hlinksldjump"/>
              <a:extLst>
                <a:ext uri="{FF2B5EF4-FFF2-40B4-BE49-F238E27FC236}">
                  <a16:creationId xmlns:a16="http://schemas.microsoft.com/office/drawing/2014/main" id="{AF7B1349-CA16-4F2C-82DD-87E0A0468C24}"/>
                </a:ext>
              </a:extLst>
            </p:cNvPr>
            <p:cNvSpPr/>
            <p:nvPr/>
          </p:nvSpPr>
          <p:spPr>
            <a:xfrm>
              <a:off x="783183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21512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51B67-5774-4468-A720-5820FFF5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莫比乌斯反演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7A6104-34F2-4891-8611-ACAB6554D9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枚举最大公约数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，转化为可分块的形式</a:t>
                </a:r>
                <a:r>
                  <a:rPr lang="en-US" altLang="zh-CN" dirty="0"/>
                  <a:t>.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gcd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nary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gcd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</m:nary>
                      </m:e>
                    </m:nary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den>
                            </m:f>
                          </m:e>
                        </m:d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7A6104-34F2-4891-8611-ACAB6554D9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05BB1D-7727-4004-8305-4E4453FE8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68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858AE3E-B02A-426A-AEB6-F537C3CD9E6B}"/>
              </a:ext>
            </a:extLst>
          </p:cNvPr>
          <p:cNvGrpSpPr/>
          <p:nvPr/>
        </p:nvGrpSpPr>
        <p:grpSpPr>
          <a:xfrm>
            <a:off x="3646044" y="6464808"/>
            <a:ext cx="4210938" cy="137160"/>
            <a:chOff x="3758058" y="6473952"/>
            <a:chExt cx="4210938" cy="137160"/>
          </a:xfrm>
        </p:grpSpPr>
        <p:sp>
          <p:nvSpPr>
            <p:cNvPr id="6" name="椭圆 5">
              <a:hlinkClick r:id="rId3" action="ppaction://hlinksldjump"/>
              <a:extLst>
                <a:ext uri="{FF2B5EF4-FFF2-40B4-BE49-F238E27FC236}">
                  <a16:creationId xmlns:a16="http://schemas.microsoft.com/office/drawing/2014/main" id="{A1FA8724-B047-445F-B32A-B445C18C0FC4}"/>
                </a:ext>
              </a:extLst>
            </p:cNvPr>
            <p:cNvSpPr/>
            <p:nvPr/>
          </p:nvSpPr>
          <p:spPr>
            <a:xfrm>
              <a:off x="42199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椭圆 6">
              <a:hlinkClick r:id="rId4" action="ppaction://hlinksldjump"/>
              <a:extLst>
                <a:ext uri="{FF2B5EF4-FFF2-40B4-BE49-F238E27FC236}">
                  <a16:creationId xmlns:a16="http://schemas.microsoft.com/office/drawing/2014/main" id="{149DE6AD-EE31-41D5-B537-FFDF36935390}"/>
                </a:ext>
              </a:extLst>
            </p:cNvPr>
            <p:cNvSpPr/>
            <p:nvPr/>
          </p:nvSpPr>
          <p:spPr>
            <a:xfrm>
              <a:off x="44485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hlinkClick r:id="rId5" action="ppaction://hlinksldjump"/>
              <a:extLst>
                <a:ext uri="{FF2B5EF4-FFF2-40B4-BE49-F238E27FC236}">
                  <a16:creationId xmlns:a16="http://schemas.microsoft.com/office/drawing/2014/main" id="{D95A02E7-D69C-435E-A48B-37F548E7736F}"/>
                </a:ext>
              </a:extLst>
            </p:cNvPr>
            <p:cNvSpPr/>
            <p:nvPr/>
          </p:nvSpPr>
          <p:spPr>
            <a:xfrm>
              <a:off x="46771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hlinkClick r:id="rId6" action="ppaction://hlinksldjump"/>
              <a:extLst>
                <a:ext uri="{FF2B5EF4-FFF2-40B4-BE49-F238E27FC236}">
                  <a16:creationId xmlns:a16="http://schemas.microsoft.com/office/drawing/2014/main" id="{DF75F43D-C52E-4656-910C-DFBF94A9A882}"/>
                </a:ext>
              </a:extLst>
            </p:cNvPr>
            <p:cNvSpPr/>
            <p:nvPr/>
          </p:nvSpPr>
          <p:spPr>
            <a:xfrm>
              <a:off x="49057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hlinkClick r:id="rId7" action="ppaction://hlinksldjump"/>
              <a:extLst>
                <a:ext uri="{FF2B5EF4-FFF2-40B4-BE49-F238E27FC236}">
                  <a16:creationId xmlns:a16="http://schemas.microsoft.com/office/drawing/2014/main" id="{EE9298AE-829D-41A3-AB7A-33C33F063EA3}"/>
                </a:ext>
              </a:extLst>
            </p:cNvPr>
            <p:cNvSpPr/>
            <p:nvPr/>
          </p:nvSpPr>
          <p:spPr>
            <a:xfrm>
              <a:off x="51343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88108CC3-B94B-4038-97AC-C0FDA4AFE6AC}"/>
                </a:ext>
              </a:extLst>
            </p:cNvPr>
            <p:cNvSpPr/>
            <p:nvPr/>
          </p:nvSpPr>
          <p:spPr>
            <a:xfrm>
              <a:off x="53629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1A65900D-1B44-4EC8-A3A3-E0DC67155703}"/>
                </a:ext>
              </a:extLst>
            </p:cNvPr>
            <p:cNvSpPr/>
            <p:nvPr/>
          </p:nvSpPr>
          <p:spPr>
            <a:xfrm>
              <a:off x="55915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hlinkClick r:id="rId10" action="ppaction://hlinksldjump"/>
              <a:extLst>
                <a:ext uri="{FF2B5EF4-FFF2-40B4-BE49-F238E27FC236}">
                  <a16:creationId xmlns:a16="http://schemas.microsoft.com/office/drawing/2014/main" id="{C0FFCAA1-5637-48D7-929E-6F94C4BDA922}"/>
                </a:ext>
              </a:extLst>
            </p:cNvPr>
            <p:cNvSpPr/>
            <p:nvPr/>
          </p:nvSpPr>
          <p:spPr>
            <a:xfrm>
              <a:off x="5815584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hlinkClick r:id="rId11" action="ppaction://hlinksldjump"/>
              <a:extLst>
                <a:ext uri="{FF2B5EF4-FFF2-40B4-BE49-F238E27FC236}">
                  <a16:creationId xmlns:a16="http://schemas.microsoft.com/office/drawing/2014/main" id="{CF175141-04FA-4FD4-AA89-04F3C0DC53A5}"/>
                </a:ext>
              </a:extLst>
            </p:cNvPr>
            <p:cNvSpPr/>
            <p:nvPr/>
          </p:nvSpPr>
          <p:spPr>
            <a:xfrm>
              <a:off x="6039612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hlinkClick r:id="rId12" action="ppaction://hlinksldjump"/>
              <a:extLst>
                <a:ext uri="{FF2B5EF4-FFF2-40B4-BE49-F238E27FC236}">
                  <a16:creationId xmlns:a16="http://schemas.microsoft.com/office/drawing/2014/main" id="{2EDD0809-7A2E-47F0-8852-787CF7F64C55}"/>
                </a:ext>
              </a:extLst>
            </p:cNvPr>
            <p:cNvSpPr/>
            <p:nvPr/>
          </p:nvSpPr>
          <p:spPr>
            <a:xfrm>
              <a:off x="6263640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hlinkClick r:id="rId13" action="ppaction://hlinksldjump"/>
              <a:extLst>
                <a:ext uri="{FF2B5EF4-FFF2-40B4-BE49-F238E27FC236}">
                  <a16:creationId xmlns:a16="http://schemas.microsoft.com/office/drawing/2014/main" id="{87622B3E-6FBF-4A6B-88D4-B7A8D49B2876}"/>
                </a:ext>
              </a:extLst>
            </p:cNvPr>
            <p:cNvSpPr/>
            <p:nvPr/>
          </p:nvSpPr>
          <p:spPr>
            <a:xfrm>
              <a:off x="6487668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hlinkClick r:id="rId14" action="ppaction://hlinksldjump"/>
              <a:extLst>
                <a:ext uri="{FF2B5EF4-FFF2-40B4-BE49-F238E27FC236}">
                  <a16:creationId xmlns:a16="http://schemas.microsoft.com/office/drawing/2014/main" id="{D3D33542-5546-4B72-9935-A6217579CEB8}"/>
                </a:ext>
              </a:extLst>
            </p:cNvPr>
            <p:cNvSpPr/>
            <p:nvPr/>
          </p:nvSpPr>
          <p:spPr>
            <a:xfrm>
              <a:off x="671169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hlinkClick r:id="rId15" action="ppaction://hlinksldjump"/>
              <a:extLst>
                <a:ext uri="{FF2B5EF4-FFF2-40B4-BE49-F238E27FC236}">
                  <a16:creationId xmlns:a16="http://schemas.microsoft.com/office/drawing/2014/main" id="{72BE0EEF-7CA3-43E4-96E7-8E235E416C81}"/>
                </a:ext>
              </a:extLst>
            </p:cNvPr>
            <p:cNvSpPr/>
            <p:nvPr/>
          </p:nvSpPr>
          <p:spPr>
            <a:xfrm>
              <a:off x="6935724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hlinkClick r:id="rId16" action="ppaction://hlinksldjump"/>
              <a:extLst>
                <a:ext uri="{FF2B5EF4-FFF2-40B4-BE49-F238E27FC236}">
                  <a16:creationId xmlns:a16="http://schemas.microsoft.com/office/drawing/2014/main" id="{3F5BAEEC-B801-4C81-8C91-545476E8DEE7}"/>
                </a:ext>
              </a:extLst>
            </p:cNvPr>
            <p:cNvSpPr/>
            <p:nvPr/>
          </p:nvSpPr>
          <p:spPr>
            <a:xfrm>
              <a:off x="7159752" y="6473952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椭圆 19">
              <a:hlinkClick r:id="rId17" action="ppaction://hlinksldjump"/>
              <a:extLst>
                <a:ext uri="{FF2B5EF4-FFF2-40B4-BE49-F238E27FC236}">
                  <a16:creationId xmlns:a16="http://schemas.microsoft.com/office/drawing/2014/main" id="{27325D29-BB2C-4F4A-8C48-37F03FB124B0}"/>
                </a:ext>
              </a:extLst>
            </p:cNvPr>
            <p:cNvSpPr/>
            <p:nvPr/>
          </p:nvSpPr>
          <p:spPr>
            <a:xfrm>
              <a:off x="7383780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椭圆 20">
              <a:hlinkClick r:id="rId18" action="ppaction://hlinksldjump"/>
              <a:extLst>
                <a:ext uri="{FF2B5EF4-FFF2-40B4-BE49-F238E27FC236}">
                  <a16:creationId xmlns:a16="http://schemas.microsoft.com/office/drawing/2014/main" id="{6FFC616E-1A46-4628-A9EB-5329613A0C40}"/>
                </a:ext>
              </a:extLst>
            </p:cNvPr>
            <p:cNvSpPr/>
            <p:nvPr/>
          </p:nvSpPr>
          <p:spPr>
            <a:xfrm>
              <a:off x="3989007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椭圆 21">
              <a:hlinkClick r:id="rId19" action="ppaction://hlinksldjump"/>
              <a:extLst>
                <a:ext uri="{FF2B5EF4-FFF2-40B4-BE49-F238E27FC236}">
                  <a16:creationId xmlns:a16="http://schemas.microsoft.com/office/drawing/2014/main" id="{90D7BAB0-7CE9-4D50-90B1-15381E96B0A8}"/>
                </a:ext>
              </a:extLst>
            </p:cNvPr>
            <p:cNvSpPr/>
            <p:nvPr/>
          </p:nvSpPr>
          <p:spPr>
            <a:xfrm>
              <a:off x="3758058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椭圆 22">
              <a:hlinkClick r:id="rId20" action="ppaction://hlinksldjump"/>
              <a:extLst>
                <a:ext uri="{FF2B5EF4-FFF2-40B4-BE49-F238E27FC236}">
                  <a16:creationId xmlns:a16="http://schemas.microsoft.com/office/drawing/2014/main" id="{448E3251-C1FB-4900-B80F-52A023714E26}"/>
                </a:ext>
              </a:extLst>
            </p:cNvPr>
            <p:cNvSpPr/>
            <p:nvPr/>
          </p:nvSpPr>
          <p:spPr>
            <a:xfrm>
              <a:off x="7607808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hlinkClick r:id="rId21" action="ppaction://hlinksldjump"/>
              <a:extLst>
                <a:ext uri="{FF2B5EF4-FFF2-40B4-BE49-F238E27FC236}">
                  <a16:creationId xmlns:a16="http://schemas.microsoft.com/office/drawing/2014/main" id="{5D67017B-576D-459C-8FCB-438F17EBB8C4}"/>
                </a:ext>
              </a:extLst>
            </p:cNvPr>
            <p:cNvSpPr/>
            <p:nvPr/>
          </p:nvSpPr>
          <p:spPr>
            <a:xfrm>
              <a:off x="783183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216582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A1A09-A4FB-4563-8389-CD98A21C0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莫比乌斯反演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BFC1964-8B43-4520-A93F-B4D93904D1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多组询问？</a:t>
                </a:r>
                <a:endParaRPr lang="en-US" altLang="zh-CN" dirty="0"/>
              </a:p>
              <a:p>
                <a:r>
                  <a:rPr lang="zh-CN" altLang="en-US" b="0" dirty="0"/>
                  <a:t>枚举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原式可化为：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den>
                            </m:f>
                          </m:e>
                        </m:d>
                        <m:d>
                          <m:dPr>
                            <m:begChr m:val="⌊"/>
                            <m:endChr m:val="⌋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den>
                            </m:f>
                          </m:e>
                        </m:d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前一步式子为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den>
                            </m:f>
                          </m:e>
                        </m:d>
                        <m:d>
                          <m:dPr>
                            <m:begChr m:val="⌊"/>
                            <m:endChr m:val="⌋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zh-CN" altLang="en-US" dirty="0"/>
                  <a:t>，显然，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定了，式子的一项就定了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原式可写为：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den>
                            </m:f>
                          </m:e>
                        </m:d>
                        <m:d>
                          <m:dPr>
                            <m:begChr m:val="⌊"/>
                            <m:endChr m:val="⌋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只要枚举所有二元组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，把对应项相乘，就是正确的</a:t>
                </a:r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BFC1964-8B43-4520-A93F-B4D93904D1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3E8369-637F-4122-B729-D5A840AE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69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FA085AD-C297-4682-9648-DF56C72AF3DC}"/>
              </a:ext>
            </a:extLst>
          </p:cNvPr>
          <p:cNvGrpSpPr/>
          <p:nvPr/>
        </p:nvGrpSpPr>
        <p:grpSpPr>
          <a:xfrm>
            <a:off x="3646044" y="6464808"/>
            <a:ext cx="4210938" cy="137160"/>
            <a:chOff x="3758058" y="6473952"/>
            <a:chExt cx="4210938" cy="137160"/>
          </a:xfrm>
        </p:grpSpPr>
        <p:sp>
          <p:nvSpPr>
            <p:cNvPr id="6" name="椭圆 5">
              <a:hlinkClick r:id="rId3" action="ppaction://hlinksldjump"/>
              <a:extLst>
                <a:ext uri="{FF2B5EF4-FFF2-40B4-BE49-F238E27FC236}">
                  <a16:creationId xmlns:a16="http://schemas.microsoft.com/office/drawing/2014/main" id="{76A74561-19C8-45DD-BBD8-0298B7F06C6B}"/>
                </a:ext>
              </a:extLst>
            </p:cNvPr>
            <p:cNvSpPr/>
            <p:nvPr/>
          </p:nvSpPr>
          <p:spPr>
            <a:xfrm>
              <a:off x="42199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椭圆 6">
              <a:hlinkClick r:id="rId4" action="ppaction://hlinksldjump"/>
              <a:extLst>
                <a:ext uri="{FF2B5EF4-FFF2-40B4-BE49-F238E27FC236}">
                  <a16:creationId xmlns:a16="http://schemas.microsoft.com/office/drawing/2014/main" id="{1C0D31E1-BF26-4D05-8D71-E92F32CF96BA}"/>
                </a:ext>
              </a:extLst>
            </p:cNvPr>
            <p:cNvSpPr/>
            <p:nvPr/>
          </p:nvSpPr>
          <p:spPr>
            <a:xfrm>
              <a:off x="44485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hlinkClick r:id="rId5" action="ppaction://hlinksldjump"/>
              <a:extLst>
                <a:ext uri="{FF2B5EF4-FFF2-40B4-BE49-F238E27FC236}">
                  <a16:creationId xmlns:a16="http://schemas.microsoft.com/office/drawing/2014/main" id="{17F484E6-E7C4-45B6-A9B4-904E436C5D9C}"/>
                </a:ext>
              </a:extLst>
            </p:cNvPr>
            <p:cNvSpPr/>
            <p:nvPr/>
          </p:nvSpPr>
          <p:spPr>
            <a:xfrm>
              <a:off x="46771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hlinkClick r:id="rId6" action="ppaction://hlinksldjump"/>
              <a:extLst>
                <a:ext uri="{FF2B5EF4-FFF2-40B4-BE49-F238E27FC236}">
                  <a16:creationId xmlns:a16="http://schemas.microsoft.com/office/drawing/2014/main" id="{0C4460B9-1F02-4063-8752-0FD29E35061C}"/>
                </a:ext>
              </a:extLst>
            </p:cNvPr>
            <p:cNvSpPr/>
            <p:nvPr/>
          </p:nvSpPr>
          <p:spPr>
            <a:xfrm>
              <a:off x="49057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hlinkClick r:id="rId7" action="ppaction://hlinksldjump"/>
              <a:extLst>
                <a:ext uri="{FF2B5EF4-FFF2-40B4-BE49-F238E27FC236}">
                  <a16:creationId xmlns:a16="http://schemas.microsoft.com/office/drawing/2014/main" id="{215BB281-568C-4121-942C-2BE92B94308B}"/>
                </a:ext>
              </a:extLst>
            </p:cNvPr>
            <p:cNvSpPr/>
            <p:nvPr/>
          </p:nvSpPr>
          <p:spPr>
            <a:xfrm>
              <a:off x="51343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2465C8EE-E426-40BD-8299-FBB4C64AC408}"/>
                </a:ext>
              </a:extLst>
            </p:cNvPr>
            <p:cNvSpPr/>
            <p:nvPr/>
          </p:nvSpPr>
          <p:spPr>
            <a:xfrm>
              <a:off x="53629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64F7AAF1-24FE-4584-B9F3-77DAEFDFF740}"/>
                </a:ext>
              </a:extLst>
            </p:cNvPr>
            <p:cNvSpPr/>
            <p:nvPr/>
          </p:nvSpPr>
          <p:spPr>
            <a:xfrm>
              <a:off x="55915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hlinkClick r:id="rId10" action="ppaction://hlinksldjump"/>
              <a:extLst>
                <a:ext uri="{FF2B5EF4-FFF2-40B4-BE49-F238E27FC236}">
                  <a16:creationId xmlns:a16="http://schemas.microsoft.com/office/drawing/2014/main" id="{6718C78D-3AB8-491E-AB21-0D2468E36499}"/>
                </a:ext>
              </a:extLst>
            </p:cNvPr>
            <p:cNvSpPr/>
            <p:nvPr/>
          </p:nvSpPr>
          <p:spPr>
            <a:xfrm>
              <a:off x="5815584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hlinkClick r:id="rId11" action="ppaction://hlinksldjump"/>
              <a:extLst>
                <a:ext uri="{FF2B5EF4-FFF2-40B4-BE49-F238E27FC236}">
                  <a16:creationId xmlns:a16="http://schemas.microsoft.com/office/drawing/2014/main" id="{CDAC5A8C-FDAC-4E43-BED7-A92296DD1A2E}"/>
                </a:ext>
              </a:extLst>
            </p:cNvPr>
            <p:cNvSpPr/>
            <p:nvPr/>
          </p:nvSpPr>
          <p:spPr>
            <a:xfrm>
              <a:off x="6039612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hlinkClick r:id="rId12" action="ppaction://hlinksldjump"/>
              <a:extLst>
                <a:ext uri="{FF2B5EF4-FFF2-40B4-BE49-F238E27FC236}">
                  <a16:creationId xmlns:a16="http://schemas.microsoft.com/office/drawing/2014/main" id="{49BE6C45-6108-4410-B46E-714315503626}"/>
                </a:ext>
              </a:extLst>
            </p:cNvPr>
            <p:cNvSpPr/>
            <p:nvPr/>
          </p:nvSpPr>
          <p:spPr>
            <a:xfrm>
              <a:off x="6263640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hlinkClick r:id="rId13" action="ppaction://hlinksldjump"/>
              <a:extLst>
                <a:ext uri="{FF2B5EF4-FFF2-40B4-BE49-F238E27FC236}">
                  <a16:creationId xmlns:a16="http://schemas.microsoft.com/office/drawing/2014/main" id="{964EF71F-6677-4BA7-9C6F-BC4070634B2E}"/>
                </a:ext>
              </a:extLst>
            </p:cNvPr>
            <p:cNvSpPr/>
            <p:nvPr/>
          </p:nvSpPr>
          <p:spPr>
            <a:xfrm>
              <a:off x="6487668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hlinkClick r:id="rId14" action="ppaction://hlinksldjump"/>
              <a:extLst>
                <a:ext uri="{FF2B5EF4-FFF2-40B4-BE49-F238E27FC236}">
                  <a16:creationId xmlns:a16="http://schemas.microsoft.com/office/drawing/2014/main" id="{C4E67191-9ADD-4AE1-B5B5-A28E9E01CF0C}"/>
                </a:ext>
              </a:extLst>
            </p:cNvPr>
            <p:cNvSpPr/>
            <p:nvPr/>
          </p:nvSpPr>
          <p:spPr>
            <a:xfrm>
              <a:off x="671169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hlinkClick r:id="rId15" action="ppaction://hlinksldjump"/>
              <a:extLst>
                <a:ext uri="{FF2B5EF4-FFF2-40B4-BE49-F238E27FC236}">
                  <a16:creationId xmlns:a16="http://schemas.microsoft.com/office/drawing/2014/main" id="{7ADE3CA7-C3B8-4616-9B81-9EBAA8A4C97D}"/>
                </a:ext>
              </a:extLst>
            </p:cNvPr>
            <p:cNvSpPr/>
            <p:nvPr/>
          </p:nvSpPr>
          <p:spPr>
            <a:xfrm>
              <a:off x="6935724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hlinkClick r:id="rId16" action="ppaction://hlinksldjump"/>
              <a:extLst>
                <a:ext uri="{FF2B5EF4-FFF2-40B4-BE49-F238E27FC236}">
                  <a16:creationId xmlns:a16="http://schemas.microsoft.com/office/drawing/2014/main" id="{A087B27D-1860-49BF-A09D-1A6535E602FF}"/>
                </a:ext>
              </a:extLst>
            </p:cNvPr>
            <p:cNvSpPr/>
            <p:nvPr/>
          </p:nvSpPr>
          <p:spPr>
            <a:xfrm>
              <a:off x="7159752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hlinkClick r:id="rId17" action="ppaction://hlinksldjump"/>
              <a:extLst>
                <a:ext uri="{FF2B5EF4-FFF2-40B4-BE49-F238E27FC236}">
                  <a16:creationId xmlns:a16="http://schemas.microsoft.com/office/drawing/2014/main" id="{57F8F40A-6C41-41A8-9C61-FA204AEE346D}"/>
                </a:ext>
              </a:extLst>
            </p:cNvPr>
            <p:cNvSpPr/>
            <p:nvPr/>
          </p:nvSpPr>
          <p:spPr>
            <a:xfrm>
              <a:off x="7383780" y="6473952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椭圆 20">
              <a:hlinkClick r:id="rId18" action="ppaction://hlinksldjump"/>
              <a:extLst>
                <a:ext uri="{FF2B5EF4-FFF2-40B4-BE49-F238E27FC236}">
                  <a16:creationId xmlns:a16="http://schemas.microsoft.com/office/drawing/2014/main" id="{CE8729E3-4082-428A-A7E0-FEC9D2FAAE34}"/>
                </a:ext>
              </a:extLst>
            </p:cNvPr>
            <p:cNvSpPr/>
            <p:nvPr/>
          </p:nvSpPr>
          <p:spPr>
            <a:xfrm>
              <a:off x="3989007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椭圆 21">
              <a:hlinkClick r:id="rId19" action="ppaction://hlinksldjump"/>
              <a:extLst>
                <a:ext uri="{FF2B5EF4-FFF2-40B4-BE49-F238E27FC236}">
                  <a16:creationId xmlns:a16="http://schemas.microsoft.com/office/drawing/2014/main" id="{5474C99D-C58C-4463-9C6A-FA4002E11137}"/>
                </a:ext>
              </a:extLst>
            </p:cNvPr>
            <p:cNvSpPr/>
            <p:nvPr/>
          </p:nvSpPr>
          <p:spPr>
            <a:xfrm>
              <a:off x="3758058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椭圆 22">
              <a:hlinkClick r:id="rId20" action="ppaction://hlinksldjump"/>
              <a:extLst>
                <a:ext uri="{FF2B5EF4-FFF2-40B4-BE49-F238E27FC236}">
                  <a16:creationId xmlns:a16="http://schemas.microsoft.com/office/drawing/2014/main" id="{7F87CBF8-013D-42CD-87A5-4EEC79A67001}"/>
                </a:ext>
              </a:extLst>
            </p:cNvPr>
            <p:cNvSpPr/>
            <p:nvPr/>
          </p:nvSpPr>
          <p:spPr>
            <a:xfrm>
              <a:off x="7607808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hlinkClick r:id="rId21" action="ppaction://hlinksldjump"/>
              <a:extLst>
                <a:ext uri="{FF2B5EF4-FFF2-40B4-BE49-F238E27FC236}">
                  <a16:creationId xmlns:a16="http://schemas.microsoft.com/office/drawing/2014/main" id="{44439007-21B0-42BA-B3DF-81DD2DBF9A2A}"/>
                </a:ext>
              </a:extLst>
            </p:cNvPr>
            <p:cNvSpPr/>
            <p:nvPr/>
          </p:nvSpPr>
          <p:spPr>
            <a:xfrm>
              <a:off x="783183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718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4734F-CE13-4DDA-BF54-F9EA1763D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</a:t>
            </a:r>
            <a:r>
              <a:rPr lang="en-US" altLang="zh-CN" dirty="0"/>
              <a:t> P1962 </a:t>
            </a:r>
            <a:r>
              <a:rPr lang="zh-CN" altLang="en-US" dirty="0"/>
              <a:t>斐波那契数列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7DAE81-100E-49DA-B444-7621F4F07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用矩阵快速幂即可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6120B0-E9EA-4107-8387-B3467A8B5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5E6BF0A-B41F-4F98-A975-04846ED44BB1}"/>
              </a:ext>
            </a:extLst>
          </p:cNvPr>
          <p:cNvGrpSpPr/>
          <p:nvPr/>
        </p:nvGrpSpPr>
        <p:grpSpPr>
          <a:xfrm>
            <a:off x="4437063" y="6464808"/>
            <a:ext cx="2628900" cy="137160"/>
            <a:chOff x="2971800" y="6355080"/>
            <a:chExt cx="2628900" cy="137160"/>
          </a:xfrm>
        </p:grpSpPr>
        <p:sp>
          <p:nvSpPr>
            <p:cNvPr id="6" name="椭圆 5">
              <a:hlinkClick r:id="rId2" action="ppaction://hlinksldjump"/>
              <a:extLst>
                <a:ext uri="{FF2B5EF4-FFF2-40B4-BE49-F238E27FC236}">
                  <a16:creationId xmlns:a16="http://schemas.microsoft.com/office/drawing/2014/main" id="{B02A897F-01F0-4EF9-8138-B6EE330298B9}"/>
                </a:ext>
              </a:extLst>
            </p:cNvPr>
            <p:cNvSpPr/>
            <p:nvPr/>
          </p:nvSpPr>
          <p:spPr>
            <a:xfrm>
              <a:off x="2971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hlinkClick r:id="rId3" action="ppaction://hlinksldjump"/>
              <a:extLst>
                <a:ext uri="{FF2B5EF4-FFF2-40B4-BE49-F238E27FC236}">
                  <a16:creationId xmlns:a16="http://schemas.microsoft.com/office/drawing/2014/main" id="{62AB0209-843F-4A91-BFD9-716D116CDB50}"/>
                </a:ext>
              </a:extLst>
            </p:cNvPr>
            <p:cNvSpPr/>
            <p:nvPr/>
          </p:nvSpPr>
          <p:spPr>
            <a:xfrm>
              <a:off x="3200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hlinkClick r:id="rId4" action="ppaction://hlinksldjump"/>
              <a:extLst>
                <a:ext uri="{FF2B5EF4-FFF2-40B4-BE49-F238E27FC236}">
                  <a16:creationId xmlns:a16="http://schemas.microsoft.com/office/drawing/2014/main" id="{D71D04EC-AF36-449D-86FB-1EF13F07877E}"/>
                </a:ext>
              </a:extLst>
            </p:cNvPr>
            <p:cNvSpPr/>
            <p:nvPr/>
          </p:nvSpPr>
          <p:spPr>
            <a:xfrm>
              <a:off x="34290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hlinkClick r:id="rId5" action="ppaction://hlinksldjump"/>
              <a:extLst>
                <a:ext uri="{FF2B5EF4-FFF2-40B4-BE49-F238E27FC236}">
                  <a16:creationId xmlns:a16="http://schemas.microsoft.com/office/drawing/2014/main" id="{8AC9608D-9FAA-4E19-864E-A6216B50EB1F}"/>
                </a:ext>
              </a:extLst>
            </p:cNvPr>
            <p:cNvSpPr/>
            <p:nvPr/>
          </p:nvSpPr>
          <p:spPr>
            <a:xfrm>
              <a:off x="36576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hlinkClick r:id="rId6" action="ppaction://hlinksldjump"/>
              <a:extLst>
                <a:ext uri="{FF2B5EF4-FFF2-40B4-BE49-F238E27FC236}">
                  <a16:creationId xmlns:a16="http://schemas.microsoft.com/office/drawing/2014/main" id="{70E2DF66-B0A5-4288-83F8-E3F5B8C16453}"/>
                </a:ext>
              </a:extLst>
            </p:cNvPr>
            <p:cNvSpPr/>
            <p:nvPr/>
          </p:nvSpPr>
          <p:spPr>
            <a:xfrm>
              <a:off x="3886200" y="6355080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hlinkClick r:id="rId7" action="ppaction://hlinksldjump"/>
              <a:extLst>
                <a:ext uri="{FF2B5EF4-FFF2-40B4-BE49-F238E27FC236}">
                  <a16:creationId xmlns:a16="http://schemas.microsoft.com/office/drawing/2014/main" id="{734A07B3-70A7-422C-B5BC-37AD8EF610A0}"/>
                </a:ext>
              </a:extLst>
            </p:cNvPr>
            <p:cNvSpPr/>
            <p:nvPr/>
          </p:nvSpPr>
          <p:spPr>
            <a:xfrm>
              <a:off x="4114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hlinkClick r:id="rId8" action="ppaction://hlinksldjump"/>
              <a:extLst>
                <a:ext uri="{FF2B5EF4-FFF2-40B4-BE49-F238E27FC236}">
                  <a16:creationId xmlns:a16="http://schemas.microsoft.com/office/drawing/2014/main" id="{A782BA05-08BB-41C0-B4BD-6EC79D0076A1}"/>
                </a:ext>
              </a:extLst>
            </p:cNvPr>
            <p:cNvSpPr/>
            <p:nvPr/>
          </p:nvSpPr>
          <p:spPr>
            <a:xfrm>
              <a:off x="4343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hlinkClick r:id="rId9" action="ppaction://hlinksldjump"/>
              <a:extLst>
                <a:ext uri="{FF2B5EF4-FFF2-40B4-BE49-F238E27FC236}">
                  <a16:creationId xmlns:a16="http://schemas.microsoft.com/office/drawing/2014/main" id="{F7E7C1B5-D22E-4B56-A5CB-ABFFB75F2ED6}"/>
                </a:ext>
              </a:extLst>
            </p:cNvPr>
            <p:cNvSpPr/>
            <p:nvPr/>
          </p:nvSpPr>
          <p:spPr>
            <a:xfrm>
              <a:off x="4567428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hlinkClick r:id="rId10" action="ppaction://hlinksldjump"/>
              <a:extLst>
                <a:ext uri="{FF2B5EF4-FFF2-40B4-BE49-F238E27FC236}">
                  <a16:creationId xmlns:a16="http://schemas.microsoft.com/office/drawing/2014/main" id="{43F9AECE-5E60-4BF8-A4B9-62E4F1E422CB}"/>
                </a:ext>
              </a:extLst>
            </p:cNvPr>
            <p:cNvSpPr/>
            <p:nvPr/>
          </p:nvSpPr>
          <p:spPr>
            <a:xfrm>
              <a:off x="4791456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hlinkClick r:id="rId11" action="ppaction://hlinksldjump"/>
              <a:extLst>
                <a:ext uri="{FF2B5EF4-FFF2-40B4-BE49-F238E27FC236}">
                  <a16:creationId xmlns:a16="http://schemas.microsoft.com/office/drawing/2014/main" id="{4AE64E9B-5B9F-4882-ADBD-97B74A939288}"/>
                </a:ext>
              </a:extLst>
            </p:cNvPr>
            <p:cNvSpPr/>
            <p:nvPr/>
          </p:nvSpPr>
          <p:spPr>
            <a:xfrm>
              <a:off x="5015484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hlinkClick r:id="rId12" action="ppaction://hlinksldjump"/>
              <a:extLst>
                <a:ext uri="{FF2B5EF4-FFF2-40B4-BE49-F238E27FC236}">
                  <a16:creationId xmlns:a16="http://schemas.microsoft.com/office/drawing/2014/main" id="{5494394C-CE7F-4C7B-BF93-2E9C93661612}"/>
                </a:ext>
              </a:extLst>
            </p:cNvPr>
            <p:cNvSpPr/>
            <p:nvPr/>
          </p:nvSpPr>
          <p:spPr>
            <a:xfrm>
              <a:off x="5239512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hlinkClick r:id="rId13" action="ppaction://hlinksldjump"/>
              <a:extLst>
                <a:ext uri="{FF2B5EF4-FFF2-40B4-BE49-F238E27FC236}">
                  <a16:creationId xmlns:a16="http://schemas.microsoft.com/office/drawing/2014/main" id="{3C0D1DDD-4DEF-4879-8352-7242E7522B87}"/>
                </a:ext>
              </a:extLst>
            </p:cNvPr>
            <p:cNvSpPr/>
            <p:nvPr/>
          </p:nvSpPr>
          <p:spPr>
            <a:xfrm>
              <a:off x="546354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29985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ED392-8D15-49B7-83DE-DF05B2BD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莫比乌斯反演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444927-C8A8-4B0F-9E0E-AE18C78F3E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如果设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dirty="0"/>
                  <a:t>，我们只需求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b="0" dirty="0"/>
                  <a:t>得一个前缀和就可以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回答询问</a:t>
                </a:r>
                <a:r>
                  <a:rPr lang="en-US" altLang="zh-CN" dirty="0"/>
                  <a:t>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b="0" dirty="0"/>
                  <a:t>积性函数，根据莫比乌斯反演的性质，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b="0" dirty="0"/>
                  <a:t>也是积性函数，可以线性求得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b="0" dirty="0"/>
                  <a:t>对于积性函数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b="0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𝑝𝑟𝑖𝑚𝑒</m:t>
                    </m:r>
                  </m:oMath>
                </a14:m>
                <a:r>
                  <a:rPr lang="zh-CN" altLang="en-US" b="0" dirty="0"/>
                  <a:t>能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b="0" dirty="0"/>
                  <a:t>求得的话，就可以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预处理了</a:t>
                </a:r>
                <a:r>
                  <a:rPr lang="en-US" altLang="zh-CN" b="0" dirty="0"/>
                  <a:t>.</a:t>
                </a:r>
              </a:p>
              <a:p>
                <a:r>
                  <a:rPr lang="zh-CN" altLang="en-US" dirty="0"/>
                  <a:t>只要想办法快速处理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，通常用分解质因数考虑</a:t>
                </a:r>
                <a:r>
                  <a:rPr lang="en-US" altLang="zh-CN" b="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444927-C8A8-4B0F-9E0E-AE18C78F3E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EF31C0-7CDB-4CE9-B45E-C356E289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70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EB1EB7E-A783-4D85-BAD7-1AEEB4E3062C}"/>
              </a:ext>
            </a:extLst>
          </p:cNvPr>
          <p:cNvGrpSpPr/>
          <p:nvPr/>
        </p:nvGrpSpPr>
        <p:grpSpPr>
          <a:xfrm>
            <a:off x="3646044" y="6464808"/>
            <a:ext cx="4210938" cy="137160"/>
            <a:chOff x="3758058" y="6473952"/>
            <a:chExt cx="4210938" cy="137160"/>
          </a:xfrm>
        </p:grpSpPr>
        <p:sp>
          <p:nvSpPr>
            <p:cNvPr id="6" name="椭圆 5">
              <a:hlinkClick r:id="rId3" action="ppaction://hlinksldjump"/>
              <a:extLst>
                <a:ext uri="{FF2B5EF4-FFF2-40B4-BE49-F238E27FC236}">
                  <a16:creationId xmlns:a16="http://schemas.microsoft.com/office/drawing/2014/main" id="{8924BB6A-804C-4CD7-A1CE-46F91B481F0D}"/>
                </a:ext>
              </a:extLst>
            </p:cNvPr>
            <p:cNvSpPr/>
            <p:nvPr/>
          </p:nvSpPr>
          <p:spPr>
            <a:xfrm>
              <a:off x="42199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椭圆 6">
              <a:hlinkClick r:id="rId4" action="ppaction://hlinksldjump"/>
              <a:extLst>
                <a:ext uri="{FF2B5EF4-FFF2-40B4-BE49-F238E27FC236}">
                  <a16:creationId xmlns:a16="http://schemas.microsoft.com/office/drawing/2014/main" id="{D2BF2159-5DFB-475D-B616-4308582B6C9D}"/>
                </a:ext>
              </a:extLst>
            </p:cNvPr>
            <p:cNvSpPr/>
            <p:nvPr/>
          </p:nvSpPr>
          <p:spPr>
            <a:xfrm>
              <a:off x="44485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hlinkClick r:id="rId5" action="ppaction://hlinksldjump"/>
              <a:extLst>
                <a:ext uri="{FF2B5EF4-FFF2-40B4-BE49-F238E27FC236}">
                  <a16:creationId xmlns:a16="http://schemas.microsoft.com/office/drawing/2014/main" id="{ED6CD31A-97A6-4285-9350-A12DBB98B4B7}"/>
                </a:ext>
              </a:extLst>
            </p:cNvPr>
            <p:cNvSpPr/>
            <p:nvPr/>
          </p:nvSpPr>
          <p:spPr>
            <a:xfrm>
              <a:off x="46771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hlinkClick r:id="rId6" action="ppaction://hlinksldjump"/>
              <a:extLst>
                <a:ext uri="{FF2B5EF4-FFF2-40B4-BE49-F238E27FC236}">
                  <a16:creationId xmlns:a16="http://schemas.microsoft.com/office/drawing/2014/main" id="{D424DB48-7099-4D51-95AD-B7B88B2B35B1}"/>
                </a:ext>
              </a:extLst>
            </p:cNvPr>
            <p:cNvSpPr/>
            <p:nvPr/>
          </p:nvSpPr>
          <p:spPr>
            <a:xfrm>
              <a:off x="49057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hlinkClick r:id="rId7" action="ppaction://hlinksldjump"/>
              <a:extLst>
                <a:ext uri="{FF2B5EF4-FFF2-40B4-BE49-F238E27FC236}">
                  <a16:creationId xmlns:a16="http://schemas.microsoft.com/office/drawing/2014/main" id="{083B5BC6-AAB8-4015-88DF-687E00114C9D}"/>
                </a:ext>
              </a:extLst>
            </p:cNvPr>
            <p:cNvSpPr/>
            <p:nvPr/>
          </p:nvSpPr>
          <p:spPr>
            <a:xfrm>
              <a:off x="51343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1A073848-D560-481B-8CFA-3422C0D67AEC}"/>
                </a:ext>
              </a:extLst>
            </p:cNvPr>
            <p:cNvSpPr/>
            <p:nvPr/>
          </p:nvSpPr>
          <p:spPr>
            <a:xfrm>
              <a:off x="53629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A62D8700-6A61-49E3-9E76-ADBDA592790E}"/>
                </a:ext>
              </a:extLst>
            </p:cNvPr>
            <p:cNvSpPr/>
            <p:nvPr/>
          </p:nvSpPr>
          <p:spPr>
            <a:xfrm>
              <a:off x="55915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hlinkClick r:id="rId10" action="ppaction://hlinksldjump"/>
              <a:extLst>
                <a:ext uri="{FF2B5EF4-FFF2-40B4-BE49-F238E27FC236}">
                  <a16:creationId xmlns:a16="http://schemas.microsoft.com/office/drawing/2014/main" id="{EAAD7120-E0A2-4702-A0C7-59872E7B9D51}"/>
                </a:ext>
              </a:extLst>
            </p:cNvPr>
            <p:cNvSpPr/>
            <p:nvPr/>
          </p:nvSpPr>
          <p:spPr>
            <a:xfrm>
              <a:off x="5815584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hlinkClick r:id="rId11" action="ppaction://hlinksldjump"/>
              <a:extLst>
                <a:ext uri="{FF2B5EF4-FFF2-40B4-BE49-F238E27FC236}">
                  <a16:creationId xmlns:a16="http://schemas.microsoft.com/office/drawing/2014/main" id="{5B8FE9BD-AA99-4E8B-B8B7-DD335717DEE7}"/>
                </a:ext>
              </a:extLst>
            </p:cNvPr>
            <p:cNvSpPr/>
            <p:nvPr/>
          </p:nvSpPr>
          <p:spPr>
            <a:xfrm>
              <a:off x="6039612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hlinkClick r:id="rId12" action="ppaction://hlinksldjump"/>
              <a:extLst>
                <a:ext uri="{FF2B5EF4-FFF2-40B4-BE49-F238E27FC236}">
                  <a16:creationId xmlns:a16="http://schemas.microsoft.com/office/drawing/2014/main" id="{6ACDEAA5-FE8F-4B5F-81B6-9484A781777B}"/>
                </a:ext>
              </a:extLst>
            </p:cNvPr>
            <p:cNvSpPr/>
            <p:nvPr/>
          </p:nvSpPr>
          <p:spPr>
            <a:xfrm>
              <a:off x="6263640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hlinkClick r:id="rId13" action="ppaction://hlinksldjump"/>
              <a:extLst>
                <a:ext uri="{FF2B5EF4-FFF2-40B4-BE49-F238E27FC236}">
                  <a16:creationId xmlns:a16="http://schemas.microsoft.com/office/drawing/2014/main" id="{AEAECC35-7EA3-40C4-920B-815907E7D3A7}"/>
                </a:ext>
              </a:extLst>
            </p:cNvPr>
            <p:cNvSpPr/>
            <p:nvPr/>
          </p:nvSpPr>
          <p:spPr>
            <a:xfrm>
              <a:off x="6487668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hlinkClick r:id="rId14" action="ppaction://hlinksldjump"/>
              <a:extLst>
                <a:ext uri="{FF2B5EF4-FFF2-40B4-BE49-F238E27FC236}">
                  <a16:creationId xmlns:a16="http://schemas.microsoft.com/office/drawing/2014/main" id="{89CEDD9D-B89B-40FA-B2BE-699210D48984}"/>
                </a:ext>
              </a:extLst>
            </p:cNvPr>
            <p:cNvSpPr/>
            <p:nvPr/>
          </p:nvSpPr>
          <p:spPr>
            <a:xfrm>
              <a:off x="671169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hlinkClick r:id="rId15" action="ppaction://hlinksldjump"/>
              <a:extLst>
                <a:ext uri="{FF2B5EF4-FFF2-40B4-BE49-F238E27FC236}">
                  <a16:creationId xmlns:a16="http://schemas.microsoft.com/office/drawing/2014/main" id="{9FA20632-843B-410B-9F9D-E880348CA14F}"/>
                </a:ext>
              </a:extLst>
            </p:cNvPr>
            <p:cNvSpPr/>
            <p:nvPr/>
          </p:nvSpPr>
          <p:spPr>
            <a:xfrm>
              <a:off x="6935724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hlinkClick r:id="rId16" action="ppaction://hlinksldjump"/>
              <a:extLst>
                <a:ext uri="{FF2B5EF4-FFF2-40B4-BE49-F238E27FC236}">
                  <a16:creationId xmlns:a16="http://schemas.microsoft.com/office/drawing/2014/main" id="{899F6287-4D10-403A-9246-A2D16A58B9D4}"/>
                </a:ext>
              </a:extLst>
            </p:cNvPr>
            <p:cNvSpPr/>
            <p:nvPr/>
          </p:nvSpPr>
          <p:spPr>
            <a:xfrm>
              <a:off x="7159752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hlinkClick r:id="rId17" action="ppaction://hlinksldjump"/>
              <a:extLst>
                <a:ext uri="{FF2B5EF4-FFF2-40B4-BE49-F238E27FC236}">
                  <a16:creationId xmlns:a16="http://schemas.microsoft.com/office/drawing/2014/main" id="{083674DE-76D2-495C-AF66-8F75E82374D9}"/>
                </a:ext>
              </a:extLst>
            </p:cNvPr>
            <p:cNvSpPr/>
            <p:nvPr/>
          </p:nvSpPr>
          <p:spPr>
            <a:xfrm>
              <a:off x="7383780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hlinkClick r:id="rId18" action="ppaction://hlinksldjump"/>
              <a:extLst>
                <a:ext uri="{FF2B5EF4-FFF2-40B4-BE49-F238E27FC236}">
                  <a16:creationId xmlns:a16="http://schemas.microsoft.com/office/drawing/2014/main" id="{71A38C1E-9FF4-4CE9-902D-51B53DAB33E6}"/>
                </a:ext>
              </a:extLst>
            </p:cNvPr>
            <p:cNvSpPr/>
            <p:nvPr/>
          </p:nvSpPr>
          <p:spPr>
            <a:xfrm>
              <a:off x="3989007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椭圆 21">
              <a:hlinkClick r:id="rId19" action="ppaction://hlinksldjump"/>
              <a:extLst>
                <a:ext uri="{FF2B5EF4-FFF2-40B4-BE49-F238E27FC236}">
                  <a16:creationId xmlns:a16="http://schemas.microsoft.com/office/drawing/2014/main" id="{277C4407-55BC-4669-9DDE-C28262C0B68C}"/>
                </a:ext>
              </a:extLst>
            </p:cNvPr>
            <p:cNvSpPr/>
            <p:nvPr/>
          </p:nvSpPr>
          <p:spPr>
            <a:xfrm>
              <a:off x="3758058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椭圆 22">
              <a:hlinkClick r:id="rId20" action="ppaction://hlinksldjump"/>
              <a:extLst>
                <a:ext uri="{FF2B5EF4-FFF2-40B4-BE49-F238E27FC236}">
                  <a16:creationId xmlns:a16="http://schemas.microsoft.com/office/drawing/2014/main" id="{B7FE334F-AE17-487D-85E8-1021AFA9BF5B}"/>
                </a:ext>
              </a:extLst>
            </p:cNvPr>
            <p:cNvSpPr/>
            <p:nvPr/>
          </p:nvSpPr>
          <p:spPr>
            <a:xfrm>
              <a:off x="7607808" y="6473952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椭圆 23">
              <a:hlinkClick r:id="rId21" action="ppaction://hlinksldjump"/>
              <a:extLst>
                <a:ext uri="{FF2B5EF4-FFF2-40B4-BE49-F238E27FC236}">
                  <a16:creationId xmlns:a16="http://schemas.microsoft.com/office/drawing/2014/main" id="{749A1519-A4A7-4F7F-A1BC-2CB5C2DA0939}"/>
                </a:ext>
              </a:extLst>
            </p:cNvPr>
            <p:cNvSpPr/>
            <p:nvPr/>
          </p:nvSpPr>
          <p:spPr>
            <a:xfrm>
              <a:off x="783183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704069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4A7BD-DA0A-46B3-AC26-EB8CC74E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莫比乌斯反演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CE2282-A033-4B91-89DC-37B113E2EA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化一下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e>
                    </m:nary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CE2282-A033-4B91-89DC-37B113E2EA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C2436B-CAEC-4C77-86BB-048F1C62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71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4925D4E-B547-4658-914A-A5CBAA69D9D9}"/>
              </a:ext>
            </a:extLst>
          </p:cNvPr>
          <p:cNvGrpSpPr/>
          <p:nvPr/>
        </p:nvGrpSpPr>
        <p:grpSpPr>
          <a:xfrm>
            <a:off x="3646044" y="6464808"/>
            <a:ext cx="4210938" cy="137160"/>
            <a:chOff x="3758058" y="6473952"/>
            <a:chExt cx="4210938" cy="137160"/>
          </a:xfrm>
        </p:grpSpPr>
        <p:sp>
          <p:nvSpPr>
            <p:cNvPr id="6" name="椭圆 5">
              <a:hlinkClick r:id="rId3" action="ppaction://hlinksldjump"/>
              <a:extLst>
                <a:ext uri="{FF2B5EF4-FFF2-40B4-BE49-F238E27FC236}">
                  <a16:creationId xmlns:a16="http://schemas.microsoft.com/office/drawing/2014/main" id="{637DC8DA-DEFC-419A-AA44-8D314DB40DCB}"/>
                </a:ext>
              </a:extLst>
            </p:cNvPr>
            <p:cNvSpPr/>
            <p:nvPr/>
          </p:nvSpPr>
          <p:spPr>
            <a:xfrm>
              <a:off x="42199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椭圆 6">
              <a:hlinkClick r:id="rId4" action="ppaction://hlinksldjump"/>
              <a:extLst>
                <a:ext uri="{FF2B5EF4-FFF2-40B4-BE49-F238E27FC236}">
                  <a16:creationId xmlns:a16="http://schemas.microsoft.com/office/drawing/2014/main" id="{AA762AA5-3533-4E08-8826-B11C9D130655}"/>
                </a:ext>
              </a:extLst>
            </p:cNvPr>
            <p:cNvSpPr/>
            <p:nvPr/>
          </p:nvSpPr>
          <p:spPr>
            <a:xfrm>
              <a:off x="44485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hlinkClick r:id="rId5" action="ppaction://hlinksldjump"/>
              <a:extLst>
                <a:ext uri="{FF2B5EF4-FFF2-40B4-BE49-F238E27FC236}">
                  <a16:creationId xmlns:a16="http://schemas.microsoft.com/office/drawing/2014/main" id="{22DE8DFD-3116-49D5-98E8-C6BA615C98C2}"/>
                </a:ext>
              </a:extLst>
            </p:cNvPr>
            <p:cNvSpPr/>
            <p:nvPr/>
          </p:nvSpPr>
          <p:spPr>
            <a:xfrm>
              <a:off x="46771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hlinkClick r:id="rId6" action="ppaction://hlinksldjump"/>
              <a:extLst>
                <a:ext uri="{FF2B5EF4-FFF2-40B4-BE49-F238E27FC236}">
                  <a16:creationId xmlns:a16="http://schemas.microsoft.com/office/drawing/2014/main" id="{828EE8BB-4792-405A-A091-BD4F1CC73BA5}"/>
                </a:ext>
              </a:extLst>
            </p:cNvPr>
            <p:cNvSpPr/>
            <p:nvPr/>
          </p:nvSpPr>
          <p:spPr>
            <a:xfrm>
              <a:off x="49057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hlinkClick r:id="rId7" action="ppaction://hlinksldjump"/>
              <a:extLst>
                <a:ext uri="{FF2B5EF4-FFF2-40B4-BE49-F238E27FC236}">
                  <a16:creationId xmlns:a16="http://schemas.microsoft.com/office/drawing/2014/main" id="{799CF795-7E5E-4AF2-AD4C-54D57B0A44E4}"/>
                </a:ext>
              </a:extLst>
            </p:cNvPr>
            <p:cNvSpPr/>
            <p:nvPr/>
          </p:nvSpPr>
          <p:spPr>
            <a:xfrm>
              <a:off x="51343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EC32B009-7213-4B67-85A6-D4894B99BE60}"/>
                </a:ext>
              </a:extLst>
            </p:cNvPr>
            <p:cNvSpPr/>
            <p:nvPr/>
          </p:nvSpPr>
          <p:spPr>
            <a:xfrm>
              <a:off x="53629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0F61B6A6-EE4C-4467-B259-C4643B6D4F3A}"/>
                </a:ext>
              </a:extLst>
            </p:cNvPr>
            <p:cNvSpPr/>
            <p:nvPr/>
          </p:nvSpPr>
          <p:spPr>
            <a:xfrm>
              <a:off x="559155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hlinkClick r:id="rId10" action="ppaction://hlinksldjump"/>
              <a:extLst>
                <a:ext uri="{FF2B5EF4-FFF2-40B4-BE49-F238E27FC236}">
                  <a16:creationId xmlns:a16="http://schemas.microsoft.com/office/drawing/2014/main" id="{62F11154-ABDC-4F4C-8865-080E99C41C6E}"/>
                </a:ext>
              </a:extLst>
            </p:cNvPr>
            <p:cNvSpPr/>
            <p:nvPr/>
          </p:nvSpPr>
          <p:spPr>
            <a:xfrm>
              <a:off x="5815584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hlinkClick r:id="rId11" action="ppaction://hlinksldjump"/>
              <a:extLst>
                <a:ext uri="{FF2B5EF4-FFF2-40B4-BE49-F238E27FC236}">
                  <a16:creationId xmlns:a16="http://schemas.microsoft.com/office/drawing/2014/main" id="{662963C9-7A8B-44EC-97D1-2CBD04EF56DE}"/>
                </a:ext>
              </a:extLst>
            </p:cNvPr>
            <p:cNvSpPr/>
            <p:nvPr/>
          </p:nvSpPr>
          <p:spPr>
            <a:xfrm>
              <a:off x="6039612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hlinkClick r:id="rId12" action="ppaction://hlinksldjump"/>
              <a:extLst>
                <a:ext uri="{FF2B5EF4-FFF2-40B4-BE49-F238E27FC236}">
                  <a16:creationId xmlns:a16="http://schemas.microsoft.com/office/drawing/2014/main" id="{EB47A705-E781-4A9E-B7A3-B53D9ACCAA06}"/>
                </a:ext>
              </a:extLst>
            </p:cNvPr>
            <p:cNvSpPr/>
            <p:nvPr/>
          </p:nvSpPr>
          <p:spPr>
            <a:xfrm>
              <a:off x="6263640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hlinkClick r:id="rId13" action="ppaction://hlinksldjump"/>
              <a:extLst>
                <a:ext uri="{FF2B5EF4-FFF2-40B4-BE49-F238E27FC236}">
                  <a16:creationId xmlns:a16="http://schemas.microsoft.com/office/drawing/2014/main" id="{27F2B29C-80A3-4DB9-8948-228DE3EDA590}"/>
                </a:ext>
              </a:extLst>
            </p:cNvPr>
            <p:cNvSpPr/>
            <p:nvPr/>
          </p:nvSpPr>
          <p:spPr>
            <a:xfrm>
              <a:off x="6487668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hlinkClick r:id="rId14" action="ppaction://hlinksldjump"/>
              <a:extLst>
                <a:ext uri="{FF2B5EF4-FFF2-40B4-BE49-F238E27FC236}">
                  <a16:creationId xmlns:a16="http://schemas.microsoft.com/office/drawing/2014/main" id="{44FB4505-80F0-4B56-8A99-5A778291DEBE}"/>
                </a:ext>
              </a:extLst>
            </p:cNvPr>
            <p:cNvSpPr/>
            <p:nvPr/>
          </p:nvSpPr>
          <p:spPr>
            <a:xfrm>
              <a:off x="6711696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hlinkClick r:id="rId15" action="ppaction://hlinksldjump"/>
              <a:extLst>
                <a:ext uri="{FF2B5EF4-FFF2-40B4-BE49-F238E27FC236}">
                  <a16:creationId xmlns:a16="http://schemas.microsoft.com/office/drawing/2014/main" id="{DD033243-C062-409A-A2DD-8C04196B34F5}"/>
                </a:ext>
              </a:extLst>
            </p:cNvPr>
            <p:cNvSpPr/>
            <p:nvPr/>
          </p:nvSpPr>
          <p:spPr>
            <a:xfrm>
              <a:off x="6935724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hlinkClick r:id="rId16" action="ppaction://hlinksldjump"/>
              <a:extLst>
                <a:ext uri="{FF2B5EF4-FFF2-40B4-BE49-F238E27FC236}">
                  <a16:creationId xmlns:a16="http://schemas.microsoft.com/office/drawing/2014/main" id="{798C4E95-8334-4CB9-A9EB-59C2FDF97FDF}"/>
                </a:ext>
              </a:extLst>
            </p:cNvPr>
            <p:cNvSpPr/>
            <p:nvPr/>
          </p:nvSpPr>
          <p:spPr>
            <a:xfrm>
              <a:off x="7159752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hlinkClick r:id="rId17" action="ppaction://hlinksldjump"/>
              <a:extLst>
                <a:ext uri="{FF2B5EF4-FFF2-40B4-BE49-F238E27FC236}">
                  <a16:creationId xmlns:a16="http://schemas.microsoft.com/office/drawing/2014/main" id="{0C0B1D25-F8AF-4809-AE33-63AE5E2D893E}"/>
                </a:ext>
              </a:extLst>
            </p:cNvPr>
            <p:cNvSpPr/>
            <p:nvPr/>
          </p:nvSpPr>
          <p:spPr>
            <a:xfrm>
              <a:off x="7383780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hlinkClick r:id="rId18" action="ppaction://hlinksldjump"/>
              <a:extLst>
                <a:ext uri="{FF2B5EF4-FFF2-40B4-BE49-F238E27FC236}">
                  <a16:creationId xmlns:a16="http://schemas.microsoft.com/office/drawing/2014/main" id="{03BDF487-BE4C-427C-B75C-EF1B61D4B3E2}"/>
                </a:ext>
              </a:extLst>
            </p:cNvPr>
            <p:cNvSpPr/>
            <p:nvPr/>
          </p:nvSpPr>
          <p:spPr>
            <a:xfrm>
              <a:off x="3989007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椭圆 21">
              <a:hlinkClick r:id="rId19" action="ppaction://hlinksldjump"/>
              <a:extLst>
                <a:ext uri="{FF2B5EF4-FFF2-40B4-BE49-F238E27FC236}">
                  <a16:creationId xmlns:a16="http://schemas.microsoft.com/office/drawing/2014/main" id="{B2C09F7C-6094-4818-9666-F420CA706E3C}"/>
                </a:ext>
              </a:extLst>
            </p:cNvPr>
            <p:cNvSpPr/>
            <p:nvPr/>
          </p:nvSpPr>
          <p:spPr>
            <a:xfrm>
              <a:off x="3758058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椭圆 22">
              <a:hlinkClick r:id="rId20" action="ppaction://hlinksldjump"/>
              <a:extLst>
                <a:ext uri="{FF2B5EF4-FFF2-40B4-BE49-F238E27FC236}">
                  <a16:creationId xmlns:a16="http://schemas.microsoft.com/office/drawing/2014/main" id="{219E8EA5-3DDE-40BC-A694-B38165FC27E1}"/>
                </a:ext>
              </a:extLst>
            </p:cNvPr>
            <p:cNvSpPr/>
            <p:nvPr/>
          </p:nvSpPr>
          <p:spPr>
            <a:xfrm>
              <a:off x="7607808" y="6473952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hlinkClick r:id="rId21" action="ppaction://hlinksldjump"/>
              <a:extLst>
                <a:ext uri="{FF2B5EF4-FFF2-40B4-BE49-F238E27FC236}">
                  <a16:creationId xmlns:a16="http://schemas.microsoft.com/office/drawing/2014/main" id="{8591DA22-42B6-408C-8331-65E9356257E5}"/>
                </a:ext>
              </a:extLst>
            </p:cNvPr>
            <p:cNvSpPr/>
            <p:nvPr/>
          </p:nvSpPr>
          <p:spPr>
            <a:xfrm>
              <a:off x="7831836" y="6473952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491665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C3776-9C0D-4666-AF5A-6E7607BBC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A28883-E6E2-4878-ABC8-0A6B445EC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维基百科 </a:t>
            </a:r>
            <a:r>
              <a:rPr lang="en-US" altLang="zh-CN" dirty="0">
                <a:hlinkClick r:id="rId2"/>
              </a:rPr>
              <a:t>www.wikipedia.org</a:t>
            </a:r>
            <a:endParaRPr lang="en-US" altLang="zh-CN" dirty="0"/>
          </a:p>
          <a:p>
            <a:r>
              <a:rPr lang="en-US" altLang="zh-CN" dirty="0" err="1"/>
              <a:t>Sengxian’s</a:t>
            </a:r>
            <a:r>
              <a:rPr lang="en-US" altLang="zh-CN" dirty="0"/>
              <a:t> Blog </a:t>
            </a:r>
            <a:r>
              <a:rPr lang="en-US" altLang="zh-CN" dirty="0">
                <a:hlinkClick r:id="rId3" action="ppaction://hlinkfile"/>
              </a:rPr>
              <a:t>blog.sengxian.com</a:t>
            </a:r>
            <a:endParaRPr lang="en-US" altLang="zh-CN" dirty="0"/>
          </a:p>
          <a:p>
            <a:r>
              <a:rPr lang="en-US" altLang="zh-CN" dirty="0" err="1"/>
              <a:t>Menci’s</a:t>
            </a:r>
            <a:r>
              <a:rPr lang="en-US" altLang="zh-CN" dirty="0"/>
              <a:t> Blog </a:t>
            </a:r>
            <a:r>
              <a:rPr lang="en-US" altLang="zh-CN" dirty="0">
                <a:hlinkClick r:id="rId4"/>
              </a:rPr>
              <a:t>oi.men.ci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FD7AD6-9238-475B-BD9C-45F663547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843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CB019-676F-475F-BB8F-DA1ACC633B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 END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414D0F-3650-47DC-B8CD-0A98F5D742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愿你走出半生，归来仍似少年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6324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0D98D-D4EE-4893-8DA6-AAE73976F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P1349 </a:t>
            </a:r>
            <a:r>
              <a:rPr lang="zh-CN" altLang="en-US" dirty="0"/>
              <a:t>广义斐波那契数列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C2FBCA-83D0-4C4D-9E2A-1434E26B70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广义的斐波那契数列是指形如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zh-CN" altLang="en-US" dirty="0"/>
                  <a:t>的数列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给定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，求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C2FBCA-83D0-4C4D-9E2A-1434E26B70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140C65-6991-43BC-BC38-B0C46133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841F5EE-C3CD-4C2E-93B1-411609922E94}"/>
              </a:ext>
            </a:extLst>
          </p:cNvPr>
          <p:cNvGrpSpPr/>
          <p:nvPr/>
        </p:nvGrpSpPr>
        <p:grpSpPr>
          <a:xfrm>
            <a:off x="4437063" y="6464808"/>
            <a:ext cx="2628900" cy="137160"/>
            <a:chOff x="2971800" y="6355080"/>
            <a:chExt cx="2628900" cy="137160"/>
          </a:xfrm>
        </p:grpSpPr>
        <p:sp>
          <p:nvSpPr>
            <p:cNvPr id="6" name="椭圆 5">
              <a:hlinkClick r:id="rId3" action="ppaction://hlinksldjump"/>
              <a:extLst>
                <a:ext uri="{FF2B5EF4-FFF2-40B4-BE49-F238E27FC236}">
                  <a16:creationId xmlns:a16="http://schemas.microsoft.com/office/drawing/2014/main" id="{6866CF09-5E2F-4A9A-8235-CBBF980DF6B3}"/>
                </a:ext>
              </a:extLst>
            </p:cNvPr>
            <p:cNvSpPr/>
            <p:nvPr/>
          </p:nvSpPr>
          <p:spPr>
            <a:xfrm>
              <a:off x="2971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hlinkClick r:id="rId4" action="ppaction://hlinksldjump"/>
              <a:extLst>
                <a:ext uri="{FF2B5EF4-FFF2-40B4-BE49-F238E27FC236}">
                  <a16:creationId xmlns:a16="http://schemas.microsoft.com/office/drawing/2014/main" id="{A318C931-0ACF-4389-ABA2-1BA91A4A7BA9}"/>
                </a:ext>
              </a:extLst>
            </p:cNvPr>
            <p:cNvSpPr/>
            <p:nvPr/>
          </p:nvSpPr>
          <p:spPr>
            <a:xfrm>
              <a:off x="3200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hlinkClick r:id="rId5" action="ppaction://hlinksldjump"/>
              <a:extLst>
                <a:ext uri="{FF2B5EF4-FFF2-40B4-BE49-F238E27FC236}">
                  <a16:creationId xmlns:a16="http://schemas.microsoft.com/office/drawing/2014/main" id="{9C34A917-030A-40E7-BD7B-1F7D8A44D1B8}"/>
                </a:ext>
              </a:extLst>
            </p:cNvPr>
            <p:cNvSpPr/>
            <p:nvPr/>
          </p:nvSpPr>
          <p:spPr>
            <a:xfrm>
              <a:off x="34290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hlinkClick r:id="rId6" action="ppaction://hlinksldjump"/>
              <a:extLst>
                <a:ext uri="{FF2B5EF4-FFF2-40B4-BE49-F238E27FC236}">
                  <a16:creationId xmlns:a16="http://schemas.microsoft.com/office/drawing/2014/main" id="{C26A8324-6490-41AD-893C-C8B00747DB23}"/>
                </a:ext>
              </a:extLst>
            </p:cNvPr>
            <p:cNvSpPr/>
            <p:nvPr/>
          </p:nvSpPr>
          <p:spPr>
            <a:xfrm>
              <a:off x="36576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hlinkClick r:id="rId7" action="ppaction://hlinksldjump"/>
              <a:extLst>
                <a:ext uri="{FF2B5EF4-FFF2-40B4-BE49-F238E27FC236}">
                  <a16:creationId xmlns:a16="http://schemas.microsoft.com/office/drawing/2014/main" id="{8C895ADC-C741-4D7C-92B4-AFAF83576257}"/>
                </a:ext>
              </a:extLst>
            </p:cNvPr>
            <p:cNvSpPr/>
            <p:nvPr/>
          </p:nvSpPr>
          <p:spPr>
            <a:xfrm>
              <a:off x="38862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3F250168-0EC0-4697-B024-7F15AE94BCD1}"/>
                </a:ext>
              </a:extLst>
            </p:cNvPr>
            <p:cNvSpPr/>
            <p:nvPr/>
          </p:nvSpPr>
          <p:spPr>
            <a:xfrm>
              <a:off x="4114800" y="6355080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E1AB9D21-C67B-4025-877F-9BD3C037F5D7}"/>
                </a:ext>
              </a:extLst>
            </p:cNvPr>
            <p:cNvSpPr/>
            <p:nvPr/>
          </p:nvSpPr>
          <p:spPr>
            <a:xfrm>
              <a:off x="4343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hlinkClick r:id="rId10" action="ppaction://hlinksldjump"/>
              <a:extLst>
                <a:ext uri="{FF2B5EF4-FFF2-40B4-BE49-F238E27FC236}">
                  <a16:creationId xmlns:a16="http://schemas.microsoft.com/office/drawing/2014/main" id="{7F9DFA80-E9AE-4102-A379-C9D9E4859F51}"/>
                </a:ext>
              </a:extLst>
            </p:cNvPr>
            <p:cNvSpPr/>
            <p:nvPr/>
          </p:nvSpPr>
          <p:spPr>
            <a:xfrm>
              <a:off x="4567428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hlinkClick r:id="rId11" action="ppaction://hlinksldjump"/>
              <a:extLst>
                <a:ext uri="{FF2B5EF4-FFF2-40B4-BE49-F238E27FC236}">
                  <a16:creationId xmlns:a16="http://schemas.microsoft.com/office/drawing/2014/main" id="{28E5FA05-C3E3-438F-8FAC-AF3119E2E896}"/>
                </a:ext>
              </a:extLst>
            </p:cNvPr>
            <p:cNvSpPr/>
            <p:nvPr/>
          </p:nvSpPr>
          <p:spPr>
            <a:xfrm>
              <a:off x="4791456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hlinkClick r:id="rId12" action="ppaction://hlinksldjump"/>
              <a:extLst>
                <a:ext uri="{FF2B5EF4-FFF2-40B4-BE49-F238E27FC236}">
                  <a16:creationId xmlns:a16="http://schemas.microsoft.com/office/drawing/2014/main" id="{E5D5FAC4-5A91-4BBA-8BDE-6D11DA1BF444}"/>
                </a:ext>
              </a:extLst>
            </p:cNvPr>
            <p:cNvSpPr/>
            <p:nvPr/>
          </p:nvSpPr>
          <p:spPr>
            <a:xfrm>
              <a:off x="5015484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hlinkClick r:id="rId13" action="ppaction://hlinksldjump"/>
              <a:extLst>
                <a:ext uri="{FF2B5EF4-FFF2-40B4-BE49-F238E27FC236}">
                  <a16:creationId xmlns:a16="http://schemas.microsoft.com/office/drawing/2014/main" id="{AE925B03-5745-4F2A-92F0-FF1B6CF39C82}"/>
                </a:ext>
              </a:extLst>
            </p:cNvPr>
            <p:cNvSpPr/>
            <p:nvPr/>
          </p:nvSpPr>
          <p:spPr>
            <a:xfrm>
              <a:off x="5239512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hlinkClick r:id="rId14" action="ppaction://hlinksldjump"/>
              <a:extLst>
                <a:ext uri="{FF2B5EF4-FFF2-40B4-BE49-F238E27FC236}">
                  <a16:creationId xmlns:a16="http://schemas.microsoft.com/office/drawing/2014/main" id="{3AA3F595-D3CD-4A5C-855C-D6A6B1A1C533}"/>
                </a:ext>
              </a:extLst>
            </p:cNvPr>
            <p:cNvSpPr/>
            <p:nvPr/>
          </p:nvSpPr>
          <p:spPr>
            <a:xfrm>
              <a:off x="546354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4424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14A55-0812-4E75-BA95-09E260E26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P1349 </a:t>
            </a:r>
            <a:r>
              <a:rPr lang="zh-CN" altLang="en-US" dirty="0"/>
              <a:t>广义斐波那契数列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8570EEE-A325-4467-A2B6-8F25ACFB01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根据递推式构造出初始矩阵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，递推矩阵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令矩阵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矩阵快速幂后输出即可</a:t>
                </a:r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8570EEE-A325-4467-A2B6-8F25ACFB01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779F12-FB67-47E6-A0D1-A1E3E3CF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D1A516B-16D4-4EDD-96C0-5F1BBECDBE16}"/>
              </a:ext>
            </a:extLst>
          </p:cNvPr>
          <p:cNvGrpSpPr/>
          <p:nvPr/>
        </p:nvGrpSpPr>
        <p:grpSpPr>
          <a:xfrm>
            <a:off x="4437063" y="6464808"/>
            <a:ext cx="2628900" cy="137160"/>
            <a:chOff x="2971800" y="6355080"/>
            <a:chExt cx="2628900" cy="137160"/>
          </a:xfrm>
        </p:grpSpPr>
        <p:sp>
          <p:nvSpPr>
            <p:cNvPr id="6" name="椭圆 5">
              <a:hlinkClick r:id="rId3" action="ppaction://hlinksldjump"/>
              <a:extLst>
                <a:ext uri="{FF2B5EF4-FFF2-40B4-BE49-F238E27FC236}">
                  <a16:creationId xmlns:a16="http://schemas.microsoft.com/office/drawing/2014/main" id="{17926C46-0591-4211-9718-790B3AE11CBB}"/>
                </a:ext>
              </a:extLst>
            </p:cNvPr>
            <p:cNvSpPr/>
            <p:nvPr/>
          </p:nvSpPr>
          <p:spPr>
            <a:xfrm>
              <a:off x="2971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hlinkClick r:id="rId4" action="ppaction://hlinksldjump"/>
              <a:extLst>
                <a:ext uri="{FF2B5EF4-FFF2-40B4-BE49-F238E27FC236}">
                  <a16:creationId xmlns:a16="http://schemas.microsoft.com/office/drawing/2014/main" id="{1334F8D9-1E09-4F65-B4B3-D4399735175C}"/>
                </a:ext>
              </a:extLst>
            </p:cNvPr>
            <p:cNvSpPr/>
            <p:nvPr/>
          </p:nvSpPr>
          <p:spPr>
            <a:xfrm>
              <a:off x="32004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hlinkClick r:id="rId5" action="ppaction://hlinksldjump"/>
              <a:extLst>
                <a:ext uri="{FF2B5EF4-FFF2-40B4-BE49-F238E27FC236}">
                  <a16:creationId xmlns:a16="http://schemas.microsoft.com/office/drawing/2014/main" id="{8CE537E1-2532-4135-8E3F-4AB18A8DAC69}"/>
                </a:ext>
              </a:extLst>
            </p:cNvPr>
            <p:cNvSpPr/>
            <p:nvPr/>
          </p:nvSpPr>
          <p:spPr>
            <a:xfrm>
              <a:off x="34290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hlinkClick r:id="rId6" action="ppaction://hlinksldjump"/>
              <a:extLst>
                <a:ext uri="{FF2B5EF4-FFF2-40B4-BE49-F238E27FC236}">
                  <a16:creationId xmlns:a16="http://schemas.microsoft.com/office/drawing/2014/main" id="{9D405320-F53F-4CA3-8C78-18F72BA19324}"/>
                </a:ext>
              </a:extLst>
            </p:cNvPr>
            <p:cNvSpPr/>
            <p:nvPr/>
          </p:nvSpPr>
          <p:spPr>
            <a:xfrm>
              <a:off x="36576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hlinkClick r:id="rId7" action="ppaction://hlinksldjump"/>
              <a:extLst>
                <a:ext uri="{FF2B5EF4-FFF2-40B4-BE49-F238E27FC236}">
                  <a16:creationId xmlns:a16="http://schemas.microsoft.com/office/drawing/2014/main" id="{D9C4AC1D-40F2-44C0-B7E2-E0672E32100C}"/>
                </a:ext>
              </a:extLst>
            </p:cNvPr>
            <p:cNvSpPr/>
            <p:nvPr/>
          </p:nvSpPr>
          <p:spPr>
            <a:xfrm>
              <a:off x="38862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373761DD-366C-4975-BC8E-D0EE794F792B}"/>
                </a:ext>
              </a:extLst>
            </p:cNvPr>
            <p:cNvSpPr/>
            <p:nvPr/>
          </p:nvSpPr>
          <p:spPr>
            <a:xfrm>
              <a:off x="411480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309F0C42-0D35-4159-A6B5-F8B26F95649B}"/>
                </a:ext>
              </a:extLst>
            </p:cNvPr>
            <p:cNvSpPr/>
            <p:nvPr/>
          </p:nvSpPr>
          <p:spPr>
            <a:xfrm>
              <a:off x="4343400" y="6355080"/>
              <a:ext cx="137160" cy="1371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hlinkClick r:id="rId10" action="ppaction://hlinksldjump"/>
              <a:extLst>
                <a:ext uri="{FF2B5EF4-FFF2-40B4-BE49-F238E27FC236}">
                  <a16:creationId xmlns:a16="http://schemas.microsoft.com/office/drawing/2014/main" id="{545A6F79-A422-4FCA-91C4-B791A5837462}"/>
                </a:ext>
              </a:extLst>
            </p:cNvPr>
            <p:cNvSpPr/>
            <p:nvPr/>
          </p:nvSpPr>
          <p:spPr>
            <a:xfrm>
              <a:off x="4567428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hlinkClick r:id="rId11" action="ppaction://hlinksldjump"/>
              <a:extLst>
                <a:ext uri="{FF2B5EF4-FFF2-40B4-BE49-F238E27FC236}">
                  <a16:creationId xmlns:a16="http://schemas.microsoft.com/office/drawing/2014/main" id="{F929503F-B7F7-4887-BCD5-422BCF0B9069}"/>
                </a:ext>
              </a:extLst>
            </p:cNvPr>
            <p:cNvSpPr/>
            <p:nvPr/>
          </p:nvSpPr>
          <p:spPr>
            <a:xfrm>
              <a:off x="4791456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hlinkClick r:id="rId12" action="ppaction://hlinksldjump"/>
              <a:extLst>
                <a:ext uri="{FF2B5EF4-FFF2-40B4-BE49-F238E27FC236}">
                  <a16:creationId xmlns:a16="http://schemas.microsoft.com/office/drawing/2014/main" id="{4616E110-6086-46A3-99DA-8B31741B7EC0}"/>
                </a:ext>
              </a:extLst>
            </p:cNvPr>
            <p:cNvSpPr/>
            <p:nvPr/>
          </p:nvSpPr>
          <p:spPr>
            <a:xfrm>
              <a:off x="5015484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hlinkClick r:id="rId13" action="ppaction://hlinksldjump"/>
              <a:extLst>
                <a:ext uri="{FF2B5EF4-FFF2-40B4-BE49-F238E27FC236}">
                  <a16:creationId xmlns:a16="http://schemas.microsoft.com/office/drawing/2014/main" id="{42C25E1E-6DDC-42F4-9737-7354F2307F4C}"/>
                </a:ext>
              </a:extLst>
            </p:cNvPr>
            <p:cNvSpPr/>
            <p:nvPr/>
          </p:nvSpPr>
          <p:spPr>
            <a:xfrm>
              <a:off x="5239512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hlinkClick r:id="rId14" action="ppaction://hlinksldjump"/>
              <a:extLst>
                <a:ext uri="{FF2B5EF4-FFF2-40B4-BE49-F238E27FC236}">
                  <a16:creationId xmlns:a16="http://schemas.microsoft.com/office/drawing/2014/main" id="{36B7E3A1-222C-400C-9BC5-52EA536BEDEF}"/>
                </a:ext>
              </a:extLst>
            </p:cNvPr>
            <p:cNvSpPr/>
            <p:nvPr/>
          </p:nvSpPr>
          <p:spPr>
            <a:xfrm>
              <a:off x="5463540" y="6355080"/>
              <a:ext cx="137160" cy="137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1545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648</TotalTime>
  <Words>4158</Words>
  <Application>Microsoft Office PowerPoint</Application>
  <PresentationFormat>宽屏</PresentationFormat>
  <Paragraphs>497</Paragraphs>
  <Slides>73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82" baseType="lpstr">
      <vt:lpstr>等线</vt:lpstr>
      <vt:lpstr>等线 Light</vt:lpstr>
      <vt:lpstr>宋体</vt:lpstr>
      <vt:lpstr>Arial</vt:lpstr>
      <vt:lpstr>Calibri</vt:lpstr>
      <vt:lpstr>Calibri Light</vt:lpstr>
      <vt:lpstr>Cambria Math</vt:lpstr>
      <vt:lpstr>Consolas</vt:lpstr>
      <vt:lpstr>天体</vt:lpstr>
      <vt:lpstr>数学进阶</vt:lpstr>
      <vt:lpstr>卷首语</vt:lpstr>
      <vt:lpstr>矩阵乘法</vt:lpstr>
      <vt:lpstr>矩阵乘法</vt:lpstr>
      <vt:lpstr>矩阵乘法</vt:lpstr>
      <vt:lpstr>矩阵乘法</vt:lpstr>
      <vt:lpstr>洛谷 P1962 斐波那契数列</vt:lpstr>
      <vt:lpstr>洛谷 P1349 广义斐波那契数列</vt:lpstr>
      <vt:lpstr>洛谷 P1349 广义斐波那契数列</vt:lpstr>
      <vt:lpstr>同类题目</vt:lpstr>
      <vt:lpstr>洛谷 P2106 Sam数</vt:lpstr>
      <vt:lpstr>洛谷 P2106 Sam数</vt:lpstr>
      <vt:lpstr>洛谷 P2106 Sam数</vt:lpstr>
      <vt:lpstr>洛谷 P2106 Sam数</vt:lpstr>
      <vt:lpstr>线性筛素数</vt:lpstr>
      <vt:lpstr>线性筛素数</vt:lpstr>
      <vt:lpstr>线性筛素数</vt:lpstr>
      <vt:lpstr>线性筛素数</vt:lpstr>
      <vt:lpstr>洛谷 P3383 【模板】 线性筛素数</vt:lpstr>
      <vt:lpstr>组合数</vt:lpstr>
      <vt:lpstr>杨辉三角与二项式定理</vt:lpstr>
      <vt:lpstr>组合数取模 1</vt:lpstr>
      <vt:lpstr>组合数取模 1</vt:lpstr>
      <vt:lpstr>组合数取模 2</vt:lpstr>
      <vt:lpstr>组合数取模 2</vt:lpstr>
      <vt:lpstr>组合数取模 3</vt:lpstr>
      <vt:lpstr>组合数取模 3</vt:lpstr>
      <vt:lpstr>组合数取模 4</vt:lpstr>
      <vt:lpstr>组合数取模 4</vt:lpstr>
      <vt:lpstr>组合数取模 5</vt:lpstr>
      <vt:lpstr>组合数取模 5</vt:lpstr>
      <vt:lpstr>BSGS</vt:lpstr>
      <vt:lpstr>BSGS</vt:lpstr>
      <vt:lpstr>BSGS</vt:lpstr>
      <vt:lpstr>BSGS</vt:lpstr>
      <vt:lpstr>欧拉函数</vt:lpstr>
      <vt:lpstr>欧拉函数</vt:lpstr>
      <vt:lpstr>欧拉函数</vt:lpstr>
      <vt:lpstr>欧拉函数</vt:lpstr>
      <vt:lpstr>欧拉函数</vt:lpstr>
      <vt:lpstr>欧拉函数</vt:lpstr>
      <vt:lpstr>欧拉函数</vt:lpstr>
      <vt:lpstr>洛谷 P2158 BZOJ2190 [SDOI2008] 仪仗队</vt:lpstr>
      <vt:lpstr>洛谷 P2158 BZOJ2190 [SDOI2008] 仪仗队</vt:lpstr>
      <vt:lpstr>数学期望</vt:lpstr>
      <vt:lpstr>洛谷 P4316 绿豆蛙的归宿</vt:lpstr>
      <vt:lpstr>洛谷 P4316 绿豆蛙的归宿</vt:lpstr>
      <vt:lpstr>多项式求值</vt:lpstr>
      <vt:lpstr>多项式求值</vt:lpstr>
      <vt:lpstr>多项式求值</vt:lpstr>
      <vt:lpstr>洛谷 P2312 解方程</vt:lpstr>
      <vt:lpstr>洛谷 P2312 解方程</vt:lpstr>
      <vt:lpstr>莫比乌斯函数</vt:lpstr>
      <vt:lpstr>莫比乌斯函数</vt:lpstr>
      <vt:lpstr>莫比乌斯函数</vt:lpstr>
      <vt:lpstr>莫比乌斯函数</vt:lpstr>
      <vt:lpstr>数论函数</vt:lpstr>
      <vt:lpstr>莫比乌斯反演</vt:lpstr>
      <vt:lpstr>莫比乌斯反演</vt:lpstr>
      <vt:lpstr>莫比乌斯反演</vt:lpstr>
      <vt:lpstr>莫比乌斯反演</vt:lpstr>
      <vt:lpstr>莫比乌斯反演</vt:lpstr>
      <vt:lpstr>莫比乌斯反演</vt:lpstr>
      <vt:lpstr>莫比乌斯反演</vt:lpstr>
      <vt:lpstr>莫比乌斯反演</vt:lpstr>
      <vt:lpstr>莫比乌斯反演</vt:lpstr>
      <vt:lpstr>莫比乌斯反演</vt:lpstr>
      <vt:lpstr>莫比乌斯反演</vt:lpstr>
      <vt:lpstr>莫比乌斯反演</vt:lpstr>
      <vt:lpstr>莫比乌斯反演</vt:lpstr>
      <vt:lpstr>莫比乌斯反演</vt:lpstr>
      <vt:lpstr>参考资料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数学进阶</dc:title>
  <dc:creator>孙 睿</dc:creator>
  <cp:lastModifiedBy>孙 睿</cp:lastModifiedBy>
  <cp:revision>92</cp:revision>
  <dcterms:created xsi:type="dcterms:W3CDTF">2018-08-11T00:44:28Z</dcterms:created>
  <dcterms:modified xsi:type="dcterms:W3CDTF">2018-09-23T10:06:13Z</dcterms:modified>
</cp:coreProperties>
</file>