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95" r:id="rId3"/>
    <p:sldId id="322" r:id="rId5"/>
    <p:sldId id="313" r:id="rId6"/>
    <p:sldId id="421" r:id="rId7"/>
    <p:sldId id="449" r:id="rId8"/>
    <p:sldId id="448" r:id="rId9"/>
    <p:sldId id="373" r:id="rId10"/>
    <p:sldId id="476" r:id="rId11"/>
    <p:sldId id="397" r:id="rId12"/>
    <p:sldId id="501" r:id="rId13"/>
    <p:sldId id="311" r:id="rId14"/>
    <p:sldId id="308" r:id="rId15"/>
    <p:sldId id="312" r:id="rId16"/>
    <p:sldId id="314" r:id="rId17"/>
    <p:sldId id="317" r:id="rId18"/>
    <p:sldId id="319" r:id="rId19"/>
    <p:sldId id="316" r:id="rId20"/>
    <p:sldId id="310" r:id="rId21"/>
    <p:sldId id="320" r:id="rId22"/>
    <p:sldId id="321" r:id="rId23"/>
    <p:sldId id="336" r:id="rId24"/>
    <p:sldId id="360" r:id="rId25"/>
    <p:sldId id="348" r:id="rId26"/>
    <p:sldId id="282" r:id="rId27"/>
    <p:sldId id="265" r:id="rId28"/>
    <p:sldId id="287" r:id="rId29"/>
    <p:sldId id="309" r:id="rId30"/>
    <p:sldId id="288" r:id="rId31"/>
    <p:sldId id="290" r:id="rId32"/>
    <p:sldId id="289" r:id="rId33"/>
    <p:sldId id="293" r:id="rId34"/>
    <p:sldId id="292" r:id="rId35"/>
    <p:sldId id="296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6993" y="2658358"/>
            <a:ext cx="7368766" cy="1716988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993" y="4518221"/>
            <a:ext cx="7368766" cy="666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465138"/>
            <a:ext cx="10515600" cy="5699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>
            <p:custDataLst>
              <p:tags r:id="rId11"/>
            </p:custDataLst>
          </p:nvPr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82900" y="2527300"/>
            <a:ext cx="3746500" cy="91703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2900" y="3471319"/>
            <a:ext cx="3746500" cy="56803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5533"/>
            <a:ext cx="5181600" cy="466143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5533"/>
            <a:ext cx="5181600" cy="46614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04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6199"/>
            <a:ext cx="5157787" cy="35734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04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6199"/>
            <a:ext cx="5183188" cy="3573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3549" y="4518221"/>
            <a:ext cx="3679436" cy="66652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7179" y="2639504"/>
            <a:ext cx="7374943" cy="1744085"/>
          </a:xfrm>
        </p:spPr>
        <p:txBody>
          <a:bodyPr>
            <a:noAutofit/>
          </a:bodyPr>
          <a:lstStyle>
            <a:lvl1pPr algn="ctr">
              <a:defRPr sz="72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4051835" y="4518221"/>
            <a:ext cx="3670287" cy="666521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49932" y="365125"/>
            <a:ext cx="1303867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678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6"/>
            <a:ext cx="105156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490133"/>
            <a:ext cx="105156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4.xml"/><Relationship Id="rId5" Type="http://schemas.openxmlformats.org/officeDocument/2006/relationships/image" Target="../media/image1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image" Target="../media/image2.png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image" Target="../media/image2.pn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image" Target="../media/image2.png"/><Relationship Id="rId3" Type="http://schemas.openxmlformats.org/officeDocument/2006/relationships/tags" Target="../tags/tag230.xml"/><Relationship Id="rId20" Type="http://schemas.openxmlformats.org/officeDocument/2006/relationships/notesSlide" Target="../notesSlides/notesSlide12.xml"/><Relationship Id="rId2" Type="http://schemas.openxmlformats.org/officeDocument/2006/relationships/tags" Target="../tags/tag22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44.xml"/><Relationship Id="rId17" Type="http://schemas.openxmlformats.org/officeDocument/2006/relationships/tags" Target="../tags/tag243.xml"/><Relationship Id="rId16" Type="http://schemas.openxmlformats.org/officeDocument/2006/relationships/tags" Target="../tags/tag242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image" Target="../media/image2.png"/><Relationship Id="rId32" Type="http://schemas.openxmlformats.org/officeDocument/2006/relationships/notesSlide" Target="../notesSlides/notesSlide13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273.xml"/><Relationship Id="rId3" Type="http://schemas.openxmlformats.org/officeDocument/2006/relationships/tags" Target="../tags/tag247.xml"/><Relationship Id="rId29" Type="http://schemas.openxmlformats.org/officeDocument/2006/relationships/tags" Target="../tags/tag272.xml"/><Relationship Id="rId28" Type="http://schemas.openxmlformats.org/officeDocument/2006/relationships/tags" Target="../tags/tag271.xml"/><Relationship Id="rId27" Type="http://schemas.openxmlformats.org/officeDocument/2006/relationships/tags" Target="../tags/tag270.xml"/><Relationship Id="rId26" Type="http://schemas.openxmlformats.org/officeDocument/2006/relationships/tags" Target="../tags/tag269.xml"/><Relationship Id="rId25" Type="http://schemas.openxmlformats.org/officeDocument/2006/relationships/tags" Target="../tags/tag268.xml"/><Relationship Id="rId24" Type="http://schemas.openxmlformats.org/officeDocument/2006/relationships/tags" Target="../tags/tag267.xml"/><Relationship Id="rId23" Type="http://schemas.openxmlformats.org/officeDocument/2006/relationships/tags" Target="../tags/tag266.xml"/><Relationship Id="rId22" Type="http://schemas.openxmlformats.org/officeDocument/2006/relationships/tags" Target="../tags/tag265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tags" Target="../tags/tag246.xml"/><Relationship Id="rId19" Type="http://schemas.openxmlformats.org/officeDocument/2006/relationships/tags" Target="../tags/tag262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image" Target="../media/image2.png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image" Target="../media/image2.png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image" Target="../media/image2.png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6" Type="http://schemas.openxmlformats.org/officeDocument/2006/relationships/notesSlide" Target="../notesSlides/notesSlide1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02.xml"/><Relationship Id="rId13" Type="http://schemas.openxmlformats.org/officeDocument/2006/relationships/tags" Target="../tags/tag301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tags" Target="../tags/tag29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image" Target="../media/image2.png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image" Target="../media/image2.png"/><Relationship Id="rId3" Type="http://schemas.openxmlformats.org/officeDocument/2006/relationships/tags" Target="../tags/tag310.xml"/><Relationship Id="rId26" Type="http://schemas.openxmlformats.org/officeDocument/2006/relationships/notesSlide" Target="../notesSlides/notesSlide18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330.xml"/><Relationship Id="rId23" Type="http://schemas.openxmlformats.org/officeDocument/2006/relationships/tags" Target="../tags/tag329.xml"/><Relationship Id="rId22" Type="http://schemas.openxmlformats.org/officeDocument/2006/relationships/tags" Target="../tags/tag328.xml"/><Relationship Id="rId21" Type="http://schemas.openxmlformats.org/officeDocument/2006/relationships/tags" Target="../tags/tag327.xml"/><Relationship Id="rId20" Type="http://schemas.openxmlformats.org/officeDocument/2006/relationships/tags" Target="../tags/tag326.xml"/><Relationship Id="rId2" Type="http://schemas.openxmlformats.org/officeDocument/2006/relationships/tags" Target="../tags/tag309.xml"/><Relationship Id="rId19" Type="http://schemas.openxmlformats.org/officeDocument/2006/relationships/tags" Target="../tags/tag325.xml"/><Relationship Id="rId18" Type="http://schemas.openxmlformats.org/officeDocument/2006/relationships/tags" Target="../tags/tag324.xml"/><Relationship Id="rId17" Type="http://schemas.openxmlformats.org/officeDocument/2006/relationships/tags" Target="../tags/tag323.xml"/><Relationship Id="rId16" Type="http://schemas.openxmlformats.org/officeDocument/2006/relationships/tags" Target="../tags/tag322.xml"/><Relationship Id="rId15" Type="http://schemas.openxmlformats.org/officeDocument/2006/relationships/tags" Target="../tags/tag321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0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image" Target="../media/image2.png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2.png"/><Relationship Id="rId3" Type="http://schemas.openxmlformats.org/officeDocument/2006/relationships/tags" Target="../tags/tag47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image" Target="../media/image3.png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1" Type="http://schemas.openxmlformats.org/officeDocument/2006/relationships/notesSlide" Target="../notesSlides/notesSlide20.x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9" Type="http://schemas.openxmlformats.org/officeDocument/2006/relationships/tags" Target="../tags/tag378.xml"/><Relationship Id="rId38" Type="http://schemas.openxmlformats.org/officeDocument/2006/relationships/tags" Target="../tags/tag377.xml"/><Relationship Id="rId37" Type="http://schemas.openxmlformats.org/officeDocument/2006/relationships/tags" Target="../tags/tag376.xml"/><Relationship Id="rId36" Type="http://schemas.openxmlformats.org/officeDocument/2006/relationships/tags" Target="../tags/tag375.xml"/><Relationship Id="rId35" Type="http://schemas.openxmlformats.org/officeDocument/2006/relationships/tags" Target="../tags/tag374.xml"/><Relationship Id="rId34" Type="http://schemas.openxmlformats.org/officeDocument/2006/relationships/tags" Target="../tags/tag373.xml"/><Relationship Id="rId33" Type="http://schemas.openxmlformats.org/officeDocument/2006/relationships/tags" Target="../tags/tag372.xml"/><Relationship Id="rId32" Type="http://schemas.openxmlformats.org/officeDocument/2006/relationships/tags" Target="../tags/tag371.xml"/><Relationship Id="rId31" Type="http://schemas.openxmlformats.org/officeDocument/2006/relationships/tags" Target="../tags/tag370.xml"/><Relationship Id="rId30" Type="http://schemas.openxmlformats.org/officeDocument/2006/relationships/tags" Target="../tags/tag369.xml"/><Relationship Id="rId3" Type="http://schemas.openxmlformats.org/officeDocument/2006/relationships/tags" Target="../tags/tag343.xml"/><Relationship Id="rId29" Type="http://schemas.openxmlformats.org/officeDocument/2006/relationships/tags" Target="../tags/tag368.xml"/><Relationship Id="rId28" Type="http://schemas.openxmlformats.org/officeDocument/2006/relationships/tags" Target="../tags/tag367.xml"/><Relationship Id="rId27" Type="http://schemas.openxmlformats.org/officeDocument/2006/relationships/tags" Target="../tags/tag366.xml"/><Relationship Id="rId26" Type="http://schemas.openxmlformats.org/officeDocument/2006/relationships/tags" Target="../tags/tag365.xml"/><Relationship Id="rId25" Type="http://schemas.openxmlformats.org/officeDocument/2006/relationships/tags" Target="../tags/tag364.xml"/><Relationship Id="rId24" Type="http://schemas.openxmlformats.org/officeDocument/2006/relationships/tags" Target="../tags/tag363.xml"/><Relationship Id="rId23" Type="http://schemas.openxmlformats.org/officeDocument/2006/relationships/tags" Target="../tags/tag362.xml"/><Relationship Id="rId22" Type="http://schemas.openxmlformats.org/officeDocument/2006/relationships/tags" Target="../tags/tag361.xml"/><Relationship Id="rId21" Type="http://schemas.openxmlformats.org/officeDocument/2006/relationships/tags" Target="../tags/tag360.xml"/><Relationship Id="rId20" Type="http://schemas.openxmlformats.org/officeDocument/2006/relationships/tags" Target="../tags/tag359.xml"/><Relationship Id="rId2" Type="http://schemas.openxmlformats.org/officeDocument/2006/relationships/tags" Target="../tags/tag342.xml"/><Relationship Id="rId19" Type="http://schemas.openxmlformats.org/officeDocument/2006/relationships/tags" Target="../tags/tag358.xml"/><Relationship Id="rId18" Type="http://schemas.openxmlformats.org/officeDocument/2006/relationships/tags" Target="../tags/tag357.xml"/><Relationship Id="rId17" Type="http://schemas.openxmlformats.org/officeDocument/2006/relationships/tags" Target="../tags/tag356.xml"/><Relationship Id="rId16" Type="http://schemas.openxmlformats.org/officeDocument/2006/relationships/tags" Target="../tags/tag355.xml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image" Target="../media/image2.png"/><Relationship Id="rId3" Type="http://schemas.openxmlformats.org/officeDocument/2006/relationships/tags" Target="../tags/tag381.xml"/><Relationship Id="rId28" Type="http://schemas.openxmlformats.org/officeDocument/2006/relationships/notesSlide" Target="../notesSlides/notesSlide21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403.xml"/><Relationship Id="rId25" Type="http://schemas.openxmlformats.org/officeDocument/2006/relationships/tags" Target="../tags/tag402.xml"/><Relationship Id="rId24" Type="http://schemas.openxmlformats.org/officeDocument/2006/relationships/tags" Target="../tags/tag401.xml"/><Relationship Id="rId23" Type="http://schemas.openxmlformats.org/officeDocument/2006/relationships/tags" Target="../tags/tag400.xml"/><Relationship Id="rId22" Type="http://schemas.openxmlformats.org/officeDocument/2006/relationships/tags" Target="../tags/tag399.xml"/><Relationship Id="rId21" Type="http://schemas.openxmlformats.org/officeDocument/2006/relationships/tags" Target="../tags/tag398.xml"/><Relationship Id="rId20" Type="http://schemas.openxmlformats.org/officeDocument/2006/relationships/tags" Target="../tags/tag397.xml"/><Relationship Id="rId2" Type="http://schemas.openxmlformats.org/officeDocument/2006/relationships/tags" Target="../tags/tag380.xml"/><Relationship Id="rId19" Type="http://schemas.openxmlformats.org/officeDocument/2006/relationships/tags" Target="../tags/tag396.xml"/><Relationship Id="rId18" Type="http://schemas.openxmlformats.org/officeDocument/2006/relationships/tags" Target="../tags/tag395.xml"/><Relationship Id="rId17" Type="http://schemas.openxmlformats.org/officeDocument/2006/relationships/tags" Target="../tags/tag394.xml"/><Relationship Id="rId16" Type="http://schemas.openxmlformats.org/officeDocument/2006/relationships/tags" Target="../tags/tag393.xml"/><Relationship Id="rId15" Type="http://schemas.openxmlformats.org/officeDocument/2006/relationships/tags" Target="../tags/tag392.xml"/><Relationship Id="rId14" Type="http://schemas.openxmlformats.org/officeDocument/2006/relationships/tags" Target="../tags/tag391.xml"/><Relationship Id="rId13" Type="http://schemas.openxmlformats.org/officeDocument/2006/relationships/tags" Target="../tags/tag390.xml"/><Relationship Id="rId12" Type="http://schemas.openxmlformats.org/officeDocument/2006/relationships/tags" Target="../tags/tag389.xml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tags" Target="../tags/tag37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image" Target="../media/image2.png"/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3" Type="http://schemas.openxmlformats.org/officeDocument/2006/relationships/notesSlide" Target="../notesSlides/notesSlide2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13.xml"/><Relationship Id="rId10" Type="http://schemas.openxmlformats.org/officeDocument/2006/relationships/tags" Target="../tags/tag412.xml"/><Relationship Id="rId1" Type="http://schemas.openxmlformats.org/officeDocument/2006/relationships/tags" Target="../tags/tag40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image" Target="../media/image2.png"/><Relationship Id="rId3" Type="http://schemas.openxmlformats.org/officeDocument/2006/relationships/tags" Target="../tags/tag416.xml"/><Relationship Id="rId21" Type="http://schemas.openxmlformats.org/officeDocument/2006/relationships/notesSlide" Target="../notesSlides/notesSlide2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15.xml"/><Relationship Id="rId19" Type="http://schemas.openxmlformats.org/officeDocument/2006/relationships/tags" Target="../tags/tag431.xml"/><Relationship Id="rId18" Type="http://schemas.openxmlformats.org/officeDocument/2006/relationships/tags" Target="../tags/tag430.xml"/><Relationship Id="rId17" Type="http://schemas.openxmlformats.org/officeDocument/2006/relationships/tags" Target="../tags/tag429.xml"/><Relationship Id="rId16" Type="http://schemas.openxmlformats.org/officeDocument/2006/relationships/tags" Target="../tags/tag428.xml"/><Relationship Id="rId15" Type="http://schemas.openxmlformats.org/officeDocument/2006/relationships/tags" Target="../tags/tag427.xml"/><Relationship Id="rId14" Type="http://schemas.openxmlformats.org/officeDocument/2006/relationships/tags" Target="../tags/tag426.xml"/><Relationship Id="rId13" Type="http://schemas.openxmlformats.org/officeDocument/2006/relationships/tags" Target="../tags/tag425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tags" Target="../tags/tag41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image" Target="../media/image2.png"/><Relationship Id="rId3" Type="http://schemas.openxmlformats.org/officeDocument/2006/relationships/tags" Target="../tags/tag434.xml"/><Relationship Id="rId29" Type="http://schemas.openxmlformats.org/officeDocument/2006/relationships/notesSlide" Target="../notesSlides/notesSlide24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57.xml"/><Relationship Id="rId26" Type="http://schemas.openxmlformats.org/officeDocument/2006/relationships/tags" Target="../tags/tag456.xml"/><Relationship Id="rId25" Type="http://schemas.openxmlformats.org/officeDocument/2006/relationships/tags" Target="../tags/tag455.xml"/><Relationship Id="rId24" Type="http://schemas.openxmlformats.org/officeDocument/2006/relationships/tags" Target="../tags/tag454.xml"/><Relationship Id="rId23" Type="http://schemas.openxmlformats.org/officeDocument/2006/relationships/tags" Target="../tags/tag453.xml"/><Relationship Id="rId22" Type="http://schemas.openxmlformats.org/officeDocument/2006/relationships/tags" Target="../tags/tag452.xml"/><Relationship Id="rId21" Type="http://schemas.openxmlformats.org/officeDocument/2006/relationships/tags" Target="../tags/tag451.xml"/><Relationship Id="rId20" Type="http://schemas.openxmlformats.org/officeDocument/2006/relationships/tags" Target="../tags/tag450.xml"/><Relationship Id="rId2" Type="http://schemas.openxmlformats.org/officeDocument/2006/relationships/tags" Target="../tags/tag433.xml"/><Relationship Id="rId19" Type="http://schemas.openxmlformats.org/officeDocument/2006/relationships/tags" Target="../tags/tag449.xml"/><Relationship Id="rId18" Type="http://schemas.openxmlformats.org/officeDocument/2006/relationships/tags" Target="../tags/tag448.xml"/><Relationship Id="rId17" Type="http://schemas.openxmlformats.org/officeDocument/2006/relationships/tags" Target="../tags/tag447.xml"/><Relationship Id="rId16" Type="http://schemas.openxmlformats.org/officeDocument/2006/relationships/tags" Target="../tags/tag446.xml"/><Relationship Id="rId15" Type="http://schemas.openxmlformats.org/officeDocument/2006/relationships/tags" Target="../tags/tag445.xml"/><Relationship Id="rId14" Type="http://schemas.openxmlformats.org/officeDocument/2006/relationships/tags" Target="../tags/tag444.xml"/><Relationship Id="rId13" Type="http://schemas.openxmlformats.org/officeDocument/2006/relationships/tags" Target="../tags/tag443.xml"/><Relationship Id="rId12" Type="http://schemas.openxmlformats.org/officeDocument/2006/relationships/tags" Target="../tags/tag442.xml"/><Relationship Id="rId11" Type="http://schemas.openxmlformats.org/officeDocument/2006/relationships/tags" Target="../tags/tag441.xml"/><Relationship Id="rId10" Type="http://schemas.openxmlformats.org/officeDocument/2006/relationships/tags" Target="../tags/tag440.xml"/><Relationship Id="rId1" Type="http://schemas.openxmlformats.org/officeDocument/2006/relationships/tags" Target="../tags/tag43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8" Type="http://schemas.openxmlformats.org/officeDocument/2006/relationships/tags" Target="../tags/tag464.xml"/><Relationship Id="rId7" Type="http://schemas.openxmlformats.org/officeDocument/2006/relationships/tags" Target="../tags/tag463.xml"/><Relationship Id="rId6" Type="http://schemas.openxmlformats.org/officeDocument/2006/relationships/tags" Target="../tags/tag462.xml"/><Relationship Id="rId5" Type="http://schemas.openxmlformats.org/officeDocument/2006/relationships/tags" Target="../tags/tag461.xml"/><Relationship Id="rId4" Type="http://schemas.openxmlformats.org/officeDocument/2006/relationships/image" Target="../media/image2.png"/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7" Type="http://schemas.openxmlformats.org/officeDocument/2006/relationships/notesSlide" Target="../notesSlides/notesSlide2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71.xml"/><Relationship Id="rId14" Type="http://schemas.openxmlformats.org/officeDocument/2006/relationships/tags" Target="../tags/tag470.xml"/><Relationship Id="rId13" Type="http://schemas.openxmlformats.org/officeDocument/2006/relationships/tags" Target="../tags/tag469.xml"/><Relationship Id="rId12" Type="http://schemas.openxmlformats.org/officeDocument/2006/relationships/tags" Target="../tags/tag468.xml"/><Relationship Id="rId11" Type="http://schemas.openxmlformats.org/officeDocument/2006/relationships/tags" Target="../tags/tag467.xml"/><Relationship Id="rId10" Type="http://schemas.openxmlformats.org/officeDocument/2006/relationships/tags" Target="../tags/tag466.xml"/><Relationship Id="rId1" Type="http://schemas.openxmlformats.org/officeDocument/2006/relationships/tags" Target="../tags/tag45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79.xml"/><Relationship Id="rId8" Type="http://schemas.openxmlformats.org/officeDocument/2006/relationships/tags" Target="../tags/tag478.xml"/><Relationship Id="rId7" Type="http://schemas.openxmlformats.org/officeDocument/2006/relationships/tags" Target="../tags/tag477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image" Target="../media/image2.png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3" Type="http://schemas.openxmlformats.org/officeDocument/2006/relationships/notesSlide" Target="../notesSlides/notesSlide2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81.xml"/><Relationship Id="rId10" Type="http://schemas.openxmlformats.org/officeDocument/2006/relationships/tags" Target="../tags/tag480.xml"/><Relationship Id="rId1" Type="http://schemas.openxmlformats.org/officeDocument/2006/relationships/tags" Target="../tags/tag47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image" Target="../media/image2.png"/><Relationship Id="rId3" Type="http://schemas.openxmlformats.org/officeDocument/2006/relationships/tags" Target="../tags/tag484.xml"/><Relationship Id="rId26" Type="http://schemas.openxmlformats.org/officeDocument/2006/relationships/notesSlide" Target="../notesSlides/notesSlide27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504.xml"/><Relationship Id="rId23" Type="http://schemas.openxmlformats.org/officeDocument/2006/relationships/tags" Target="../tags/tag503.xml"/><Relationship Id="rId22" Type="http://schemas.openxmlformats.org/officeDocument/2006/relationships/tags" Target="../tags/tag502.xml"/><Relationship Id="rId21" Type="http://schemas.openxmlformats.org/officeDocument/2006/relationships/tags" Target="../tags/tag501.xml"/><Relationship Id="rId20" Type="http://schemas.openxmlformats.org/officeDocument/2006/relationships/tags" Target="../tags/tag500.xml"/><Relationship Id="rId2" Type="http://schemas.openxmlformats.org/officeDocument/2006/relationships/tags" Target="../tags/tag483.xml"/><Relationship Id="rId19" Type="http://schemas.openxmlformats.org/officeDocument/2006/relationships/tags" Target="../tags/tag499.xml"/><Relationship Id="rId18" Type="http://schemas.openxmlformats.org/officeDocument/2006/relationships/tags" Target="../tags/tag498.xml"/><Relationship Id="rId17" Type="http://schemas.openxmlformats.org/officeDocument/2006/relationships/tags" Target="../tags/tag497.xml"/><Relationship Id="rId16" Type="http://schemas.openxmlformats.org/officeDocument/2006/relationships/tags" Target="../tags/tag496.xml"/><Relationship Id="rId15" Type="http://schemas.openxmlformats.org/officeDocument/2006/relationships/tags" Target="../tags/tag495.xml"/><Relationship Id="rId14" Type="http://schemas.openxmlformats.org/officeDocument/2006/relationships/tags" Target="../tags/tag494.xml"/><Relationship Id="rId13" Type="http://schemas.openxmlformats.org/officeDocument/2006/relationships/tags" Target="../tags/tag493.xml"/><Relationship Id="rId12" Type="http://schemas.openxmlformats.org/officeDocument/2006/relationships/tags" Target="../tags/tag492.xml"/><Relationship Id="rId11" Type="http://schemas.openxmlformats.org/officeDocument/2006/relationships/tags" Target="../tags/tag491.xml"/><Relationship Id="rId10" Type="http://schemas.openxmlformats.org/officeDocument/2006/relationships/tags" Target="../tags/tag490.xml"/><Relationship Id="rId1" Type="http://schemas.openxmlformats.org/officeDocument/2006/relationships/tags" Target="../tags/tag48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12.xml"/><Relationship Id="rId8" Type="http://schemas.openxmlformats.org/officeDocument/2006/relationships/tags" Target="../tags/tag511.xml"/><Relationship Id="rId7" Type="http://schemas.openxmlformats.org/officeDocument/2006/relationships/tags" Target="../tags/tag510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image" Target="../media/image2.png"/><Relationship Id="rId37" Type="http://schemas.openxmlformats.org/officeDocument/2006/relationships/notesSlide" Target="../notesSlides/notesSlide28.x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538.xml"/><Relationship Id="rId34" Type="http://schemas.openxmlformats.org/officeDocument/2006/relationships/tags" Target="../tags/tag537.xml"/><Relationship Id="rId33" Type="http://schemas.openxmlformats.org/officeDocument/2006/relationships/tags" Target="../tags/tag536.xml"/><Relationship Id="rId32" Type="http://schemas.openxmlformats.org/officeDocument/2006/relationships/tags" Target="../tags/tag535.xml"/><Relationship Id="rId31" Type="http://schemas.openxmlformats.org/officeDocument/2006/relationships/tags" Target="../tags/tag534.xml"/><Relationship Id="rId30" Type="http://schemas.openxmlformats.org/officeDocument/2006/relationships/tags" Target="../tags/tag533.xml"/><Relationship Id="rId3" Type="http://schemas.openxmlformats.org/officeDocument/2006/relationships/tags" Target="../tags/tag507.xml"/><Relationship Id="rId29" Type="http://schemas.openxmlformats.org/officeDocument/2006/relationships/tags" Target="../tags/tag532.xml"/><Relationship Id="rId28" Type="http://schemas.openxmlformats.org/officeDocument/2006/relationships/tags" Target="../tags/tag531.xml"/><Relationship Id="rId27" Type="http://schemas.openxmlformats.org/officeDocument/2006/relationships/tags" Target="../tags/tag530.xml"/><Relationship Id="rId26" Type="http://schemas.openxmlformats.org/officeDocument/2006/relationships/tags" Target="../tags/tag529.xml"/><Relationship Id="rId25" Type="http://schemas.openxmlformats.org/officeDocument/2006/relationships/tags" Target="../tags/tag528.xml"/><Relationship Id="rId24" Type="http://schemas.openxmlformats.org/officeDocument/2006/relationships/tags" Target="../tags/tag527.xml"/><Relationship Id="rId23" Type="http://schemas.openxmlformats.org/officeDocument/2006/relationships/tags" Target="../tags/tag526.xml"/><Relationship Id="rId22" Type="http://schemas.openxmlformats.org/officeDocument/2006/relationships/tags" Target="../tags/tag525.xml"/><Relationship Id="rId21" Type="http://schemas.openxmlformats.org/officeDocument/2006/relationships/tags" Target="../tags/tag524.xml"/><Relationship Id="rId20" Type="http://schemas.openxmlformats.org/officeDocument/2006/relationships/tags" Target="../tags/tag523.xml"/><Relationship Id="rId2" Type="http://schemas.openxmlformats.org/officeDocument/2006/relationships/tags" Target="../tags/tag506.xml"/><Relationship Id="rId19" Type="http://schemas.openxmlformats.org/officeDocument/2006/relationships/tags" Target="../tags/tag522.xml"/><Relationship Id="rId18" Type="http://schemas.openxmlformats.org/officeDocument/2006/relationships/tags" Target="../tags/tag521.xml"/><Relationship Id="rId17" Type="http://schemas.openxmlformats.org/officeDocument/2006/relationships/tags" Target="../tags/tag520.xml"/><Relationship Id="rId16" Type="http://schemas.openxmlformats.org/officeDocument/2006/relationships/tags" Target="../tags/tag519.xml"/><Relationship Id="rId15" Type="http://schemas.openxmlformats.org/officeDocument/2006/relationships/tags" Target="../tags/tag518.xml"/><Relationship Id="rId14" Type="http://schemas.openxmlformats.org/officeDocument/2006/relationships/tags" Target="../tags/tag517.xml"/><Relationship Id="rId13" Type="http://schemas.openxmlformats.org/officeDocument/2006/relationships/tags" Target="../tags/tag516.xml"/><Relationship Id="rId12" Type="http://schemas.openxmlformats.org/officeDocument/2006/relationships/tags" Target="../tags/tag515.xml"/><Relationship Id="rId11" Type="http://schemas.openxmlformats.org/officeDocument/2006/relationships/tags" Target="../tags/tag514.xml"/><Relationship Id="rId10" Type="http://schemas.openxmlformats.org/officeDocument/2006/relationships/tags" Target="../tags/tag513.xml"/><Relationship Id="rId1" Type="http://schemas.openxmlformats.org/officeDocument/2006/relationships/tags" Target="../tags/tag50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4" Type="http://schemas.openxmlformats.org/officeDocument/2006/relationships/image" Target="../media/image2.png"/><Relationship Id="rId3" Type="http://schemas.openxmlformats.org/officeDocument/2006/relationships/tags" Target="../tags/tag541.xml"/><Relationship Id="rId2" Type="http://schemas.openxmlformats.org/officeDocument/2006/relationships/tags" Target="../tags/tag540.xml"/><Relationship Id="rId13" Type="http://schemas.openxmlformats.org/officeDocument/2006/relationships/notesSlide" Target="../notesSlides/notesSlide2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48.xml"/><Relationship Id="rId10" Type="http://schemas.openxmlformats.org/officeDocument/2006/relationships/tags" Target="../tags/tag547.xml"/><Relationship Id="rId1" Type="http://schemas.openxmlformats.org/officeDocument/2006/relationships/tags" Target="../tags/tag5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6" Type="http://schemas.openxmlformats.org/officeDocument/2006/relationships/image" Target="../media/image4.png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556.xml"/><Relationship Id="rId8" Type="http://schemas.openxmlformats.org/officeDocument/2006/relationships/tags" Target="../tags/tag555.xml"/><Relationship Id="rId7" Type="http://schemas.openxmlformats.org/officeDocument/2006/relationships/tags" Target="../tags/tag554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4" Type="http://schemas.openxmlformats.org/officeDocument/2006/relationships/image" Target="../media/image2.png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notesSlide" Target="../notesSlides/notesSlide3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59.xml"/><Relationship Id="rId11" Type="http://schemas.openxmlformats.org/officeDocument/2006/relationships/tags" Target="../tags/tag558.xml"/><Relationship Id="rId10" Type="http://schemas.openxmlformats.org/officeDocument/2006/relationships/tags" Target="../tags/tag557.xml"/><Relationship Id="rId1" Type="http://schemas.openxmlformats.org/officeDocument/2006/relationships/tags" Target="../tags/tag54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567.xml"/><Relationship Id="rId8" Type="http://schemas.openxmlformats.org/officeDocument/2006/relationships/tags" Target="../tags/tag566.xml"/><Relationship Id="rId7" Type="http://schemas.openxmlformats.org/officeDocument/2006/relationships/tags" Target="../tags/tag565.xml"/><Relationship Id="rId6" Type="http://schemas.openxmlformats.org/officeDocument/2006/relationships/tags" Target="../tags/tag564.xml"/><Relationship Id="rId5" Type="http://schemas.openxmlformats.org/officeDocument/2006/relationships/tags" Target="../tags/tag563.xml"/><Relationship Id="rId4" Type="http://schemas.openxmlformats.org/officeDocument/2006/relationships/tags" Target="../tags/tag562.xml"/><Relationship Id="rId3" Type="http://schemas.openxmlformats.org/officeDocument/2006/relationships/image" Target="../media/image2.png"/><Relationship Id="rId22" Type="http://schemas.openxmlformats.org/officeDocument/2006/relationships/notesSlide" Target="../notesSlides/notesSlide3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78.xml"/><Relationship Id="rId2" Type="http://schemas.openxmlformats.org/officeDocument/2006/relationships/tags" Target="../tags/tag561.xml"/><Relationship Id="rId19" Type="http://schemas.openxmlformats.org/officeDocument/2006/relationships/tags" Target="../tags/tag577.xml"/><Relationship Id="rId18" Type="http://schemas.openxmlformats.org/officeDocument/2006/relationships/tags" Target="../tags/tag576.xml"/><Relationship Id="rId17" Type="http://schemas.openxmlformats.org/officeDocument/2006/relationships/tags" Target="../tags/tag575.xml"/><Relationship Id="rId16" Type="http://schemas.openxmlformats.org/officeDocument/2006/relationships/tags" Target="../tags/tag574.xml"/><Relationship Id="rId15" Type="http://schemas.openxmlformats.org/officeDocument/2006/relationships/tags" Target="../tags/tag573.xml"/><Relationship Id="rId14" Type="http://schemas.openxmlformats.org/officeDocument/2006/relationships/tags" Target="../tags/tag572.xml"/><Relationship Id="rId13" Type="http://schemas.openxmlformats.org/officeDocument/2006/relationships/tags" Target="../tags/tag571.xml"/><Relationship Id="rId12" Type="http://schemas.openxmlformats.org/officeDocument/2006/relationships/tags" Target="../tags/tag570.xml"/><Relationship Id="rId11" Type="http://schemas.openxmlformats.org/officeDocument/2006/relationships/tags" Target="../tags/tag569.xml"/><Relationship Id="rId10" Type="http://schemas.openxmlformats.org/officeDocument/2006/relationships/tags" Target="../tags/tag568.xml"/><Relationship Id="rId1" Type="http://schemas.openxmlformats.org/officeDocument/2006/relationships/tags" Target="../tags/tag56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586.xml"/><Relationship Id="rId8" Type="http://schemas.openxmlformats.org/officeDocument/2006/relationships/tags" Target="../tags/tag585.xml"/><Relationship Id="rId7" Type="http://schemas.openxmlformats.org/officeDocument/2006/relationships/tags" Target="../tags/tag584.xml"/><Relationship Id="rId6" Type="http://schemas.openxmlformats.org/officeDocument/2006/relationships/tags" Target="../tags/tag583.xml"/><Relationship Id="rId5" Type="http://schemas.openxmlformats.org/officeDocument/2006/relationships/tags" Target="../tags/tag582.xml"/><Relationship Id="rId4" Type="http://schemas.openxmlformats.org/officeDocument/2006/relationships/image" Target="../media/image2.png"/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2" Type="http://schemas.openxmlformats.org/officeDocument/2006/relationships/notesSlide" Target="../notesSlides/notesSlide3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87.xml"/><Relationship Id="rId1" Type="http://schemas.openxmlformats.org/officeDocument/2006/relationships/tags" Target="../tags/tag57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92.xml"/><Relationship Id="rId5" Type="http://schemas.openxmlformats.org/officeDocument/2006/relationships/image" Target="../media/image1.png"/><Relationship Id="rId4" Type="http://schemas.openxmlformats.org/officeDocument/2006/relationships/tags" Target="../tags/tag591.xml"/><Relationship Id="rId3" Type="http://schemas.openxmlformats.org/officeDocument/2006/relationships/tags" Target="../tags/tag590.xml"/><Relationship Id="rId2" Type="http://schemas.openxmlformats.org/officeDocument/2006/relationships/tags" Target="../tags/tag589.xml"/><Relationship Id="rId1" Type="http://schemas.openxmlformats.org/officeDocument/2006/relationships/tags" Target="../tags/tag58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1" Type="http://schemas.openxmlformats.org/officeDocument/2006/relationships/notesSlide" Target="../notesSlides/notesSlide5.xml"/><Relationship Id="rId60" Type="http://schemas.openxmlformats.org/officeDocument/2006/relationships/slideLayout" Target="../slideLayouts/slideLayout7.xml"/><Relationship Id="rId6" Type="http://schemas.openxmlformats.org/officeDocument/2006/relationships/tags" Target="../tags/tag85.xml"/><Relationship Id="rId59" Type="http://schemas.openxmlformats.org/officeDocument/2006/relationships/tags" Target="../tags/tag138.xml"/><Relationship Id="rId58" Type="http://schemas.openxmlformats.org/officeDocument/2006/relationships/tags" Target="../tags/tag137.xml"/><Relationship Id="rId57" Type="http://schemas.openxmlformats.org/officeDocument/2006/relationships/tags" Target="../tags/tag136.xml"/><Relationship Id="rId56" Type="http://schemas.openxmlformats.org/officeDocument/2006/relationships/tags" Target="../tags/tag135.xml"/><Relationship Id="rId55" Type="http://schemas.openxmlformats.org/officeDocument/2006/relationships/tags" Target="../tags/tag134.xml"/><Relationship Id="rId54" Type="http://schemas.openxmlformats.org/officeDocument/2006/relationships/tags" Target="../tags/tag133.xml"/><Relationship Id="rId53" Type="http://schemas.openxmlformats.org/officeDocument/2006/relationships/tags" Target="../tags/tag132.xml"/><Relationship Id="rId52" Type="http://schemas.openxmlformats.org/officeDocument/2006/relationships/tags" Target="../tags/tag131.xml"/><Relationship Id="rId51" Type="http://schemas.openxmlformats.org/officeDocument/2006/relationships/tags" Target="../tags/tag130.xml"/><Relationship Id="rId50" Type="http://schemas.openxmlformats.org/officeDocument/2006/relationships/tags" Target="../tags/tag129.xml"/><Relationship Id="rId5" Type="http://schemas.openxmlformats.org/officeDocument/2006/relationships/tags" Target="../tags/tag84.xml"/><Relationship Id="rId49" Type="http://schemas.openxmlformats.org/officeDocument/2006/relationships/tags" Target="../tags/tag128.xml"/><Relationship Id="rId48" Type="http://schemas.openxmlformats.org/officeDocument/2006/relationships/tags" Target="../tags/tag127.xml"/><Relationship Id="rId47" Type="http://schemas.openxmlformats.org/officeDocument/2006/relationships/tags" Target="../tags/tag126.xml"/><Relationship Id="rId46" Type="http://schemas.openxmlformats.org/officeDocument/2006/relationships/tags" Target="../tags/tag125.xml"/><Relationship Id="rId45" Type="http://schemas.openxmlformats.org/officeDocument/2006/relationships/tags" Target="../tags/tag124.xml"/><Relationship Id="rId44" Type="http://schemas.openxmlformats.org/officeDocument/2006/relationships/tags" Target="../tags/tag123.xml"/><Relationship Id="rId43" Type="http://schemas.openxmlformats.org/officeDocument/2006/relationships/tags" Target="../tags/tag122.xml"/><Relationship Id="rId42" Type="http://schemas.openxmlformats.org/officeDocument/2006/relationships/tags" Target="../tags/tag121.xml"/><Relationship Id="rId41" Type="http://schemas.openxmlformats.org/officeDocument/2006/relationships/tags" Target="../tags/tag120.xml"/><Relationship Id="rId40" Type="http://schemas.openxmlformats.org/officeDocument/2006/relationships/tags" Target="../tags/tag119.xml"/><Relationship Id="rId4" Type="http://schemas.openxmlformats.org/officeDocument/2006/relationships/image" Target="../media/image2.png"/><Relationship Id="rId39" Type="http://schemas.openxmlformats.org/officeDocument/2006/relationships/tags" Target="../tags/tag118.xml"/><Relationship Id="rId38" Type="http://schemas.openxmlformats.org/officeDocument/2006/relationships/tags" Target="../tags/tag117.xml"/><Relationship Id="rId37" Type="http://schemas.openxmlformats.org/officeDocument/2006/relationships/tags" Target="../tags/tag116.xml"/><Relationship Id="rId36" Type="http://schemas.openxmlformats.org/officeDocument/2006/relationships/tags" Target="../tags/tag115.xml"/><Relationship Id="rId35" Type="http://schemas.openxmlformats.org/officeDocument/2006/relationships/tags" Target="../tags/tag114.xml"/><Relationship Id="rId34" Type="http://schemas.openxmlformats.org/officeDocument/2006/relationships/tags" Target="../tags/tag113.xml"/><Relationship Id="rId33" Type="http://schemas.openxmlformats.org/officeDocument/2006/relationships/tags" Target="../tags/tag112.xml"/><Relationship Id="rId32" Type="http://schemas.openxmlformats.org/officeDocument/2006/relationships/tags" Target="../tags/tag111.xml"/><Relationship Id="rId31" Type="http://schemas.openxmlformats.org/officeDocument/2006/relationships/tags" Target="../tags/tag110.xml"/><Relationship Id="rId30" Type="http://schemas.openxmlformats.org/officeDocument/2006/relationships/tags" Target="../tags/tag109.xml"/><Relationship Id="rId3" Type="http://schemas.openxmlformats.org/officeDocument/2006/relationships/tags" Target="../tags/tag83.xml"/><Relationship Id="rId29" Type="http://schemas.openxmlformats.org/officeDocument/2006/relationships/tags" Target="../tags/tag108.xml"/><Relationship Id="rId28" Type="http://schemas.openxmlformats.org/officeDocument/2006/relationships/tags" Target="../tags/tag107.xml"/><Relationship Id="rId27" Type="http://schemas.openxmlformats.org/officeDocument/2006/relationships/tags" Target="../tags/tag106.xml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image" Target="../media/image2.png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7.xml"/><Relationship Id="rId16" Type="http://schemas.openxmlformats.org/officeDocument/2006/relationships/tags" Target="../tags/tag166.xml"/><Relationship Id="rId15" Type="http://schemas.openxmlformats.org/officeDocument/2006/relationships/tags" Target="../tags/tag165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1" Type="http://schemas.openxmlformats.org/officeDocument/2006/relationships/notesSlide" Target="../notesSlides/notesSlide9.xml"/><Relationship Id="rId50" Type="http://schemas.openxmlformats.org/officeDocument/2006/relationships/slideLayout" Target="../slideLayouts/slideLayout7.xml"/><Relationship Id="rId5" Type="http://schemas.openxmlformats.org/officeDocument/2006/relationships/tags" Target="../tags/tag171.xml"/><Relationship Id="rId49" Type="http://schemas.openxmlformats.org/officeDocument/2006/relationships/tags" Target="../tags/tag215.xml"/><Relationship Id="rId48" Type="http://schemas.openxmlformats.org/officeDocument/2006/relationships/tags" Target="../tags/tag214.xml"/><Relationship Id="rId47" Type="http://schemas.openxmlformats.org/officeDocument/2006/relationships/tags" Target="../tags/tag213.xml"/><Relationship Id="rId46" Type="http://schemas.openxmlformats.org/officeDocument/2006/relationships/tags" Target="../tags/tag212.xml"/><Relationship Id="rId45" Type="http://schemas.openxmlformats.org/officeDocument/2006/relationships/tags" Target="../tags/tag211.xml"/><Relationship Id="rId44" Type="http://schemas.openxmlformats.org/officeDocument/2006/relationships/tags" Target="../tags/tag210.xml"/><Relationship Id="rId43" Type="http://schemas.openxmlformats.org/officeDocument/2006/relationships/tags" Target="../tags/tag209.xml"/><Relationship Id="rId42" Type="http://schemas.openxmlformats.org/officeDocument/2006/relationships/tags" Target="../tags/tag208.xml"/><Relationship Id="rId41" Type="http://schemas.openxmlformats.org/officeDocument/2006/relationships/tags" Target="../tags/tag207.xml"/><Relationship Id="rId40" Type="http://schemas.openxmlformats.org/officeDocument/2006/relationships/tags" Target="../tags/tag206.xml"/><Relationship Id="rId4" Type="http://schemas.openxmlformats.org/officeDocument/2006/relationships/image" Target="../media/image2.png"/><Relationship Id="rId39" Type="http://schemas.openxmlformats.org/officeDocument/2006/relationships/tags" Target="../tags/tag205.xml"/><Relationship Id="rId38" Type="http://schemas.openxmlformats.org/officeDocument/2006/relationships/tags" Target="../tags/tag204.xml"/><Relationship Id="rId37" Type="http://schemas.openxmlformats.org/officeDocument/2006/relationships/tags" Target="../tags/tag203.xml"/><Relationship Id="rId36" Type="http://schemas.openxmlformats.org/officeDocument/2006/relationships/tags" Target="../tags/tag202.xml"/><Relationship Id="rId35" Type="http://schemas.openxmlformats.org/officeDocument/2006/relationships/tags" Target="../tags/tag201.xml"/><Relationship Id="rId34" Type="http://schemas.openxmlformats.org/officeDocument/2006/relationships/tags" Target="../tags/tag200.xml"/><Relationship Id="rId33" Type="http://schemas.openxmlformats.org/officeDocument/2006/relationships/tags" Target="../tags/tag199.xml"/><Relationship Id="rId32" Type="http://schemas.openxmlformats.org/officeDocument/2006/relationships/tags" Target="../tags/tag198.xml"/><Relationship Id="rId31" Type="http://schemas.openxmlformats.org/officeDocument/2006/relationships/tags" Target="../tags/tag197.xml"/><Relationship Id="rId30" Type="http://schemas.openxmlformats.org/officeDocument/2006/relationships/tags" Target="../tags/tag196.xml"/><Relationship Id="rId3" Type="http://schemas.openxmlformats.org/officeDocument/2006/relationships/tags" Target="../tags/tag170.xml"/><Relationship Id="rId29" Type="http://schemas.openxmlformats.org/officeDocument/2006/relationships/tags" Target="../tags/tag195.xml"/><Relationship Id="rId28" Type="http://schemas.openxmlformats.org/officeDocument/2006/relationships/tags" Target="../tags/tag194.xml"/><Relationship Id="rId27" Type="http://schemas.openxmlformats.org/officeDocument/2006/relationships/tags" Target="../tags/tag193.xml"/><Relationship Id="rId26" Type="http://schemas.openxmlformats.org/officeDocument/2006/relationships/tags" Target="../tags/tag19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9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228600" y="2954655"/>
            <a:ext cx="7535545" cy="1198880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网页设计与制作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869155" y="4587049"/>
            <a:ext cx="2432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授课教师：孙锐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3828062" y="4587049"/>
            <a:ext cx="36160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微信号：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icarux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1571625" y="387350"/>
            <a:ext cx="373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 descr="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209550"/>
            <a:ext cx="4177665" cy="1104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属性选择器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1509" y="1113868"/>
            <a:ext cx="1085025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CSS 属性选择器用于选择满足特定属性条件的元素。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属性选择器语法示例表：</a:t>
            </a:r>
            <a:endParaRPr lang="zh-CN" altLang="en-US" dirty="0"/>
          </a:p>
        </p:txBody>
      </p:sp>
      <p:graphicFrame>
        <p:nvGraphicFramePr>
          <p:cNvPr id="11" name="表格 10"/>
          <p:cNvGraphicFramePr/>
          <p:nvPr>
            <p:custDataLst>
              <p:tags r:id="rId6"/>
            </p:custDataLst>
          </p:nvPr>
        </p:nvGraphicFramePr>
        <p:xfrm>
          <a:off x="492125" y="2343150"/>
          <a:ext cx="1102995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630"/>
                <a:gridCol w="2365375"/>
                <a:gridCol w="6544945"/>
              </a:tblGrid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选择器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例子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例子描述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[attribute]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[target]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选择带有 target 属性的所有元素。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[attribute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=</a:t>
                      </a:r>
                      <a:r>
                        <a:rPr lang="zh-CN" altLang="en-US" sz="1800"/>
                        <a:t>value]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[target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=</a:t>
                      </a:r>
                      <a:r>
                        <a:rPr lang="zh-CN" altLang="en-US" sz="1800">
                          <a:sym typeface="+mn-ea"/>
                        </a:rPr>
                        <a:t>"</a:t>
                      </a:r>
                      <a:r>
                        <a:rPr lang="zh-CN" altLang="en-US" sz="1800"/>
                        <a:t>_blank</a:t>
                      </a:r>
                      <a:r>
                        <a:rPr lang="zh-CN" altLang="en-US" sz="1800">
                          <a:sym typeface="+mn-ea"/>
                        </a:rPr>
                        <a:t>"</a:t>
                      </a:r>
                      <a:r>
                        <a:rPr lang="zh-CN" altLang="en-US" sz="1800"/>
                        <a:t>]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选择 </a:t>
                      </a:r>
                      <a:r>
                        <a:rPr lang="en-US" altLang="zh-CN" sz="1800"/>
                        <a:t>target </a:t>
                      </a:r>
                      <a:r>
                        <a:rPr lang="zh-CN" altLang="en-US" sz="1800"/>
                        <a:t>属性值为 </a:t>
                      </a:r>
                      <a:r>
                        <a:rPr lang="en-US" altLang="zh-CN" sz="1800"/>
                        <a:t>_blank </a:t>
                      </a:r>
                      <a:r>
                        <a:rPr lang="zh-CN" altLang="en-US" sz="1800"/>
                        <a:t>的所有元素。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[attribute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~=</a:t>
                      </a:r>
                      <a:r>
                        <a:rPr lang="zh-CN" altLang="en-US" sz="1800"/>
                        <a:t>value]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[title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~=</a:t>
                      </a:r>
                      <a:r>
                        <a:rPr lang="zh-CN" altLang="en-US" sz="1800">
                          <a:sym typeface="+mn-ea"/>
                        </a:rPr>
                        <a:t>"</a:t>
                      </a:r>
                      <a:r>
                        <a:rPr lang="zh-CN" altLang="en-US" sz="1800"/>
                        <a:t>flower</a:t>
                      </a:r>
                      <a:r>
                        <a:rPr lang="zh-CN" altLang="en-US" sz="1800">
                          <a:sym typeface="+mn-ea"/>
                        </a:rPr>
                        <a:t>"</a:t>
                      </a:r>
                      <a:r>
                        <a:rPr lang="zh-CN" altLang="en-US" sz="1800"/>
                        <a:t>]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选择 title 属性的所有值中至少有一个为 </a:t>
                      </a:r>
                      <a:r>
                        <a:rPr lang="en-US" altLang="zh-CN" sz="1800"/>
                        <a:t>flower </a:t>
                      </a:r>
                      <a:r>
                        <a:rPr lang="zh-CN" altLang="en-US" sz="1800"/>
                        <a:t>所有元素。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[attribute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|=</a:t>
                      </a:r>
                      <a:r>
                        <a:rPr lang="zh-CN" altLang="en-US" sz="1800"/>
                        <a:t>value]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[lang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|=</a:t>
                      </a:r>
                      <a:r>
                        <a:rPr lang="zh-CN" altLang="en-US" sz="1800">
                          <a:sym typeface="+mn-ea"/>
                        </a:rPr>
                        <a:t>"</a:t>
                      </a:r>
                      <a:r>
                        <a:rPr lang="zh-CN" altLang="en-US" sz="1800"/>
                        <a:t>en</a:t>
                      </a:r>
                      <a:r>
                        <a:rPr lang="zh-CN" altLang="en-US" sz="1800">
                          <a:sym typeface="+mn-ea"/>
                        </a:rPr>
                        <a:t>"</a:t>
                      </a:r>
                      <a:r>
                        <a:rPr lang="zh-CN" altLang="en-US" sz="1800"/>
                        <a:t>]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选择 lang 属性的第一个值为 </a:t>
                      </a:r>
                      <a:r>
                        <a:rPr lang="en-US" altLang="zh-CN" sz="1800"/>
                        <a:t>en </a:t>
                      </a:r>
                      <a:r>
                        <a:rPr lang="zh-CN" altLang="en-US" sz="1800"/>
                        <a:t>或以 </a:t>
                      </a:r>
                      <a:r>
                        <a:rPr lang="en-US" altLang="zh-CN" sz="1800"/>
                        <a:t>en-</a:t>
                      </a:r>
                      <a:r>
                        <a:rPr lang="zh-CN" altLang="en-US" sz="1800"/>
                        <a:t>开头</a:t>
                      </a:r>
                      <a:r>
                        <a:rPr lang="en-US" altLang="zh-CN" sz="1800"/>
                        <a:t> </a:t>
                      </a:r>
                      <a:r>
                        <a:rPr lang="zh-CN" altLang="en-US" sz="1800"/>
                        <a:t>的所有元素。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[attribute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^=</a:t>
                      </a:r>
                      <a:r>
                        <a:rPr lang="zh-CN" altLang="en-US" sz="1800"/>
                        <a:t>value]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a[href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^=</a:t>
                      </a:r>
                      <a:r>
                        <a:rPr lang="zh-CN" altLang="en-US" sz="1800"/>
                        <a:t>"https"]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选择其 href 属性值以 https 开头的每个 &lt;a&gt; 元素。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[attribute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$=</a:t>
                      </a:r>
                      <a:r>
                        <a:rPr lang="zh-CN" altLang="en-US" sz="1800"/>
                        <a:t>value]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a[href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$=</a:t>
                      </a:r>
                      <a:r>
                        <a:rPr lang="zh-CN" altLang="en-US" sz="1800"/>
                        <a:t>".pdf"]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选择其 href 属性值以 .pdf 结尾的每个 &lt;a&gt; 元素。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[attribute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*=</a:t>
                      </a:r>
                      <a:r>
                        <a:rPr lang="zh-CN" altLang="en-US" sz="1800"/>
                        <a:t>value]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a[href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*=</a:t>
                      </a:r>
                      <a:r>
                        <a:rPr lang="zh-CN" altLang="en-US" sz="1800"/>
                        <a:t>"w3school"]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选择其 href 属性值包含子串 w3school 的每个 &lt;a&gt; 元素。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5619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盒模型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1509" y="1113868"/>
            <a:ext cx="1085025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71509" y="1113868"/>
            <a:ext cx="10850251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在 CSS 中，所有的元素都被一个个的“盒子（box）”包围着，理解这些“盒子”的基本原理，是我们使用CSS实现准确布局、处理元素排列的关键。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两种盒子：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4072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6751955" y="1717040"/>
            <a:ext cx="4060825" cy="695960"/>
            <a:chOff x="10633" y="2704"/>
            <a:chExt cx="6395" cy="1096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0718" y="2713"/>
              <a:ext cx="699" cy="1003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0633" y="3630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11418" y="2704"/>
              <a:ext cx="5610" cy="2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>
            <p:custDataLst>
              <p:tags r:id="rId6"/>
            </p:custDataLst>
          </p:nvPr>
        </p:nvGrpSpPr>
        <p:grpSpPr>
          <a:xfrm>
            <a:off x="6805930" y="4438015"/>
            <a:ext cx="4091305" cy="716280"/>
            <a:chOff x="10702" y="7749"/>
            <a:chExt cx="6443" cy="1128"/>
          </a:xfrm>
        </p:grpSpPr>
        <p:sp>
          <p:nvSpPr>
            <p:cNvPr id="28" name="椭圆 27"/>
            <p:cNvSpPr/>
            <p:nvPr/>
          </p:nvSpPr>
          <p:spPr>
            <a:xfrm>
              <a:off x="10702" y="7749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0787" y="7859"/>
              <a:ext cx="732" cy="1018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519" y="8857"/>
              <a:ext cx="5626" cy="18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1170305" y="1733550"/>
            <a:ext cx="4105910" cy="679450"/>
            <a:chOff x="1843" y="2730"/>
            <a:chExt cx="6466" cy="1070"/>
          </a:xfrm>
        </p:grpSpPr>
        <p:sp>
          <p:nvSpPr>
            <p:cNvPr id="45" name="椭圆 44"/>
            <p:cNvSpPr/>
            <p:nvPr/>
          </p:nvSpPr>
          <p:spPr>
            <a:xfrm>
              <a:off x="8139" y="3630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 flipV="1">
              <a:off x="7195" y="2730"/>
              <a:ext cx="969" cy="945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843" y="2751"/>
              <a:ext cx="5352" cy="12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1036320" y="4392930"/>
            <a:ext cx="4131945" cy="715010"/>
            <a:chOff x="1827" y="7717"/>
            <a:chExt cx="6507" cy="1126"/>
          </a:xfrm>
        </p:grpSpPr>
        <p:sp>
          <p:nvSpPr>
            <p:cNvPr id="51" name="椭圆 50"/>
            <p:cNvSpPr/>
            <p:nvPr/>
          </p:nvSpPr>
          <p:spPr>
            <a:xfrm>
              <a:off x="8164" y="7717"/>
              <a:ext cx="170" cy="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7650" y="7861"/>
              <a:ext cx="544" cy="982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1827" y="8831"/>
              <a:ext cx="5836" cy="6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4695825" y="2073275"/>
            <a:ext cx="2618740" cy="2712085"/>
            <a:chOff x="7386" y="3352"/>
            <a:chExt cx="4298" cy="4899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7085" y="3652"/>
              <a:ext cx="4899" cy="4298"/>
              <a:chOff x="4225297" y="2300303"/>
              <a:chExt cx="3110956" cy="2729179"/>
            </a:xfrm>
          </p:grpSpPr>
          <p:sp>
            <p:nvSpPr>
              <p:cNvPr id="7" name="六边形 6"/>
              <p:cNvSpPr/>
              <p:nvPr/>
            </p:nvSpPr>
            <p:spPr>
              <a:xfrm>
                <a:off x="4340775" y="2427847"/>
                <a:ext cx="2880000" cy="2474091"/>
              </a:xfrm>
              <a:prstGeom prst="hexagon">
                <a:avLst/>
              </a:prstGeom>
              <a:noFill/>
              <a:ln w="1905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225297" y="3664892"/>
                <a:ext cx="230956" cy="0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7105297" y="3664892"/>
                <a:ext cx="230956" cy="0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833594" y="2300303"/>
                <a:ext cx="230956" cy="255087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494282" y="4774395"/>
                <a:ext cx="230956" cy="255087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6441648" y="2328746"/>
                <a:ext cx="283590" cy="27994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4833594" y="4721095"/>
                <a:ext cx="283590" cy="27994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/>
            <p:cNvSpPr txBox="1"/>
            <p:nvPr/>
          </p:nvSpPr>
          <p:spPr>
            <a:xfrm>
              <a:off x="8241" y="5254"/>
              <a:ext cx="2494" cy="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accent1">
                      <a:lumMod val="50000"/>
                    </a:schemeClr>
                  </a:solidFill>
                  <a:latin typeface="Phosphate Inline" panose="02000506050000020004" charset="0"/>
                  <a:ea typeface="微软雅黑" panose="020B0503020204020204" charset="-122"/>
                  <a:cs typeface="Phosphate Inline" panose="02000506050000020004" charset="0"/>
                </a:rPr>
                <a:t>CSS</a:t>
              </a:r>
              <a:endParaRPr lang="en-US" altLang="zh-CN" sz="4000" dirty="0" smtClean="0">
                <a:solidFill>
                  <a:schemeClr val="accent1">
                    <a:lumMod val="50000"/>
                  </a:schemeClr>
                </a:solidFill>
                <a:latin typeface="Phosphate Inline" panose="02000506050000020004" charset="0"/>
                <a:ea typeface="微软雅黑" panose="020B0503020204020204" charset="-122"/>
                <a:cs typeface="Phosphate Inline" panose="02000506050000020004" charset="0"/>
              </a:endParaRPr>
            </a:p>
          </p:txBody>
        </p:sp>
      </p:grpSp>
      <p:sp>
        <p:nvSpPr>
          <p:cNvPr id="57" name="文本框 56"/>
          <p:cNvSpPr txBox="1"/>
          <p:nvPr>
            <p:custDataLst>
              <p:tags r:id="rId10"/>
            </p:custDataLst>
          </p:nvPr>
        </p:nvSpPr>
        <p:spPr>
          <a:xfrm>
            <a:off x="7564120" y="1241425"/>
            <a:ext cx="3902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WWW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如何工作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矩形 5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92695" y="1779905"/>
            <a:ext cx="421005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Web 信息存储于被称为网页的文档中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网页是存储于被称为 Web 服务器的计算机上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读取网页的计算机称为 Web 客户端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Web 客户端通过称为浏览器的程序来查看网页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主要的浏览器有 Internet Explorer 和 Mozilla Firefox</a:t>
            </a:r>
            <a:endParaRPr sz="1600" dirty="0">
              <a:sym typeface="+mn-ea"/>
            </a:endParaRPr>
          </a:p>
        </p:txBody>
      </p:sp>
      <p:sp>
        <p:nvSpPr>
          <p:cNvPr id="61" name="文本框 60"/>
          <p:cNvSpPr txBox="1"/>
          <p:nvPr>
            <p:custDataLst>
              <p:tags r:id="rId12"/>
            </p:custDataLst>
          </p:nvPr>
        </p:nvSpPr>
        <p:spPr>
          <a:xfrm>
            <a:off x="7680960" y="4636770"/>
            <a:ext cx="2432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web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标准的制定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95110" y="5147310"/>
            <a:ext cx="577850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web 标准不是由 Netscape 或 Microsoft 制定的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web 的规则制定主体是 W3C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W3C 指的是万维网联盟（World Wide Web Consortium）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W3C 将各种规范订立为 web 标准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最核心的 web 标准是 HTML、CSS、XML</a:t>
            </a:r>
            <a:endParaRPr sz="1600" dirty="0">
              <a:sym typeface="+mn-ea"/>
            </a:endParaRPr>
          </a:p>
        </p:txBody>
      </p:sp>
      <p:sp>
        <p:nvSpPr>
          <p:cNvPr id="66" name="文本框 65"/>
          <p:cNvSpPr txBox="1"/>
          <p:nvPr>
            <p:custDataLst>
              <p:tags r:id="rId14"/>
            </p:custDataLst>
          </p:nvPr>
        </p:nvSpPr>
        <p:spPr>
          <a:xfrm>
            <a:off x="1049655" y="1273175"/>
            <a:ext cx="3453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什么是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6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4335" y="1805305"/>
            <a:ext cx="459803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"/>
            </a:pPr>
            <a:r>
              <a:rPr lang="en-US" sz="1600" dirty="0"/>
              <a:t>CSS </a:t>
            </a:r>
            <a:r>
              <a:rPr lang="zh-CN" altLang="en-US" sz="1600" dirty="0"/>
              <a:t>指的是层叠样式表（</a:t>
            </a:r>
            <a:r>
              <a:rPr lang="en-US" altLang="zh-CN" sz="1600" b="1" dirty="0"/>
              <a:t>C</a:t>
            </a:r>
            <a:r>
              <a:rPr lang="en-US" altLang="zh-CN" sz="1600" dirty="0"/>
              <a:t>ascading </a:t>
            </a:r>
            <a:r>
              <a:rPr lang="en-US" altLang="zh-CN" sz="1600" b="1" dirty="0"/>
              <a:t>S</a:t>
            </a:r>
            <a:r>
              <a:rPr lang="en-US" altLang="zh-CN" sz="1600" dirty="0"/>
              <a:t>tyle </a:t>
            </a:r>
            <a:r>
              <a:rPr lang="en-US" altLang="zh-CN" sz="1600" b="1" dirty="0"/>
              <a:t>S</a:t>
            </a:r>
            <a:r>
              <a:rPr lang="en-US" altLang="zh-CN" sz="1600" dirty="0"/>
              <a:t>heet)</a:t>
            </a:r>
            <a:endParaRPr lang="en-US" altLang="zh-CN" sz="1600" dirty="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600" dirty="0"/>
              <a:t>CSS </a:t>
            </a:r>
            <a:r>
              <a:rPr lang="zh-CN" altLang="zh-CN" sz="1600" dirty="0"/>
              <a:t>描述了</a:t>
            </a:r>
            <a:r>
              <a:rPr lang="zh-CN" altLang="zh-CN" sz="1600" b="1" dirty="0"/>
              <a:t>如何在屏幕、纸张或其他媒体上显示</a:t>
            </a:r>
            <a:r>
              <a:rPr lang="en-US" altLang="zh-CN" sz="1600" b="1" dirty="0"/>
              <a:t>HTML</a:t>
            </a:r>
            <a:r>
              <a:rPr lang="zh-CN" altLang="en-US" sz="1600" b="1" dirty="0"/>
              <a:t>元素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  <p:sp>
        <p:nvSpPr>
          <p:cNvPr id="68" name="文本框 67"/>
          <p:cNvSpPr txBox="1"/>
          <p:nvPr>
            <p:custDataLst>
              <p:tags r:id="rId16"/>
            </p:custDataLst>
          </p:nvPr>
        </p:nvSpPr>
        <p:spPr>
          <a:xfrm>
            <a:off x="859790" y="4616450"/>
            <a:ext cx="347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浏览器如何显示页面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3510" y="5168900"/>
            <a:ext cx="609727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所有的网页都含有其如何被显示的结构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浏览器通过阅读这些结构来显示页面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最常用的显示结构称为 HTML 标签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用于段落的 HTML 标签类似这样：&lt;p&gt;</a:t>
            </a:r>
            <a:endParaRPr sz="1600" dirty="0">
              <a:sym typeface="+mn-ea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sz="1600" dirty="0">
                <a:sym typeface="+mn-ea"/>
              </a:rPr>
              <a:t>在 HTML 中像这样定义段落：&lt;p&gt;This is a Paragraph&lt;/p&gt;</a:t>
            </a:r>
            <a:endParaRPr sz="1600" dirty="0">
              <a:sym typeface="+mn-ea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uiExpand="1"/>
      <p:bldP spid="58" grpId="0"/>
      <p:bldP spid="61" grpId="0"/>
      <p:bldP spid="63" grpId="0"/>
      <p:bldP spid="66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6150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编辑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3" name="Oval 41"/>
          <p:cNvSpPr/>
          <p:nvPr>
            <p:custDataLst>
              <p:tags r:id="rId5"/>
            </p:custDataLst>
          </p:nvPr>
        </p:nvSpPr>
        <p:spPr>
          <a:xfrm>
            <a:off x="5674049" y="1566787"/>
            <a:ext cx="382914" cy="382914"/>
          </a:xfrm>
          <a:prstGeom prst="ellipse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wrap="square" lIns="90000" tIns="46800" rIns="90000" bIns="46800" rtlCol="0" anchor="ctr" anchorCtr="0">
            <a:normAutofit fontScale="52500" lnSpcReduction="20000"/>
          </a:bodyPr>
          <a:lstStyle/>
          <a:p>
            <a:pPr algn="ctr">
              <a:lnSpc>
                <a:spcPct val="14000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Freeform 6"/>
          <p:cNvSpPr/>
          <p:nvPr>
            <p:custDataLst>
              <p:tags r:id="rId6"/>
            </p:custDataLst>
          </p:nvPr>
        </p:nvSpPr>
        <p:spPr bwMode="auto">
          <a:xfrm>
            <a:off x="5777754" y="1684214"/>
            <a:ext cx="175504" cy="148059"/>
          </a:xfrm>
          <a:custGeom>
            <a:avLst/>
            <a:gdLst>
              <a:gd name="T0" fmla="*/ 0 w 243"/>
              <a:gd name="T1" fmla="*/ 137 h 205"/>
              <a:gd name="T2" fmla="*/ 59 w 243"/>
              <a:gd name="T3" fmla="*/ 205 h 205"/>
              <a:gd name="T4" fmla="*/ 241 w 243"/>
              <a:gd name="T5" fmla="*/ 12 h 205"/>
              <a:gd name="T6" fmla="*/ 243 w 243"/>
              <a:gd name="T7" fmla="*/ 0 h 205"/>
              <a:gd name="T8" fmla="*/ 66 w 243"/>
              <a:gd name="T9" fmla="*/ 137 h 205"/>
              <a:gd name="T10" fmla="*/ 0 w 243"/>
              <a:gd name="T11" fmla="*/ 80 h 205"/>
              <a:gd name="T12" fmla="*/ 0 w 243"/>
              <a:gd name="T13" fmla="*/ 137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205">
                <a:moveTo>
                  <a:pt x="0" y="137"/>
                </a:moveTo>
                <a:lnTo>
                  <a:pt x="59" y="205"/>
                </a:lnTo>
                <a:lnTo>
                  <a:pt x="241" y="12"/>
                </a:lnTo>
                <a:lnTo>
                  <a:pt x="243" y="0"/>
                </a:lnTo>
                <a:lnTo>
                  <a:pt x="66" y="137"/>
                </a:lnTo>
                <a:lnTo>
                  <a:pt x="0" y="80"/>
                </a:lnTo>
                <a:lnTo>
                  <a:pt x="0" y="137"/>
                </a:lnTo>
                <a:close/>
              </a:path>
            </a:pathLst>
          </a:custGeom>
          <a:solidFill>
            <a:srgbClr val="1D6DC2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endParaRPr 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Oval 44"/>
          <p:cNvSpPr/>
          <p:nvPr>
            <p:custDataLst>
              <p:tags r:id="rId7"/>
            </p:custDataLst>
          </p:nvPr>
        </p:nvSpPr>
        <p:spPr>
          <a:xfrm>
            <a:off x="5668334" y="3132910"/>
            <a:ext cx="382914" cy="382914"/>
          </a:xfrm>
          <a:prstGeom prst="ellipse">
            <a:avLst/>
          </a:prstGeom>
          <a:noFill/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wrap="square" lIns="90000" tIns="46800" rIns="90000" bIns="46800" rtlCol="0" anchor="ctr" anchorCtr="0">
            <a:normAutofit fontScale="52500" lnSpcReduction="20000"/>
          </a:bodyPr>
          <a:lstStyle/>
          <a:p>
            <a:pPr algn="ctr">
              <a:lnSpc>
                <a:spcPct val="14000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6"/>
          <p:cNvSpPr/>
          <p:nvPr>
            <p:custDataLst>
              <p:tags r:id="rId8"/>
            </p:custDataLst>
          </p:nvPr>
        </p:nvSpPr>
        <p:spPr bwMode="auto">
          <a:xfrm>
            <a:off x="5778389" y="3249702"/>
            <a:ext cx="175504" cy="148059"/>
          </a:xfrm>
          <a:custGeom>
            <a:avLst/>
            <a:gdLst>
              <a:gd name="T0" fmla="*/ 0 w 243"/>
              <a:gd name="T1" fmla="*/ 137 h 205"/>
              <a:gd name="T2" fmla="*/ 59 w 243"/>
              <a:gd name="T3" fmla="*/ 205 h 205"/>
              <a:gd name="T4" fmla="*/ 241 w 243"/>
              <a:gd name="T5" fmla="*/ 12 h 205"/>
              <a:gd name="T6" fmla="*/ 243 w 243"/>
              <a:gd name="T7" fmla="*/ 0 h 205"/>
              <a:gd name="T8" fmla="*/ 66 w 243"/>
              <a:gd name="T9" fmla="*/ 137 h 205"/>
              <a:gd name="T10" fmla="*/ 0 w 243"/>
              <a:gd name="T11" fmla="*/ 80 h 205"/>
              <a:gd name="T12" fmla="*/ 0 w 243"/>
              <a:gd name="T13" fmla="*/ 137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205">
                <a:moveTo>
                  <a:pt x="0" y="137"/>
                </a:moveTo>
                <a:lnTo>
                  <a:pt x="59" y="205"/>
                </a:lnTo>
                <a:lnTo>
                  <a:pt x="241" y="12"/>
                </a:lnTo>
                <a:lnTo>
                  <a:pt x="243" y="0"/>
                </a:lnTo>
                <a:lnTo>
                  <a:pt x="66" y="137"/>
                </a:lnTo>
                <a:lnTo>
                  <a:pt x="0" y="80"/>
                </a:lnTo>
                <a:lnTo>
                  <a:pt x="0" y="137"/>
                </a:lnTo>
                <a:close/>
              </a:path>
            </a:pathLst>
          </a:custGeom>
          <a:solidFill>
            <a:srgbClr val="1D6DC2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endParaRPr 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180455" y="2909570"/>
            <a:ext cx="4918075" cy="1179830"/>
          </a:xfrm>
          <a:prstGeom prst="rect">
            <a:avLst/>
          </a:prstGeom>
        </p:spPr>
        <p:txBody>
          <a:bodyPr vert="horz" wrap="square" lIns="90000" tIns="46800" rIns="90000" bIns="46800" rtlCol="0" anchor="ctr" anchorCtr="0"/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BC68"/>
                </a:solidFill>
              </a:defRPr>
            </a:lvl2pPr>
            <a:lvl3pPr marL="1143000" indent="-2286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BC68"/>
                </a:solidFill>
              </a:defRPr>
            </a:lvl3pPr>
            <a:lvl4pPr marL="1600200" indent="-2286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BC68"/>
                </a:solidFill>
              </a:defRPr>
            </a:lvl4pPr>
            <a:lvl5pPr marL="2057400" indent="-2286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BC68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>
                <a:sym typeface="Arial" panose="020B0604020202020204" pitchFamily="34" charset="0"/>
              </a:rPr>
              <a:t>推荐使用文本编辑器来学习 HTML，比如 Notepad (PC) 或 TextEdit (Mac)。我们相信，使用一款简单的文本编辑器是学习 HTML 的好方法。</a:t>
            </a:r>
            <a:endParaRPr lang="zh-CN" altLang="en-US" sz="1600"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6179185" y="1343660"/>
            <a:ext cx="4918075" cy="1472565"/>
          </a:xfrm>
          <a:prstGeom prst="rect">
            <a:avLst/>
          </a:prstGeom>
        </p:spPr>
        <p:txBody>
          <a:bodyPr vert="horz" wrap="square" lIns="90000" tIns="46800" rIns="90000" bIns="46800" rtlCol="0" anchor="ctr" anchorCtr="0"/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BC68"/>
                </a:solidFill>
              </a:defRPr>
            </a:lvl2pPr>
            <a:lvl3pPr marL="1143000" indent="-2286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BC68"/>
                </a:solidFill>
              </a:defRPr>
            </a:lvl3pPr>
            <a:lvl4pPr marL="1600200" indent="-2286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BC68"/>
                </a:solidFill>
              </a:defRPr>
            </a:lvl4pPr>
            <a:lvl5pPr marL="2057400" indent="-2286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BC68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>
                <a:sym typeface="Arial" panose="020B0604020202020204" pitchFamily="34" charset="0"/>
              </a:rPr>
              <a:t>可以使用专业的 HTML 编辑器来编辑 HTML：</a:t>
            </a:r>
            <a:endParaRPr lang="zh-CN" altLang="en-US" sz="1600"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sym typeface="Arial" panose="020B0604020202020204" pitchFamily="34" charset="0"/>
              </a:rPr>
              <a:t>Adobe Dreamweaver</a:t>
            </a:r>
            <a:endParaRPr lang="zh-CN" altLang="en-US" sz="1600"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sym typeface="Arial" panose="020B0604020202020204" pitchFamily="34" charset="0"/>
              </a:rPr>
              <a:t>Microsoft Expression Web</a:t>
            </a:r>
            <a:endParaRPr lang="zh-CN" altLang="en-US" sz="1600"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>
                <a:sym typeface="Arial" panose="020B0604020202020204" pitchFamily="34" charset="0"/>
              </a:rPr>
              <a:t>CoffeeCup HTML Editor</a:t>
            </a:r>
            <a:endParaRPr lang="zh-CN" altLang="en-US" sz="1600"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>
                <a:sym typeface="Arial" panose="020B0604020202020204" pitchFamily="34" charset="0"/>
              </a:rPr>
              <a:t>Visual Studio Code</a:t>
            </a:r>
            <a:endParaRPr lang="en-US" altLang="zh-CN" sz="1600">
              <a:sym typeface="Arial" panose="020B0604020202020204" pitchFamily="34" charset="0"/>
            </a:endParaRPr>
          </a:p>
        </p:txBody>
      </p:sp>
      <p:sp>
        <p:nvSpPr>
          <p:cNvPr id="15" name="Freeform 6"/>
          <p:cNvSpPr/>
          <p:nvPr>
            <p:custDataLst>
              <p:tags r:id="rId11"/>
            </p:custDataLst>
          </p:nvPr>
        </p:nvSpPr>
        <p:spPr bwMode="auto">
          <a:xfrm>
            <a:off x="2495749" y="3761701"/>
            <a:ext cx="1403244" cy="606149"/>
          </a:xfrm>
          <a:custGeom>
            <a:avLst/>
            <a:gdLst>
              <a:gd name="T0" fmla="*/ 432 w 453"/>
              <a:gd name="T1" fmla="*/ 171 h 196"/>
              <a:gd name="T2" fmla="*/ 396 w 453"/>
              <a:gd name="T3" fmla="*/ 138 h 196"/>
              <a:gd name="T4" fmla="*/ 379 w 453"/>
              <a:gd name="T5" fmla="*/ 110 h 196"/>
              <a:gd name="T6" fmla="*/ 369 w 453"/>
              <a:gd name="T7" fmla="*/ 0 h 196"/>
              <a:gd name="T8" fmla="*/ 84 w 453"/>
              <a:gd name="T9" fmla="*/ 0 h 196"/>
              <a:gd name="T10" fmla="*/ 74 w 453"/>
              <a:gd name="T11" fmla="*/ 110 h 196"/>
              <a:gd name="T12" fmla="*/ 58 w 453"/>
              <a:gd name="T13" fmla="*/ 139 h 196"/>
              <a:gd name="T14" fmla="*/ 21 w 453"/>
              <a:gd name="T15" fmla="*/ 172 h 196"/>
              <a:gd name="T16" fmla="*/ 32 w 453"/>
              <a:gd name="T17" fmla="*/ 191 h 196"/>
              <a:gd name="T18" fmla="*/ 196 w 453"/>
              <a:gd name="T19" fmla="*/ 196 h 196"/>
              <a:gd name="T20" fmla="*/ 257 w 453"/>
              <a:gd name="T21" fmla="*/ 196 h 196"/>
              <a:gd name="T22" fmla="*/ 422 w 453"/>
              <a:gd name="T23" fmla="*/ 191 h 196"/>
              <a:gd name="T24" fmla="*/ 432 w 453"/>
              <a:gd name="T25" fmla="*/ 17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196">
                <a:moveTo>
                  <a:pt x="432" y="171"/>
                </a:moveTo>
                <a:cubicBezTo>
                  <a:pt x="432" y="171"/>
                  <a:pt x="409" y="151"/>
                  <a:pt x="396" y="138"/>
                </a:cubicBezTo>
                <a:cubicBezTo>
                  <a:pt x="383" y="125"/>
                  <a:pt x="379" y="110"/>
                  <a:pt x="379" y="110"/>
                </a:cubicBezTo>
                <a:cubicBezTo>
                  <a:pt x="369" y="0"/>
                  <a:pt x="369" y="0"/>
                  <a:pt x="369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74" y="110"/>
                  <a:pt x="74" y="110"/>
                  <a:pt x="74" y="110"/>
                </a:cubicBezTo>
                <a:cubicBezTo>
                  <a:pt x="74" y="110"/>
                  <a:pt x="70" y="126"/>
                  <a:pt x="58" y="139"/>
                </a:cubicBezTo>
                <a:cubicBezTo>
                  <a:pt x="45" y="152"/>
                  <a:pt x="21" y="172"/>
                  <a:pt x="21" y="172"/>
                </a:cubicBezTo>
                <a:cubicBezTo>
                  <a:pt x="21" y="172"/>
                  <a:pt x="0" y="187"/>
                  <a:pt x="32" y="191"/>
                </a:cubicBezTo>
                <a:cubicBezTo>
                  <a:pt x="50" y="194"/>
                  <a:pt x="131" y="196"/>
                  <a:pt x="196" y="196"/>
                </a:cubicBezTo>
                <a:cubicBezTo>
                  <a:pt x="257" y="196"/>
                  <a:pt x="257" y="196"/>
                  <a:pt x="257" y="196"/>
                </a:cubicBezTo>
                <a:cubicBezTo>
                  <a:pt x="324" y="196"/>
                  <a:pt x="403" y="194"/>
                  <a:pt x="422" y="191"/>
                </a:cubicBezTo>
                <a:cubicBezTo>
                  <a:pt x="453" y="186"/>
                  <a:pt x="432" y="171"/>
                  <a:pt x="432" y="171"/>
                </a:cubicBezTo>
                <a:close/>
              </a:path>
            </a:pathLst>
          </a:custGeom>
          <a:solidFill>
            <a:srgbClr val="1D6D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7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1094725" y="1135060"/>
            <a:ext cx="4196409" cy="2564472"/>
          </a:xfrm>
          <a:custGeom>
            <a:avLst/>
            <a:gdLst>
              <a:gd name="T0" fmla="*/ 1323 w 1356"/>
              <a:gd name="T1" fmla="*/ 0 h 828"/>
              <a:gd name="T2" fmla="*/ 35 w 1356"/>
              <a:gd name="T3" fmla="*/ 0 h 828"/>
              <a:gd name="T4" fmla="*/ 0 w 1356"/>
              <a:gd name="T5" fmla="*/ 36 h 828"/>
              <a:gd name="T6" fmla="*/ 0 w 1356"/>
              <a:gd name="T7" fmla="*/ 792 h 828"/>
              <a:gd name="T8" fmla="*/ 35 w 1356"/>
              <a:gd name="T9" fmla="*/ 828 h 828"/>
              <a:gd name="T10" fmla="*/ 512 w 1356"/>
              <a:gd name="T11" fmla="*/ 828 h 828"/>
              <a:gd name="T12" fmla="*/ 539 w 1356"/>
              <a:gd name="T13" fmla="*/ 828 h 828"/>
              <a:gd name="T14" fmla="*/ 820 w 1356"/>
              <a:gd name="T15" fmla="*/ 828 h 828"/>
              <a:gd name="T16" fmla="*/ 849 w 1356"/>
              <a:gd name="T17" fmla="*/ 828 h 828"/>
              <a:gd name="T18" fmla="*/ 1323 w 1356"/>
              <a:gd name="T19" fmla="*/ 828 h 828"/>
              <a:gd name="T20" fmla="*/ 1356 w 1356"/>
              <a:gd name="T21" fmla="*/ 792 h 828"/>
              <a:gd name="T22" fmla="*/ 1356 w 1356"/>
              <a:gd name="T23" fmla="*/ 36 h 828"/>
              <a:gd name="T24" fmla="*/ 1323 w 1356"/>
              <a:gd name="T25" fmla="*/ 0 h 828"/>
              <a:gd name="T26" fmla="*/ 1300 w 1356"/>
              <a:gd name="T27" fmla="*/ 768 h 828"/>
              <a:gd name="T28" fmla="*/ 52 w 1356"/>
              <a:gd name="T29" fmla="*/ 768 h 828"/>
              <a:gd name="T30" fmla="*/ 52 w 1356"/>
              <a:gd name="T31" fmla="*/ 60 h 828"/>
              <a:gd name="T32" fmla="*/ 1300 w 1356"/>
              <a:gd name="T33" fmla="*/ 60 h 828"/>
              <a:gd name="T34" fmla="*/ 1300 w 1356"/>
              <a:gd name="T35" fmla="*/ 768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6" h="828">
                <a:moveTo>
                  <a:pt x="1323" y="0"/>
                </a:move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7"/>
                  <a:pt x="0" y="36"/>
                </a:cubicBezTo>
                <a:cubicBezTo>
                  <a:pt x="0" y="792"/>
                  <a:pt x="0" y="792"/>
                  <a:pt x="0" y="792"/>
                </a:cubicBezTo>
                <a:cubicBezTo>
                  <a:pt x="0" y="811"/>
                  <a:pt x="16" y="828"/>
                  <a:pt x="35" y="828"/>
                </a:cubicBezTo>
                <a:cubicBezTo>
                  <a:pt x="512" y="828"/>
                  <a:pt x="512" y="828"/>
                  <a:pt x="512" y="828"/>
                </a:cubicBezTo>
                <a:cubicBezTo>
                  <a:pt x="539" y="828"/>
                  <a:pt x="539" y="828"/>
                  <a:pt x="539" y="828"/>
                </a:cubicBezTo>
                <a:cubicBezTo>
                  <a:pt x="820" y="828"/>
                  <a:pt x="820" y="828"/>
                  <a:pt x="820" y="828"/>
                </a:cubicBezTo>
                <a:cubicBezTo>
                  <a:pt x="849" y="828"/>
                  <a:pt x="849" y="828"/>
                  <a:pt x="849" y="828"/>
                </a:cubicBezTo>
                <a:cubicBezTo>
                  <a:pt x="1323" y="828"/>
                  <a:pt x="1323" y="828"/>
                  <a:pt x="1323" y="828"/>
                </a:cubicBezTo>
                <a:cubicBezTo>
                  <a:pt x="1342" y="828"/>
                  <a:pt x="1356" y="811"/>
                  <a:pt x="1356" y="792"/>
                </a:cubicBezTo>
                <a:cubicBezTo>
                  <a:pt x="1356" y="36"/>
                  <a:pt x="1356" y="36"/>
                  <a:pt x="1356" y="36"/>
                </a:cubicBezTo>
                <a:cubicBezTo>
                  <a:pt x="1356" y="17"/>
                  <a:pt x="1342" y="0"/>
                  <a:pt x="1323" y="0"/>
                </a:cubicBezTo>
                <a:close/>
                <a:moveTo>
                  <a:pt x="1300" y="768"/>
                </a:moveTo>
                <a:cubicBezTo>
                  <a:pt x="52" y="768"/>
                  <a:pt x="52" y="768"/>
                  <a:pt x="52" y="768"/>
                </a:cubicBezTo>
                <a:cubicBezTo>
                  <a:pt x="52" y="60"/>
                  <a:pt x="52" y="60"/>
                  <a:pt x="52" y="60"/>
                </a:cubicBezTo>
                <a:cubicBezTo>
                  <a:pt x="1300" y="60"/>
                  <a:pt x="1300" y="60"/>
                  <a:pt x="1300" y="60"/>
                </a:cubicBezTo>
                <a:lnTo>
                  <a:pt x="1300" y="768"/>
                </a:lnTo>
                <a:close/>
              </a:path>
            </a:pathLst>
          </a:custGeom>
          <a:solidFill>
            <a:srgbClr val="1D6D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Rectangle 53"/>
          <p:cNvSpPr/>
          <p:nvPr>
            <p:custDataLst>
              <p:tags r:id="rId13"/>
            </p:custDataLst>
          </p:nvPr>
        </p:nvSpPr>
        <p:spPr>
          <a:xfrm>
            <a:off x="3898993" y="2197509"/>
            <a:ext cx="478643" cy="451718"/>
          </a:xfrm>
          <a:prstGeom prst="rect">
            <a:avLst/>
          </a:prstGeom>
          <a:solidFill>
            <a:srgbClr val="FFFFFF">
              <a:lumMod val="85000"/>
            </a:srgbClr>
          </a:solidFill>
          <a:ln w="6350"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Rectangle 52"/>
          <p:cNvSpPr/>
          <p:nvPr>
            <p:custDataLst>
              <p:tags r:id="rId14"/>
            </p:custDataLst>
          </p:nvPr>
        </p:nvSpPr>
        <p:spPr>
          <a:xfrm>
            <a:off x="1984421" y="2189142"/>
            <a:ext cx="2393215" cy="46069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Rectangle 54"/>
          <p:cNvSpPr/>
          <p:nvPr>
            <p:custDataLst>
              <p:tags r:id="rId15"/>
            </p:custDataLst>
          </p:nvPr>
        </p:nvSpPr>
        <p:spPr>
          <a:xfrm>
            <a:off x="3898993" y="2196198"/>
            <a:ext cx="478643" cy="451718"/>
          </a:xfrm>
          <a:prstGeom prst="rect">
            <a:avLst/>
          </a:prstGeom>
          <a:solidFill>
            <a:srgbClr val="6DC21D"/>
          </a:solidFill>
          <a:ln w="6350"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14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033684" y="2320931"/>
            <a:ext cx="209261" cy="201877"/>
          </a:xfrm>
          <a:custGeom>
            <a:avLst/>
            <a:gdLst>
              <a:gd name="T0" fmla="*/ 42 w 108"/>
              <a:gd name="T1" fmla="*/ 0 h 104"/>
              <a:gd name="T2" fmla="*/ 0 w 108"/>
              <a:gd name="T3" fmla="*/ 42 h 104"/>
              <a:gd name="T4" fmla="*/ 42 w 108"/>
              <a:gd name="T5" fmla="*/ 83 h 104"/>
              <a:gd name="T6" fmla="*/ 68 w 108"/>
              <a:gd name="T7" fmla="*/ 74 h 104"/>
              <a:gd name="T8" fmla="*/ 69 w 108"/>
              <a:gd name="T9" fmla="*/ 76 h 104"/>
              <a:gd name="T10" fmla="*/ 95 w 108"/>
              <a:gd name="T11" fmla="*/ 101 h 104"/>
              <a:gd name="T12" fmla="*/ 100 w 108"/>
              <a:gd name="T13" fmla="*/ 104 h 104"/>
              <a:gd name="T14" fmla="*/ 106 w 108"/>
              <a:gd name="T15" fmla="*/ 101 h 104"/>
              <a:gd name="T16" fmla="*/ 106 w 108"/>
              <a:gd name="T17" fmla="*/ 91 h 104"/>
              <a:gd name="T18" fmla="*/ 80 w 108"/>
              <a:gd name="T19" fmla="*/ 65 h 104"/>
              <a:gd name="T20" fmla="*/ 77 w 108"/>
              <a:gd name="T21" fmla="*/ 64 h 104"/>
              <a:gd name="T22" fmla="*/ 83 w 108"/>
              <a:gd name="T23" fmla="*/ 42 h 104"/>
              <a:gd name="T24" fmla="*/ 42 w 108"/>
              <a:gd name="T25" fmla="*/ 0 h 104"/>
              <a:gd name="T26" fmla="*/ 42 w 108"/>
              <a:gd name="T27" fmla="*/ 13 h 104"/>
              <a:gd name="T28" fmla="*/ 71 w 108"/>
              <a:gd name="T29" fmla="*/ 42 h 104"/>
              <a:gd name="T30" fmla="*/ 66 w 108"/>
              <a:gd name="T31" fmla="*/ 57 h 104"/>
              <a:gd name="T32" fmla="*/ 64 w 108"/>
              <a:gd name="T33" fmla="*/ 61 h 104"/>
              <a:gd name="T34" fmla="*/ 60 w 108"/>
              <a:gd name="T35" fmla="*/ 64 h 104"/>
              <a:gd name="T36" fmla="*/ 42 w 108"/>
              <a:gd name="T37" fmla="*/ 70 h 104"/>
              <a:gd name="T38" fmla="*/ 13 w 108"/>
              <a:gd name="T39" fmla="*/ 42 h 104"/>
              <a:gd name="T40" fmla="*/ 42 w 108"/>
              <a:gd name="T41" fmla="*/ 1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104">
                <a:moveTo>
                  <a:pt x="42" y="0"/>
                </a:moveTo>
                <a:cubicBezTo>
                  <a:pt x="18" y="0"/>
                  <a:pt x="0" y="19"/>
                  <a:pt x="0" y="42"/>
                </a:cubicBezTo>
                <a:cubicBezTo>
                  <a:pt x="0" y="65"/>
                  <a:pt x="18" y="83"/>
                  <a:pt x="42" y="83"/>
                </a:cubicBezTo>
                <a:cubicBezTo>
                  <a:pt x="52" y="83"/>
                  <a:pt x="61" y="80"/>
                  <a:pt x="68" y="74"/>
                </a:cubicBezTo>
                <a:cubicBezTo>
                  <a:pt x="68" y="74"/>
                  <a:pt x="69" y="75"/>
                  <a:pt x="69" y="76"/>
                </a:cubicBezTo>
                <a:cubicBezTo>
                  <a:pt x="95" y="101"/>
                  <a:pt x="95" y="101"/>
                  <a:pt x="95" y="101"/>
                </a:cubicBezTo>
                <a:cubicBezTo>
                  <a:pt x="97" y="103"/>
                  <a:pt x="99" y="104"/>
                  <a:pt x="100" y="104"/>
                </a:cubicBezTo>
                <a:cubicBezTo>
                  <a:pt x="102" y="104"/>
                  <a:pt x="104" y="103"/>
                  <a:pt x="106" y="101"/>
                </a:cubicBezTo>
                <a:cubicBezTo>
                  <a:pt x="108" y="99"/>
                  <a:pt x="108" y="94"/>
                  <a:pt x="106" y="91"/>
                </a:cubicBezTo>
                <a:cubicBezTo>
                  <a:pt x="80" y="65"/>
                  <a:pt x="80" y="65"/>
                  <a:pt x="80" y="65"/>
                </a:cubicBezTo>
                <a:cubicBezTo>
                  <a:pt x="79" y="65"/>
                  <a:pt x="78" y="64"/>
                  <a:pt x="77" y="64"/>
                </a:cubicBezTo>
                <a:cubicBezTo>
                  <a:pt x="81" y="57"/>
                  <a:pt x="83" y="50"/>
                  <a:pt x="83" y="42"/>
                </a:cubicBezTo>
                <a:cubicBezTo>
                  <a:pt x="83" y="19"/>
                  <a:pt x="65" y="0"/>
                  <a:pt x="42" y="0"/>
                </a:cubicBezTo>
                <a:close/>
                <a:moveTo>
                  <a:pt x="42" y="13"/>
                </a:moveTo>
                <a:cubicBezTo>
                  <a:pt x="58" y="13"/>
                  <a:pt x="71" y="26"/>
                  <a:pt x="71" y="42"/>
                </a:cubicBezTo>
                <a:cubicBezTo>
                  <a:pt x="71" y="47"/>
                  <a:pt x="69" y="52"/>
                  <a:pt x="66" y="57"/>
                </a:cubicBezTo>
                <a:cubicBezTo>
                  <a:pt x="64" y="61"/>
                  <a:pt x="64" y="61"/>
                  <a:pt x="64" y="61"/>
                </a:cubicBezTo>
                <a:cubicBezTo>
                  <a:pt x="60" y="64"/>
                  <a:pt x="60" y="64"/>
                  <a:pt x="60" y="64"/>
                </a:cubicBezTo>
                <a:cubicBezTo>
                  <a:pt x="55" y="68"/>
                  <a:pt x="48" y="70"/>
                  <a:pt x="42" y="70"/>
                </a:cubicBezTo>
                <a:cubicBezTo>
                  <a:pt x="26" y="70"/>
                  <a:pt x="13" y="58"/>
                  <a:pt x="13" y="42"/>
                </a:cubicBezTo>
                <a:cubicBezTo>
                  <a:pt x="13" y="26"/>
                  <a:pt x="26" y="13"/>
                  <a:pt x="4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32500" lnSpcReduction="20000"/>
          </a:bodyPr>
          <a:lstStyle/>
          <a:p>
            <a:pPr>
              <a:lnSpc>
                <a:spcPct val="140000"/>
              </a:lnSpc>
            </a:pPr>
            <a:endParaRPr 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右箭头 2"/>
          <p:cNvSpPr/>
          <p:nvPr>
            <p:custDataLst>
              <p:tags r:id="rId17"/>
            </p:custDataLst>
          </p:nvPr>
        </p:nvSpPr>
        <p:spPr>
          <a:xfrm>
            <a:off x="634365" y="5208905"/>
            <a:ext cx="10753725" cy="460375"/>
          </a:xfrm>
          <a:prstGeom prst="rightArrow">
            <a:avLst>
              <a:gd name="adj1" fmla="val 100000"/>
              <a:gd name="adj2" fmla="val 71429"/>
            </a:avLst>
          </a:prstGeom>
          <a:solidFill>
            <a:sysClr val="window" lastClr="FFFFFF">
              <a:lumMod val="85000"/>
            </a:sysClr>
          </a:solidFill>
          <a:ln>
            <a:solidFill>
              <a:sysClr val="window" lastClr="FFFFFF"/>
            </a:solidFill>
          </a:ln>
        </p:spPr>
        <p:txBody>
          <a:bodyPr wrap="none"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sz="24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9" name="直接连接符 58"/>
          <p:cNvCxnSpPr/>
          <p:nvPr>
            <p:custDataLst>
              <p:tags r:id="rId18"/>
            </p:custDataLst>
          </p:nvPr>
        </p:nvCxnSpPr>
        <p:spPr>
          <a:xfrm>
            <a:off x="3695714" y="6278935"/>
            <a:ext cx="0" cy="39600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0" name="直接连接符 59"/>
          <p:cNvCxnSpPr/>
          <p:nvPr>
            <p:custDataLst>
              <p:tags r:id="rId19"/>
            </p:custDataLst>
          </p:nvPr>
        </p:nvCxnSpPr>
        <p:spPr>
          <a:xfrm>
            <a:off x="6011547" y="6278935"/>
            <a:ext cx="0" cy="39600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1" name="直接连接符 60"/>
          <p:cNvCxnSpPr/>
          <p:nvPr>
            <p:custDataLst>
              <p:tags r:id="rId20"/>
            </p:custDataLst>
          </p:nvPr>
        </p:nvCxnSpPr>
        <p:spPr>
          <a:xfrm>
            <a:off x="8327380" y="6278935"/>
            <a:ext cx="0" cy="396000"/>
          </a:xfrm>
          <a:prstGeom prst="line">
            <a:avLst/>
          </a:prstGeom>
          <a:ln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62" name="矩形 61"/>
          <p:cNvSpPr/>
          <p:nvPr>
            <p:custDataLst>
              <p:tags r:id="rId21"/>
            </p:custDataLst>
          </p:nvPr>
        </p:nvSpPr>
        <p:spPr>
          <a:xfrm>
            <a:off x="8584676" y="6246668"/>
            <a:ext cx="1827905" cy="394061"/>
          </a:xfrm>
          <a:prstGeom prst="rect">
            <a:avLst/>
          </a:prstGeom>
          <a:noFill/>
          <a:ln>
            <a:noFill/>
          </a:ln>
        </p:spPr>
        <p:txBody>
          <a:bodyPr wrap="none" tIns="46800" bIns="0" anchor="b">
            <a:noAutofit/>
          </a:bodyPr>
          <a:p>
            <a:pPr lvl="0" algn="ctr" fontAlgn="base">
              <a:lnSpc>
                <a:spcPct val="120000"/>
              </a:lnSpc>
              <a:tabLst>
                <a:tab pos="227965" algn="l"/>
              </a:tabLst>
            </a:pP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用浏览器打开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lvl="0" algn="ctr" fontAlgn="base">
              <a:lnSpc>
                <a:spcPct val="120000"/>
              </a:lnSpc>
              <a:tabLst>
                <a:tab pos="227965" algn="l"/>
              </a:tabLst>
            </a:pP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这个 HTML 文档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椭圆 63"/>
          <p:cNvSpPr/>
          <p:nvPr>
            <p:custDataLst>
              <p:tags r:id="rId22"/>
            </p:custDataLst>
          </p:nvPr>
        </p:nvSpPr>
        <p:spPr>
          <a:xfrm>
            <a:off x="9167793" y="5394442"/>
            <a:ext cx="635000" cy="635000"/>
          </a:xfrm>
          <a:prstGeom prst="ellipse">
            <a:avLst/>
          </a:prstGeom>
          <a:solidFill>
            <a:srgbClr val="69A35B"/>
          </a:solidFill>
          <a:ln w="28575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en-US" altLang="zh-CN" sz="2000" spc="15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zh-CN" altLang="en-US" sz="2000" spc="15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6255511" y="6139353"/>
            <a:ext cx="1827905" cy="394061"/>
          </a:xfrm>
          <a:prstGeom prst="rect">
            <a:avLst/>
          </a:prstGeom>
          <a:noFill/>
          <a:ln>
            <a:noFill/>
          </a:ln>
        </p:spPr>
        <p:txBody>
          <a:bodyPr wrap="none" tIns="46800" bIns="0" anchor="b">
            <a:noAutofit/>
          </a:bodyPr>
          <a:p>
            <a:pPr lvl="0" algn="ctr" fontAlgn="base">
              <a:lnSpc>
                <a:spcPct val="120000"/>
              </a:lnSpc>
              <a:tabLst>
                <a:tab pos="227965" algn="l"/>
              </a:tabLst>
            </a:pP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保存文档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椭圆 66"/>
          <p:cNvSpPr/>
          <p:nvPr>
            <p:custDataLst>
              <p:tags r:id="rId24"/>
            </p:custDataLst>
          </p:nvPr>
        </p:nvSpPr>
        <p:spPr>
          <a:xfrm>
            <a:off x="6851963" y="5389414"/>
            <a:ext cx="635000" cy="635000"/>
          </a:xfrm>
          <a:prstGeom prst="ellipse">
            <a:avLst/>
          </a:prstGeom>
          <a:solidFill>
            <a:srgbClr val="1AA3AA"/>
          </a:solidFill>
          <a:ln w="28575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en-US" altLang="zh-CN" sz="2000" spc="15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zh-CN" altLang="en-US" sz="2000" spc="15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8" name="矩形 67"/>
          <p:cNvSpPr/>
          <p:nvPr>
            <p:custDataLst>
              <p:tags r:id="rId25"/>
            </p:custDataLst>
          </p:nvPr>
        </p:nvSpPr>
        <p:spPr>
          <a:xfrm>
            <a:off x="3913008" y="6259368"/>
            <a:ext cx="1827905" cy="394061"/>
          </a:xfrm>
          <a:prstGeom prst="rect">
            <a:avLst/>
          </a:prstGeom>
          <a:noFill/>
          <a:ln>
            <a:noFill/>
          </a:ln>
        </p:spPr>
        <p:txBody>
          <a:bodyPr wrap="none" tIns="46800" bIns="0" anchor="b">
            <a:noAutofit/>
          </a:bodyPr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</a:pP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用记事本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</a:pP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编辑 </a:t>
            </a:r>
            <a:r>
              <a:rPr lang="en-US" altLang="zh-CN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HTML</a:t>
            </a: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文档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椭圆 69"/>
          <p:cNvSpPr/>
          <p:nvPr>
            <p:custDataLst>
              <p:tags r:id="rId26"/>
            </p:custDataLst>
          </p:nvPr>
        </p:nvSpPr>
        <p:spPr>
          <a:xfrm>
            <a:off x="4536130" y="5396783"/>
            <a:ext cx="635000" cy="635000"/>
          </a:xfrm>
          <a:prstGeom prst="ellipse">
            <a:avLst/>
          </a:prstGeom>
          <a:solidFill>
            <a:srgbClr val="3498DB"/>
          </a:solidFill>
          <a:ln w="28575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en-US" altLang="zh-CN" sz="2000" spc="15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zh-CN" altLang="en-US" sz="2000" spc="15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" name="矩形 70"/>
          <p:cNvSpPr/>
          <p:nvPr>
            <p:custDataLst>
              <p:tags r:id="rId27"/>
            </p:custDataLst>
          </p:nvPr>
        </p:nvSpPr>
        <p:spPr>
          <a:xfrm>
            <a:off x="1623845" y="6139353"/>
            <a:ext cx="1827905" cy="394061"/>
          </a:xfrm>
          <a:prstGeom prst="rect">
            <a:avLst/>
          </a:prstGeom>
          <a:noFill/>
          <a:ln>
            <a:noFill/>
          </a:ln>
        </p:spPr>
        <p:txBody>
          <a:bodyPr wrap="none" tIns="46800" bIns="0" anchor="b">
            <a:noAutofit/>
          </a:bodyPr>
          <a:p>
            <a:pPr lvl="0" algn="ctr" fontAlgn="base">
              <a:lnSpc>
                <a:spcPct val="120000"/>
              </a:lnSpc>
              <a:tabLst>
                <a:tab pos="227965" algn="l"/>
              </a:tabLst>
            </a:pP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打开记事本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椭圆 72"/>
          <p:cNvSpPr/>
          <p:nvPr>
            <p:custDataLst>
              <p:tags r:id="rId28"/>
            </p:custDataLst>
          </p:nvPr>
        </p:nvSpPr>
        <p:spPr>
          <a:xfrm>
            <a:off x="2220297" y="5395919"/>
            <a:ext cx="635000" cy="635000"/>
          </a:xfrm>
          <a:prstGeom prst="ellipse">
            <a:avLst/>
          </a:prstGeom>
          <a:ln w="28575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en-US" altLang="zh-CN" sz="2000" spc="15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zh-CN" altLang="en-US" sz="2000" spc="15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>
            <p:custDataLst>
              <p:tags r:id="rId29"/>
            </p:custDataLst>
          </p:nvPr>
        </p:nvSpPr>
        <p:spPr>
          <a:xfrm>
            <a:off x="3222625" y="4517390"/>
            <a:ext cx="5578475" cy="5416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用记事本创建一个网页</a:t>
            </a:r>
            <a:endParaRPr lang="zh-CN" altLang="en-US" b="1" spc="3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4" name="矩形 73"/>
          <p:cNvSpPr/>
          <p:nvPr>
            <p:custDataLst>
              <p:tags r:id="rId5"/>
            </p:custDataLst>
          </p:nvPr>
        </p:nvSpPr>
        <p:spPr bwMode="auto">
          <a:xfrm>
            <a:off x="418465" y="3203575"/>
            <a:ext cx="5464810" cy="3395980"/>
          </a:xfrm>
          <a:prstGeom prst="rect">
            <a:avLst/>
          </a:prstGeom>
          <a:noFill/>
          <a:ln w="19050">
            <a:solidFill>
              <a:srgbClr val="2E4C64"/>
            </a:solidFill>
          </a:ln>
        </p:spPr>
        <p:style>
          <a:lnRef idx="2">
            <a:srgbClr val="2E4C64">
              <a:shade val="50000"/>
            </a:srgbClr>
          </a:lnRef>
          <a:fillRef idx="1">
            <a:srgbClr val="2E4C64"/>
          </a:fillRef>
          <a:effectRef idx="0">
            <a:srgbClr val="2E4C64"/>
          </a:effectRef>
          <a:fontRef idx="minor">
            <a:srgbClr val="FFFFFF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文本框 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" y="3850005"/>
            <a:ext cx="523684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html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head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    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title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&gt;Sample Page&lt;/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title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head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body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    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p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&gt;Hello, world!&lt;/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p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body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html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</p:txBody>
      </p:sp>
      <p:sp>
        <p:nvSpPr>
          <p:cNvPr id="78" name="圆角矩形 77"/>
          <p:cNvSpPr/>
          <p:nvPr>
            <p:custDataLst>
              <p:tags r:id="rId7"/>
            </p:custDataLst>
          </p:nvPr>
        </p:nvSpPr>
        <p:spPr bwMode="auto">
          <a:xfrm>
            <a:off x="2181860" y="2900045"/>
            <a:ext cx="2047875" cy="713105"/>
          </a:xfrm>
          <a:prstGeom prst="round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rgbClr val="2E4C64">
              <a:shade val="50000"/>
            </a:srgbClr>
          </a:lnRef>
          <a:fillRef idx="1">
            <a:srgbClr val="2E4C64"/>
          </a:fillRef>
          <a:effectRef idx="0">
            <a:srgbClr val="2E4C64"/>
          </a:effectRef>
          <a:fontRef idx="minor">
            <a:srgbClr val="FFFFFF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46CA00"/>
                </a:solidFill>
              </a:rPr>
              <a:t>HTML </a:t>
            </a:r>
            <a:r>
              <a:rPr lang="zh-CN" altLang="en-US" sz="2400">
                <a:solidFill>
                  <a:srgbClr val="46CA00"/>
                </a:solidFill>
              </a:rPr>
              <a:t>文档</a:t>
            </a:r>
            <a:endParaRPr lang="zh-CN" altLang="en-US" sz="2400">
              <a:solidFill>
                <a:srgbClr val="46CA00"/>
              </a:solidFill>
            </a:endParaRPr>
          </a:p>
        </p:txBody>
      </p:sp>
      <p:sp>
        <p:nvSpPr>
          <p:cNvPr id="81" name="矩形 80"/>
          <p:cNvSpPr/>
          <p:nvPr>
            <p:custDataLst>
              <p:tags r:id="rId8"/>
            </p:custDataLst>
          </p:nvPr>
        </p:nvSpPr>
        <p:spPr bwMode="auto">
          <a:xfrm>
            <a:off x="6419215" y="3203575"/>
            <a:ext cx="5464800" cy="3395980"/>
          </a:xfrm>
          <a:prstGeom prst="rect">
            <a:avLst/>
          </a:prstGeom>
          <a:noFill/>
          <a:ln w="19050">
            <a:solidFill>
              <a:srgbClr val="87C7E3"/>
            </a:solidFill>
          </a:ln>
        </p:spPr>
        <p:style>
          <a:lnRef idx="2">
            <a:srgbClr val="2E4C64">
              <a:shade val="50000"/>
            </a:srgbClr>
          </a:lnRef>
          <a:fillRef idx="1">
            <a:srgbClr val="2E4C64"/>
          </a:fillRef>
          <a:effectRef idx="0">
            <a:srgbClr val="2E4C64"/>
          </a:effectRef>
          <a:fontRef idx="minor">
            <a:srgbClr val="FFFFFF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07175" y="3613785"/>
            <a:ext cx="5201285" cy="287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5" name="圆角矩形 84"/>
          <p:cNvSpPr/>
          <p:nvPr>
            <p:custDataLst>
              <p:tags r:id="rId10"/>
            </p:custDataLst>
          </p:nvPr>
        </p:nvSpPr>
        <p:spPr bwMode="auto">
          <a:xfrm>
            <a:off x="8127365" y="2900045"/>
            <a:ext cx="2048400" cy="712800"/>
          </a:xfrm>
          <a:prstGeom prst="round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rgbClr val="2E4C64">
              <a:shade val="50000"/>
            </a:srgbClr>
          </a:lnRef>
          <a:fillRef idx="1">
            <a:srgbClr val="2E4C64"/>
          </a:fillRef>
          <a:effectRef idx="0">
            <a:srgbClr val="2E4C64"/>
          </a:effectRef>
          <a:fontRef idx="minor">
            <a:srgbClr val="FFFFFF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prstClr val="white"/>
                </a:solidFill>
              </a:rPr>
              <a:t>标签节点树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58305" y="3743325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html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08900" y="4166235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head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895205" y="4867910"/>
            <a:ext cx="1708785" cy="3486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Sample Pagel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75700" y="4500880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title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08900" y="5382260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body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75700" y="5716905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p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95205" y="6051550"/>
            <a:ext cx="17087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Hello, world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cxnSp>
        <p:nvCxnSpPr>
          <p:cNvPr id="37" name="肘形连接符 36"/>
          <p:cNvCxnSpPr>
            <a:stCxn id="30" idx="2"/>
            <a:endCxn id="31" idx="1"/>
          </p:cNvCxnSpPr>
          <p:nvPr/>
        </p:nvCxnSpPr>
        <p:spPr>
          <a:xfrm rot="5400000" flipV="1">
            <a:off x="7322185" y="3946525"/>
            <a:ext cx="255905" cy="51816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1" idx="2"/>
            <a:endCxn id="33" idx="1"/>
          </p:cNvCxnSpPr>
          <p:nvPr/>
        </p:nvCxnSpPr>
        <p:spPr>
          <a:xfrm rot="5400000" flipV="1">
            <a:off x="8374380" y="4267200"/>
            <a:ext cx="167640" cy="63436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3" idx="2"/>
            <a:endCxn id="32" idx="1"/>
          </p:cNvCxnSpPr>
          <p:nvPr/>
        </p:nvCxnSpPr>
        <p:spPr>
          <a:xfrm rot="5400000" flipV="1">
            <a:off x="9448165" y="4595495"/>
            <a:ext cx="207010" cy="68707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4" idx="1"/>
          </p:cNvCxnSpPr>
          <p:nvPr/>
        </p:nvCxnSpPr>
        <p:spPr>
          <a:xfrm rot="5400000" flipV="1">
            <a:off x="6846027" y="4686392"/>
            <a:ext cx="1210945" cy="51480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4" idx="2"/>
            <a:endCxn id="35" idx="1"/>
          </p:cNvCxnSpPr>
          <p:nvPr/>
        </p:nvCxnSpPr>
        <p:spPr>
          <a:xfrm rot="5400000" flipV="1">
            <a:off x="8374380" y="5483225"/>
            <a:ext cx="167640" cy="63436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5" idx="2"/>
            <a:endCxn id="36" idx="1"/>
          </p:cNvCxnSpPr>
          <p:nvPr/>
        </p:nvCxnSpPr>
        <p:spPr>
          <a:xfrm rot="5400000" flipV="1">
            <a:off x="9467850" y="5791835"/>
            <a:ext cx="167640" cy="68707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670874" y="950038"/>
            <a:ext cx="10850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buFont typeface="Wingdings" panose="05000000000000000000" charset="0"/>
              <a:buChar char=""/>
            </a:pPr>
            <a:r>
              <a:rPr lang="zh-CN" altLang="en-US" dirty="0"/>
              <a:t>HTML 标签对大小写不敏感：&lt;P&gt; 等同于 &lt;p&gt;。许多网站都使用大写的 HTML 标签。</a:t>
            </a:r>
            <a:endParaRPr lang="zh-CN" altLang="en-US" dirty="0"/>
          </a:p>
          <a:p>
            <a:pPr marL="285750" indent="-285750" fontAlgn="auto">
              <a:buFont typeface="Wingdings" panose="05000000000000000000" charset="0"/>
              <a:buChar char=""/>
            </a:pPr>
            <a:r>
              <a:rPr lang="zh-CN" altLang="en-US" dirty="0"/>
              <a:t>万维网联盟（W3C）在 HTML 4 中推荐使用小写，而在未来 (X)HTML 版本中强制使用小写。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99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0874" y="950038"/>
            <a:ext cx="1085025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标题（Heading）是通过 &lt;h1&gt; - &lt;h6&gt; 等标签进行定义的。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&lt;h1&gt; 定义最大的标题。&lt;h6&gt; 定义最小的标题。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用户可以通过标题来快速浏览我们的网页，所以用标题来呈现文档结构是很重要的。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应该将 h1 用作主标题（最重要的），其后是 h2（次重要的），再其次是 h3，以此类推。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2300" y="2703195"/>
            <a:ext cx="11186160" cy="40925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&lt;h1&gt;Heading elements&lt;/h1&gt;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&lt;h2&gt;Summary&lt;/h2&gt;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&lt;p&gt;Some text here...&lt;/p&gt;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&lt;h2&gt;Examples&lt;/h2&gt;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&lt;h3&gt;Example 1&lt;/h3&gt;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&lt;p&gt;Some text here...&lt;/p&gt;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&lt;h3&gt;Example 2&lt;/h3&gt;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&lt;p&gt;Some text here...&lt;/p&gt;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&lt;h2&gt;See also&lt;/h2&gt;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&lt;p&gt;Some text here...&lt;/p&gt;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9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  <p:bldP spid="1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分段与换行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52" name="文本框 51"/>
          <p:cNvSpPr txBox="1"/>
          <p:nvPr>
            <p:custDataLst>
              <p:tags r:id="rId5"/>
            </p:custDataLst>
          </p:nvPr>
        </p:nvSpPr>
        <p:spPr>
          <a:xfrm>
            <a:off x="224790" y="1270000"/>
            <a:ext cx="3093720" cy="199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2000" dirty="0">
                <a:sym typeface="+mn-ea"/>
              </a:rPr>
              <a:t>段落是通过 &lt;p&gt; 标签定义的。浏览器会自动地在段落的前后添加空行。</a:t>
            </a:r>
            <a:endParaRPr lang="zh-CN" altLang="en-US" sz="200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6"/>
            </p:custDataLst>
          </p:nvPr>
        </p:nvSpPr>
        <p:spPr>
          <a:xfrm>
            <a:off x="434340" y="4257675"/>
            <a:ext cx="3093720" cy="1995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2000" dirty="0">
                <a:sym typeface="+mn-ea"/>
              </a:rPr>
              <a:t>段内换行通常使用</a:t>
            </a:r>
            <a:r>
              <a:rPr lang="en-US" altLang="zh-CN" sz="2000" dirty="0">
                <a:sym typeface="+mn-ea"/>
              </a:rPr>
              <a:t>&lt;br /&gt;</a:t>
            </a:r>
            <a:r>
              <a:rPr lang="zh-CN" altLang="en-US" sz="2000" dirty="0">
                <a:sym typeface="+mn-ea"/>
              </a:rPr>
              <a:t>，表示一个换行符。它不包含内容，所以自带终止标签标志。</a:t>
            </a:r>
            <a:endParaRPr lang="zh-CN" altLang="en-US" sz="2000" dirty="0"/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7"/>
            </p:custDataLst>
          </p:nvPr>
        </p:nvSpPr>
        <p:spPr>
          <a:xfrm>
            <a:off x="8876665" y="1270000"/>
            <a:ext cx="3093720" cy="199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2000" dirty="0">
                <a:sym typeface="+mn-ea"/>
              </a:rPr>
              <a:t>&lt;p&gt;</a:t>
            </a:r>
            <a:r>
              <a:rPr lang="zh-CN" altLang="en-US" sz="2000" dirty="0">
                <a:sym typeface="+mn-ea"/>
              </a:rPr>
              <a:t>是块级标签，独占一行，但是不应该用</a:t>
            </a:r>
            <a:r>
              <a:rPr lang="en-US" altLang="zh-CN" sz="2000" dirty="0">
                <a:sym typeface="+mn-ea"/>
              </a:rPr>
              <a:t>&lt;p&gt;</a:t>
            </a:r>
            <a:r>
              <a:rPr lang="zh-CN" altLang="en-US" sz="2000" dirty="0">
                <a:sym typeface="+mn-ea"/>
              </a:rPr>
              <a:t>标记来断行。</a:t>
            </a:r>
            <a:endParaRPr lang="zh-CN" altLang="en-US" sz="2000" dirty="0"/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8"/>
            </p:custDataLst>
          </p:nvPr>
        </p:nvSpPr>
        <p:spPr>
          <a:xfrm>
            <a:off x="8876665" y="4257675"/>
            <a:ext cx="3093720" cy="1995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2000" dirty="0">
                <a:sym typeface="+mn-ea"/>
              </a:rPr>
              <a:t>当显示页面时，浏览器会移除源代码中多余的空格和空行。所有连续的空格或空行都会被算作一个空格。</a:t>
            </a:r>
            <a:endParaRPr lang="zh-CN" altLang="en-US" sz="2000" dirty="0"/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69551" y="1829314"/>
            <a:ext cx="4529985" cy="3493968"/>
            <a:chOff x="6816" y="3442"/>
            <a:chExt cx="6048" cy="4480"/>
          </a:xfrm>
        </p:grpSpPr>
        <p:sp>
          <p:nvSpPr>
            <p:cNvPr id="27" name="箭头: V 形 26"/>
            <p:cNvSpPr/>
            <p:nvPr>
              <p:custDataLst>
                <p:tags r:id="rId9"/>
              </p:custDataLst>
            </p:nvPr>
          </p:nvSpPr>
          <p:spPr>
            <a:xfrm rot="13500000">
              <a:off x="6816" y="3446"/>
              <a:ext cx="851" cy="851"/>
            </a:xfrm>
            <a:prstGeom prst="chevron">
              <a:avLst/>
            </a:prstGeom>
            <a:solidFill>
              <a:srgbClr val="8EAADC"/>
            </a:solidFill>
            <a:ln>
              <a:noFill/>
            </a:ln>
          </p:spPr>
          <p:style>
            <a:lnRef idx="2">
              <a:srgbClr val="8590CA">
                <a:shade val="50000"/>
              </a:srgbClr>
            </a:lnRef>
            <a:fillRef idx="1">
              <a:srgbClr val="8590CA"/>
            </a:fillRef>
            <a:effectRef idx="0">
              <a:srgbClr val="8590C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箭头: V 形 27"/>
            <p:cNvSpPr/>
            <p:nvPr>
              <p:custDataLst>
                <p:tags r:id="rId10"/>
              </p:custDataLst>
            </p:nvPr>
          </p:nvSpPr>
          <p:spPr>
            <a:xfrm rot="8100000">
              <a:off x="6816" y="7071"/>
              <a:ext cx="851" cy="851"/>
            </a:xfrm>
            <a:prstGeom prst="chevron">
              <a:avLst/>
            </a:prstGeom>
            <a:solidFill>
              <a:srgbClr val="8EAADC"/>
            </a:solidFill>
            <a:ln>
              <a:noFill/>
            </a:ln>
          </p:spPr>
          <p:style>
            <a:lnRef idx="2">
              <a:srgbClr val="8590CA">
                <a:shade val="50000"/>
              </a:srgbClr>
            </a:lnRef>
            <a:fillRef idx="1">
              <a:srgbClr val="8590CA"/>
            </a:fillRef>
            <a:effectRef idx="0">
              <a:srgbClr val="8590C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箭头: V 形 29"/>
            <p:cNvSpPr/>
            <p:nvPr>
              <p:custDataLst>
                <p:tags r:id="rId11"/>
              </p:custDataLst>
            </p:nvPr>
          </p:nvSpPr>
          <p:spPr>
            <a:xfrm rot="2700000">
              <a:off x="12013" y="7067"/>
              <a:ext cx="851" cy="851"/>
            </a:xfrm>
            <a:prstGeom prst="chevron">
              <a:avLst/>
            </a:prstGeom>
            <a:solidFill>
              <a:srgbClr val="8EAADC"/>
            </a:solidFill>
            <a:ln>
              <a:noFill/>
            </a:ln>
          </p:spPr>
          <p:style>
            <a:lnRef idx="2">
              <a:srgbClr val="8590CA">
                <a:shade val="50000"/>
              </a:srgbClr>
            </a:lnRef>
            <a:fillRef idx="1">
              <a:srgbClr val="8590CA"/>
            </a:fillRef>
            <a:effectRef idx="0">
              <a:srgbClr val="8590C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箭头: V 形 31"/>
            <p:cNvSpPr/>
            <p:nvPr>
              <p:custDataLst>
                <p:tags r:id="rId12"/>
              </p:custDataLst>
            </p:nvPr>
          </p:nvSpPr>
          <p:spPr>
            <a:xfrm rot="18900000">
              <a:off x="12013" y="3442"/>
              <a:ext cx="851" cy="851"/>
            </a:xfrm>
            <a:prstGeom prst="chevron">
              <a:avLst/>
            </a:prstGeom>
            <a:solidFill>
              <a:srgbClr val="8EAADC"/>
            </a:solidFill>
            <a:ln>
              <a:noFill/>
            </a:ln>
          </p:spPr>
          <p:style>
            <a:lnRef idx="2">
              <a:srgbClr val="8590CA">
                <a:shade val="50000"/>
              </a:srgbClr>
            </a:lnRef>
            <a:fillRef idx="1">
              <a:srgbClr val="8590CA"/>
            </a:fillRef>
            <a:effectRef idx="0">
              <a:srgbClr val="8590C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/>
            <p:cNvSpPr/>
            <p:nvPr>
              <p:custDataLst>
                <p:tags r:id="rId13"/>
              </p:custDataLst>
            </p:nvPr>
          </p:nvSpPr>
          <p:spPr>
            <a:xfrm>
              <a:off x="7462" y="4080"/>
              <a:ext cx="4756" cy="3200"/>
            </a:xfrm>
            <a:prstGeom prst="rect">
              <a:avLst/>
            </a:prstGeom>
            <a:solidFill>
              <a:srgbClr val="8590CA"/>
            </a:solidFill>
            <a:ln>
              <a:noFill/>
            </a:ln>
          </p:spPr>
          <p:style>
            <a:lnRef idx="2">
              <a:srgbClr val="8590CA">
                <a:shade val="50000"/>
              </a:srgbClr>
            </a:lnRef>
            <a:fillRef idx="1">
              <a:srgbClr val="8590CA"/>
            </a:fillRef>
            <a:effectRef idx="0">
              <a:srgbClr val="8590C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rgbClr val="FFFF00"/>
                  </a:solidFill>
                  <a:latin typeface="Menlo Regular" panose="020B0609030804020204" charset="0"/>
                  <a:cs typeface="Menlo Regular" panose="020B0609030804020204" charset="0"/>
                  <a:sym typeface="+mn-ea"/>
                </a:rPr>
                <a:t>&lt;h1&gt;春晓&lt;/h1&gt;</a:t>
              </a:r>
              <a:endParaRPr lang="en-US" altLang="zh-CN">
                <a:solidFill>
                  <a:srgbClr val="FFFF0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  <a:p>
              <a:pPr algn="l"/>
              <a:endParaRPr lang="en-US" altLang="zh-CN">
                <a:solidFill>
                  <a:srgbClr val="FFFF0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  <a:p>
              <a:pPr algn="l"/>
              <a:r>
                <a:rPr lang="en-US" altLang="zh-CN">
                  <a:solidFill>
                    <a:srgbClr val="FFFF00"/>
                  </a:solidFill>
                  <a:latin typeface="Menlo Regular" panose="020B0609030804020204" charset="0"/>
                  <a:cs typeface="Menlo Regular" panose="020B0609030804020204" charset="0"/>
                  <a:sym typeface="+mn-ea"/>
                </a:rPr>
                <a:t>&lt;p&gt;</a:t>
              </a:r>
              <a:endParaRPr lang="en-US" altLang="zh-CN">
                <a:solidFill>
                  <a:srgbClr val="FFFF0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  <a:p>
              <a:pPr algn="l"/>
              <a:r>
                <a:rPr lang="en-US" altLang="zh-CN">
                  <a:solidFill>
                    <a:srgbClr val="FFFF00"/>
                  </a:solidFill>
                  <a:latin typeface="Menlo Regular" panose="020B0609030804020204" charset="0"/>
                  <a:cs typeface="Menlo Regular" panose="020B0609030804020204" charset="0"/>
                  <a:sym typeface="+mn-ea"/>
                </a:rPr>
                <a:t>    春眠不觉晓，</a:t>
              </a:r>
              <a:endParaRPr lang="en-US" altLang="zh-CN">
                <a:solidFill>
                  <a:srgbClr val="FFFF0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  <a:p>
              <a:pPr algn="l"/>
              <a:r>
                <a:rPr lang="en-US" altLang="zh-CN">
                  <a:solidFill>
                    <a:srgbClr val="FFFF00"/>
                  </a:solidFill>
                  <a:latin typeface="Menlo Regular" panose="020B0609030804020204" charset="0"/>
                  <a:cs typeface="Menlo Regular" panose="020B0609030804020204" charset="0"/>
                  <a:sym typeface="+mn-ea"/>
                </a:rPr>
                <a:t>      处处闻啼鸟。</a:t>
              </a:r>
              <a:endParaRPr lang="en-US" altLang="zh-CN">
                <a:solidFill>
                  <a:srgbClr val="FFFF0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  <a:p>
              <a:pPr algn="l"/>
              <a:r>
                <a:rPr lang="en-US" altLang="zh-CN">
                  <a:solidFill>
                    <a:srgbClr val="FFFF00"/>
                  </a:solidFill>
                  <a:latin typeface="Menlo Regular" panose="020B0609030804020204" charset="0"/>
                  <a:cs typeface="Menlo Regular" panose="020B0609030804020204" charset="0"/>
                  <a:sym typeface="+mn-ea"/>
                </a:rPr>
                <a:t>        夜来风雨声，</a:t>
              </a:r>
              <a:endParaRPr lang="en-US" altLang="zh-CN">
                <a:solidFill>
                  <a:srgbClr val="FFFF0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  <a:p>
              <a:pPr algn="l"/>
              <a:r>
                <a:rPr lang="en-US" altLang="zh-CN">
                  <a:solidFill>
                    <a:srgbClr val="FFFF00"/>
                  </a:solidFill>
                  <a:latin typeface="Menlo Regular" panose="020B0609030804020204" charset="0"/>
                  <a:cs typeface="Menlo Regular" panose="020B0609030804020204" charset="0"/>
                  <a:sym typeface="+mn-ea"/>
                </a:rPr>
                <a:t>          花落知多少。</a:t>
              </a:r>
              <a:endParaRPr lang="en-US" altLang="zh-CN">
                <a:solidFill>
                  <a:srgbClr val="FFFF0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  <a:p>
              <a:pPr algn="l"/>
              <a:r>
                <a:rPr lang="en-US" altLang="zh-CN">
                  <a:solidFill>
                    <a:srgbClr val="FFFF00"/>
                  </a:solidFill>
                  <a:latin typeface="Menlo Regular" panose="020B0609030804020204" charset="0"/>
                  <a:cs typeface="Menlo Regular" panose="020B0609030804020204" charset="0"/>
                  <a:sym typeface="+mn-ea"/>
                </a:rPr>
                <a:t>&lt;/p&gt;</a:t>
              </a:r>
              <a:endParaRPr lang="en-US" altLang="zh-CN">
                <a:solidFill>
                  <a:srgbClr val="FFFF00"/>
                </a:solidFill>
                <a:latin typeface="Menlo Regular" panose="020B0609030804020204" charset="0"/>
                <a:cs typeface="Menlo Regular" panose="020B0609030804020204" charset="0"/>
                <a:sym typeface="+mn-ea"/>
              </a:endParaRPr>
            </a:p>
          </p:txBody>
        </p:sp>
      </p:grp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0874" y="950038"/>
            <a:ext cx="10850251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000" dirty="0"/>
              <a:t>HTML 标签可以拥有属性。属性提供了有关 HTML 元素的更多的信息。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000" dirty="0"/>
              <a:t>属性总是以名称/值对的形式出现，比如：name="value"。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000" dirty="0"/>
              <a:t>属性总是在 HTML 元素的开始标签中规定。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000" dirty="0"/>
              <a:t>属性值应该始终被包括在引号内。双引号是最常用的，不过使用单引号也没有问题。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000" dirty="0"/>
              <a:t>在某些个别的情况下，比如属性值本身就含有双引号，此时需要使用单引号。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81330" y="3400425"/>
            <a:ext cx="11186160" cy="34766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&lt;html&gt;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&lt;head&gt;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&lt;title&gt;Attribute&lt;/title&gt;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&lt;/head&gt;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&lt;body bgcolor="green"&gt;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&lt;h1 align="center"&gt;My first html document.&lt;/h1&gt;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&lt;hr color="red" /&gt;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&lt;p align="center"&gt;&lt;font size="5"&gt;My first paragraph.&lt;/font&gt;&lt;/p&gt;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&lt;a href="http://www.taobao.com"&gt;去淘宝&lt;/a&gt;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&lt;/body&gt;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&lt;/html&gt;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  <p:bldP spid="1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773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属性设置元素样式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 rot="1906325">
            <a:off x="5403850" y="1510030"/>
            <a:ext cx="1196975" cy="3946525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 rot="19526860">
            <a:off x="5455920" y="1568450"/>
            <a:ext cx="1198245" cy="3946525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9" name="椭圆 28"/>
          <p:cNvSpPr/>
          <p:nvPr>
            <p:custDataLst>
              <p:tags r:id="rId7"/>
            </p:custDataLst>
          </p:nvPr>
        </p:nvSpPr>
        <p:spPr>
          <a:xfrm rot="16200000">
            <a:off x="5365115" y="1542415"/>
            <a:ext cx="1176655" cy="3905250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6191250" y="2081213"/>
            <a:ext cx="190500" cy="1905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9" name="椭圆 8"/>
          <p:cNvSpPr/>
          <p:nvPr>
            <p:custDataLst>
              <p:tags r:id="rId9"/>
            </p:custDataLst>
          </p:nvPr>
        </p:nvSpPr>
        <p:spPr>
          <a:xfrm>
            <a:off x="7153910" y="4557713"/>
            <a:ext cx="190500" cy="1905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4270375" y="3729038"/>
            <a:ext cx="190500" cy="1905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 bwMode="auto">
          <a:xfrm>
            <a:off x="7751560" y="1267678"/>
            <a:ext cx="571500" cy="428625"/>
            <a:chOff x="3000364" y="642924"/>
            <a:chExt cx="428628" cy="321471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2982504" y="696503"/>
              <a:ext cx="250033" cy="214314"/>
            </a:xfrm>
            <a:prstGeom prst="triangl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 bwMode="auto">
          <a:xfrm>
            <a:off x="7679980" y="4439759"/>
            <a:ext cx="571500" cy="428625"/>
            <a:chOff x="3000364" y="642924"/>
            <a:chExt cx="428628" cy="321471"/>
          </a:xfrm>
        </p:grpSpPr>
        <p:sp>
          <p:nvSpPr>
            <p:cNvPr id="21" name="等腰三角形 20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2982504" y="696503"/>
              <a:ext cx="250033" cy="214314"/>
            </a:xfrm>
            <a:prstGeom prst="triangl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7679690" y="1934845"/>
            <a:ext cx="4056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style </a:t>
            </a:r>
            <a:r>
              <a:rPr lang="zh-CN" altLang="en-US" dirty="0"/>
              <a:t>属性的值是一个 </a:t>
            </a:r>
            <a:r>
              <a:rPr lang="en-US" altLang="zh-CN" dirty="0"/>
              <a:t>CSS</a:t>
            </a:r>
            <a:r>
              <a:rPr lang="zh-CN" altLang="en-US" dirty="0"/>
              <a:t>规则。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 </a:t>
            </a:r>
            <a:r>
              <a:rPr lang="en-US" altLang="zh-CN" dirty="0"/>
              <a:t>CSS</a:t>
            </a:r>
            <a:r>
              <a:rPr lang="zh-CN" altLang="en-US" dirty="0"/>
              <a:t>规则之间包含多个“属性：值”对。</a:t>
            </a:r>
            <a:endParaRPr lang="zh-CN" altLang="en-US" dirty="0"/>
          </a:p>
        </p:txBody>
      </p: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8335010" y="1244600"/>
            <a:ext cx="408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style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7561882" y="5223486"/>
            <a:ext cx="41741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 </a:t>
            </a:r>
            <a:r>
              <a:rPr lang="en-US" altLang="zh-CN" dirty="0" smtClean="0"/>
              <a:t>HTML4 </a:t>
            </a:r>
            <a:r>
              <a:rPr lang="zh-CN" altLang="en-US" dirty="0" smtClean="0"/>
              <a:t>版本开始，一些标签和属性将被废弃（Deprecated）。在未来版本的 HTML 和 XHTML 中将不支持这些标签和属性。</a:t>
            </a:r>
            <a:endParaRPr lang="zh-CN" altLang="en-US" dirty="0" smtClean="0"/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8335010" y="4406900"/>
            <a:ext cx="3095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废弃的标签和属性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17"/>
            </p:custDataLst>
          </p:nvPr>
        </p:nvSpPr>
        <p:spPr>
          <a:xfrm>
            <a:off x="5462336" y="2951428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style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260" y="1536113"/>
            <a:ext cx="4174490" cy="2118947"/>
            <a:chOff x="676" y="2419"/>
            <a:chExt cx="6574" cy="3337"/>
          </a:xfrm>
        </p:grpSpPr>
        <p:grpSp>
          <p:nvGrpSpPr>
            <p:cNvPr id="18" name="组合 17"/>
            <p:cNvGrpSpPr/>
            <p:nvPr>
              <p:custDataLst>
                <p:tags r:id="rId18"/>
              </p:custDataLst>
            </p:nvPr>
          </p:nvGrpSpPr>
          <p:grpSpPr bwMode="auto">
            <a:xfrm>
              <a:off x="676" y="2419"/>
              <a:ext cx="900" cy="675"/>
              <a:chOff x="3000364" y="642924"/>
              <a:chExt cx="428628" cy="321471"/>
            </a:xfrm>
          </p:grpSpPr>
          <p:sp>
            <p:nvSpPr>
              <p:cNvPr id="23" name="等腰三角形 22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/>
              </a:p>
            </p:txBody>
          </p:sp>
        </p:grpSp>
        <p:sp>
          <p:nvSpPr>
            <p:cNvPr id="38" name="文本框 37"/>
            <p:cNvSpPr txBox="1"/>
            <p:nvPr>
              <p:custDataLst>
                <p:tags r:id="rId19"/>
              </p:custDataLst>
            </p:nvPr>
          </p:nvSpPr>
          <p:spPr>
            <a:xfrm>
              <a:off x="676" y="3431"/>
              <a:ext cx="6574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dirty="0"/>
                <a:t>层叠样式表 (Cascading Style Sheets，缩写为 CSS），是一种 样式表 语言，用来描述 HTML 或 XML（包括如 SVG、MathML、XHTML 之类的 XML 分支语言）文档的呈现。</a:t>
              </a:r>
              <a:endParaRPr dirty="0"/>
            </a:p>
          </p:txBody>
        </p:sp>
        <p:cxnSp>
          <p:nvCxnSpPr>
            <p:cNvPr id="40" name="直接连接符 39"/>
            <p:cNvCxnSpPr/>
            <p:nvPr>
              <p:custDataLst>
                <p:tags r:id="rId20"/>
              </p:custDataLst>
            </p:nvPr>
          </p:nvCxnSpPr>
          <p:spPr>
            <a:xfrm>
              <a:off x="676" y="3332"/>
              <a:ext cx="4356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>
            <p:custDataLst>
              <p:tags r:id="rId21"/>
            </p:custDataLst>
          </p:nvPr>
        </p:nvCxnSpPr>
        <p:spPr>
          <a:xfrm>
            <a:off x="7726266" y="1851691"/>
            <a:ext cx="27663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2"/>
            </p:custDataLst>
          </p:nvPr>
        </p:nvCxnSpPr>
        <p:spPr>
          <a:xfrm>
            <a:off x="7726266" y="5068945"/>
            <a:ext cx="27663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224064" y="1473655"/>
            <a:ext cx="21578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99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99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399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899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39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899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399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899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399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899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399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899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399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899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ldLvl="0" animBg="1"/>
      <p:bldP spid="28" grpId="0" bldLvl="0" animBg="1"/>
      <p:bldP spid="29" grpId="0" bldLvl="0" animBg="1"/>
      <p:bldP spid="8" grpId="0" bldLvl="0" animBg="1"/>
      <p:bldP spid="9" grpId="0" bldLvl="0" animBg="1"/>
      <p:bldP spid="10" grpId="0" bldLvl="0" animBg="1"/>
      <p:bldP spid="32" grpId="0"/>
      <p:bldP spid="33" grpId="0"/>
      <p:bldP spid="35" grpId="0"/>
      <p:bldP spid="36" grpId="0"/>
      <p:bldP spid="2" grpId="0" bldLvl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5050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格式化文本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1207552" y="2191731"/>
            <a:ext cx="2204951" cy="12335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格式化文本标签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3704590" y="1979930"/>
            <a:ext cx="7529830" cy="431800"/>
            <a:chOff x="5834" y="3118"/>
            <a:chExt cx="11858" cy="680"/>
          </a:xfrm>
        </p:grpSpPr>
        <p:sp>
          <p:nvSpPr>
            <p:cNvPr id="8" name="矩形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09" y="3170"/>
              <a:ext cx="1148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&lt;b&gt; &lt;i&gt; &lt;tt&gt; &lt;big&gt; &lt;small&gt; &lt;sup&gt; &lt;sub&gt; &lt;ins&gt; &lt;del&gt;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942761" y="2539457"/>
            <a:ext cx="69569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dirty="0"/>
              <a:t>以上标签可以方便地使元素呈现特殊的文本样式，但建议使用样式表来获得更丰富且统一的效果。</a:t>
            </a:r>
            <a:endParaRPr lang="zh-CN" altLang="en-US" dirty="0"/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1207552" y="4370894"/>
            <a:ext cx="2204951" cy="123354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短语标签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9"/>
            </p:custDataLst>
          </p:nvPr>
        </p:nvGrpSpPr>
        <p:grpSpPr>
          <a:xfrm>
            <a:off x="3697605" y="4121150"/>
            <a:ext cx="7716520" cy="424180"/>
            <a:chOff x="5823" y="6490"/>
            <a:chExt cx="12152" cy="668"/>
          </a:xfrm>
        </p:grpSpPr>
        <p:sp>
          <p:nvSpPr>
            <p:cNvPr id="15" name="矩形 14"/>
            <p:cNvSpPr/>
            <p:nvPr/>
          </p:nvSpPr>
          <p:spPr>
            <a:xfrm>
              <a:off x="5823" y="6490"/>
              <a:ext cx="11342" cy="6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3" y="6498"/>
              <a:ext cx="1176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&lt;em&gt; &lt;strong&gt; &lt;dfn&gt; &lt;code&gt; &lt;kbd&gt; &lt;var&gt; &lt;cite&gt;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3949831" y="4671486"/>
            <a:ext cx="695698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Font typeface="Wingdings" panose="05000000000000000000" charset="0"/>
            </a:pPr>
            <a:r>
              <a:rPr lang="zh-CN" altLang="en-US" dirty="0">
                <a:sym typeface="+mn-ea"/>
              </a:rPr>
              <a:t>以上元素都是短语元素。虽然这些标签定义的文本大多会呈现出特殊的样式，但实际上，这些标签都拥有确切的语义。如果只是需要达到某种样式，建议使用样式表。</a:t>
            </a:r>
            <a:endParaRPr lang="zh-CN" altLang="en-US" dirty="0">
              <a:sym typeface="+mn-ea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1" grpId="0"/>
      <p:bldP spid="12" grpId="0" bldLvl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简介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3" name="任意多边形: 形状 4"/>
          <p:cNvSpPr/>
          <p:nvPr>
            <p:custDataLst>
              <p:tags r:id="rId5"/>
            </p:custDataLst>
          </p:nvPr>
        </p:nvSpPr>
        <p:spPr>
          <a:xfrm>
            <a:off x="1139466" y="1239235"/>
            <a:ext cx="2149036" cy="2149883"/>
          </a:xfrm>
          <a:custGeom>
            <a:avLst/>
            <a:gdLst>
              <a:gd name="connsiteX0" fmla="*/ 1954661 w 1954661"/>
              <a:gd name="connsiteY0" fmla="*/ 0 h 1955712"/>
              <a:gd name="connsiteX1" fmla="*/ 1954661 w 1954661"/>
              <a:gd name="connsiteY1" fmla="*/ 873579 h 1955712"/>
              <a:gd name="connsiteX2" fmla="*/ 1903881 w 1954661"/>
              <a:gd name="connsiteY2" fmla="*/ 881329 h 1955712"/>
              <a:gd name="connsiteX3" fmla="*/ 875574 w 1954661"/>
              <a:gd name="connsiteY3" fmla="*/ 1935672 h 1955712"/>
              <a:gd name="connsiteX4" fmla="*/ 872901 w 1954661"/>
              <a:gd name="connsiteY4" fmla="*/ 1955712 h 1955712"/>
              <a:gd name="connsiteX5" fmla="*/ 0 w 1954661"/>
              <a:gd name="connsiteY5" fmla="*/ 1955712 h 1955712"/>
              <a:gd name="connsiteX6" fmla="*/ 28600 w 1954661"/>
              <a:gd name="connsiteY6" fmla="*/ 1755703 h 1955712"/>
              <a:gd name="connsiteX7" fmla="*/ 1945818 w 1954661"/>
              <a:gd name="connsiteY7" fmla="*/ 446 h 195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661" h="1955712">
                <a:moveTo>
                  <a:pt x="1954661" y="0"/>
                </a:moveTo>
                <a:lnTo>
                  <a:pt x="1954661" y="873579"/>
                </a:lnTo>
                <a:lnTo>
                  <a:pt x="1903881" y="881329"/>
                </a:lnTo>
                <a:cubicBezTo>
                  <a:pt x="1380139" y="988502"/>
                  <a:pt x="969940" y="1407380"/>
                  <a:pt x="875574" y="1935672"/>
                </a:cubicBezTo>
                <a:lnTo>
                  <a:pt x="872901" y="1955712"/>
                </a:lnTo>
                <a:lnTo>
                  <a:pt x="0" y="1955712"/>
                </a:lnTo>
                <a:lnTo>
                  <a:pt x="28600" y="1755703"/>
                </a:lnTo>
                <a:cubicBezTo>
                  <a:pt x="207741" y="820749"/>
                  <a:pt x="984393" y="98084"/>
                  <a:pt x="1945818" y="446"/>
                </a:cubicBez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5"/>
          <p:cNvSpPr/>
          <p:nvPr>
            <p:custDataLst>
              <p:tags r:id="rId6"/>
            </p:custDataLst>
          </p:nvPr>
        </p:nvSpPr>
        <p:spPr>
          <a:xfrm rot="5400000">
            <a:off x="3759222" y="1239303"/>
            <a:ext cx="2148729" cy="2150190"/>
          </a:xfrm>
          <a:custGeom>
            <a:avLst/>
            <a:gdLst>
              <a:gd name="connsiteX0" fmla="*/ 1954661 w 1954661"/>
              <a:gd name="connsiteY0" fmla="*/ 0 h 1955712"/>
              <a:gd name="connsiteX1" fmla="*/ 1954661 w 1954661"/>
              <a:gd name="connsiteY1" fmla="*/ 873579 h 1955712"/>
              <a:gd name="connsiteX2" fmla="*/ 1903881 w 1954661"/>
              <a:gd name="connsiteY2" fmla="*/ 881329 h 1955712"/>
              <a:gd name="connsiteX3" fmla="*/ 875574 w 1954661"/>
              <a:gd name="connsiteY3" fmla="*/ 1935672 h 1955712"/>
              <a:gd name="connsiteX4" fmla="*/ 872901 w 1954661"/>
              <a:gd name="connsiteY4" fmla="*/ 1955712 h 1955712"/>
              <a:gd name="connsiteX5" fmla="*/ 0 w 1954661"/>
              <a:gd name="connsiteY5" fmla="*/ 1955712 h 1955712"/>
              <a:gd name="connsiteX6" fmla="*/ 28600 w 1954661"/>
              <a:gd name="connsiteY6" fmla="*/ 1755703 h 1955712"/>
              <a:gd name="connsiteX7" fmla="*/ 1945818 w 1954661"/>
              <a:gd name="connsiteY7" fmla="*/ 446 h 195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661" h="1955712">
                <a:moveTo>
                  <a:pt x="1954661" y="0"/>
                </a:moveTo>
                <a:lnTo>
                  <a:pt x="1954661" y="873579"/>
                </a:lnTo>
                <a:lnTo>
                  <a:pt x="1903881" y="881329"/>
                </a:lnTo>
                <a:cubicBezTo>
                  <a:pt x="1380139" y="988502"/>
                  <a:pt x="969940" y="1407380"/>
                  <a:pt x="875574" y="1935672"/>
                </a:cubicBezTo>
                <a:lnTo>
                  <a:pt x="872901" y="1955712"/>
                </a:lnTo>
                <a:lnTo>
                  <a:pt x="0" y="1955712"/>
                </a:lnTo>
                <a:lnTo>
                  <a:pt x="28600" y="1755703"/>
                </a:lnTo>
                <a:cubicBezTo>
                  <a:pt x="207741" y="820749"/>
                  <a:pt x="984393" y="98084"/>
                  <a:pt x="1945818" y="446"/>
                </a:cubicBez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6"/>
          <p:cNvSpPr/>
          <p:nvPr>
            <p:custDataLst>
              <p:tags r:id="rId7"/>
            </p:custDataLst>
          </p:nvPr>
        </p:nvSpPr>
        <p:spPr>
          <a:xfrm rot="10800000">
            <a:off x="3759289" y="3845788"/>
            <a:ext cx="2149036" cy="2149883"/>
          </a:xfrm>
          <a:custGeom>
            <a:avLst/>
            <a:gdLst>
              <a:gd name="connsiteX0" fmla="*/ 1954661 w 1954661"/>
              <a:gd name="connsiteY0" fmla="*/ 0 h 1955712"/>
              <a:gd name="connsiteX1" fmla="*/ 1954661 w 1954661"/>
              <a:gd name="connsiteY1" fmla="*/ 873579 h 1955712"/>
              <a:gd name="connsiteX2" fmla="*/ 1903881 w 1954661"/>
              <a:gd name="connsiteY2" fmla="*/ 881329 h 1955712"/>
              <a:gd name="connsiteX3" fmla="*/ 875574 w 1954661"/>
              <a:gd name="connsiteY3" fmla="*/ 1935672 h 1955712"/>
              <a:gd name="connsiteX4" fmla="*/ 872901 w 1954661"/>
              <a:gd name="connsiteY4" fmla="*/ 1955712 h 1955712"/>
              <a:gd name="connsiteX5" fmla="*/ 0 w 1954661"/>
              <a:gd name="connsiteY5" fmla="*/ 1955712 h 1955712"/>
              <a:gd name="connsiteX6" fmla="*/ 28600 w 1954661"/>
              <a:gd name="connsiteY6" fmla="*/ 1755703 h 1955712"/>
              <a:gd name="connsiteX7" fmla="*/ 1945818 w 1954661"/>
              <a:gd name="connsiteY7" fmla="*/ 446 h 195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661" h="1955712">
                <a:moveTo>
                  <a:pt x="1954661" y="0"/>
                </a:moveTo>
                <a:lnTo>
                  <a:pt x="1954661" y="873579"/>
                </a:lnTo>
                <a:lnTo>
                  <a:pt x="1903881" y="881329"/>
                </a:lnTo>
                <a:cubicBezTo>
                  <a:pt x="1380139" y="988502"/>
                  <a:pt x="969940" y="1407380"/>
                  <a:pt x="875574" y="1935672"/>
                </a:cubicBezTo>
                <a:lnTo>
                  <a:pt x="872901" y="1955712"/>
                </a:lnTo>
                <a:lnTo>
                  <a:pt x="0" y="1955712"/>
                </a:lnTo>
                <a:lnTo>
                  <a:pt x="28600" y="1755703"/>
                </a:lnTo>
                <a:cubicBezTo>
                  <a:pt x="207741" y="820749"/>
                  <a:pt x="984393" y="98084"/>
                  <a:pt x="1945818" y="446"/>
                </a:cubicBezTo>
                <a:close/>
              </a:path>
            </a:pathLst>
          </a:cu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: 形状 7"/>
          <p:cNvSpPr/>
          <p:nvPr>
            <p:custDataLst>
              <p:tags r:id="rId8"/>
            </p:custDataLst>
          </p:nvPr>
        </p:nvSpPr>
        <p:spPr>
          <a:xfrm rot="16200000">
            <a:off x="1132684" y="3852572"/>
            <a:ext cx="2148729" cy="2150190"/>
          </a:xfrm>
          <a:custGeom>
            <a:avLst/>
            <a:gdLst>
              <a:gd name="connsiteX0" fmla="*/ 1954661 w 1954661"/>
              <a:gd name="connsiteY0" fmla="*/ 0 h 1955712"/>
              <a:gd name="connsiteX1" fmla="*/ 1954661 w 1954661"/>
              <a:gd name="connsiteY1" fmla="*/ 873579 h 1955712"/>
              <a:gd name="connsiteX2" fmla="*/ 1903881 w 1954661"/>
              <a:gd name="connsiteY2" fmla="*/ 881329 h 1955712"/>
              <a:gd name="connsiteX3" fmla="*/ 875574 w 1954661"/>
              <a:gd name="connsiteY3" fmla="*/ 1935672 h 1955712"/>
              <a:gd name="connsiteX4" fmla="*/ 872901 w 1954661"/>
              <a:gd name="connsiteY4" fmla="*/ 1955712 h 1955712"/>
              <a:gd name="connsiteX5" fmla="*/ 0 w 1954661"/>
              <a:gd name="connsiteY5" fmla="*/ 1955712 h 1955712"/>
              <a:gd name="connsiteX6" fmla="*/ 28600 w 1954661"/>
              <a:gd name="connsiteY6" fmla="*/ 1755703 h 1955712"/>
              <a:gd name="connsiteX7" fmla="*/ 1945818 w 1954661"/>
              <a:gd name="connsiteY7" fmla="*/ 446 h 195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661" h="1955712">
                <a:moveTo>
                  <a:pt x="1954661" y="0"/>
                </a:moveTo>
                <a:lnTo>
                  <a:pt x="1954661" y="873579"/>
                </a:lnTo>
                <a:lnTo>
                  <a:pt x="1903881" y="881329"/>
                </a:lnTo>
                <a:cubicBezTo>
                  <a:pt x="1380139" y="988502"/>
                  <a:pt x="969940" y="1407380"/>
                  <a:pt x="875574" y="1935672"/>
                </a:cubicBezTo>
                <a:lnTo>
                  <a:pt x="872901" y="1955712"/>
                </a:lnTo>
                <a:lnTo>
                  <a:pt x="0" y="1955712"/>
                </a:lnTo>
                <a:lnTo>
                  <a:pt x="28600" y="1755703"/>
                </a:lnTo>
                <a:cubicBezTo>
                  <a:pt x="207741" y="820749"/>
                  <a:pt x="984393" y="98084"/>
                  <a:pt x="1945818" y="446"/>
                </a:cubicBezTo>
                <a:close/>
              </a:path>
            </a:pathLst>
          </a:cu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6381896" y="3285660"/>
            <a:ext cx="759279" cy="759279"/>
          </a:xfrm>
          <a:prstGeom prst="ellipse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6381896" y="1767844"/>
            <a:ext cx="759279" cy="759279"/>
          </a:xfrm>
          <a:prstGeom prst="ellipse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6443722" y="1804542"/>
            <a:ext cx="635626" cy="685883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 lnSpcReduction="10000"/>
          </a:bodyPr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en-US" sz="4400" b="1" kern="1200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</a:t>
            </a:r>
            <a:endParaRPr lang="zh-CN" sz="3200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442935" y="3329119"/>
            <a:ext cx="637200" cy="687600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 lnSpcReduction="10000"/>
          </a:bodyPr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en-US" sz="4400" b="1" kern="120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S</a:t>
            </a:r>
            <a:endParaRPr lang="zh-CN" sz="320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3"/>
            </p:custDataLst>
          </p:nvPr>
        </p:nvSpPr>
        <p:spPr>
          <a:xfrm>
            <a:off x="7267710" y="1715245"/>
            <a:ext cx="3807357" cy="864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1400" b="1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en-US" alt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指的是层叠（级联）样式表（</a:t>
            </a:r>
            <a:r>
              <a:rPr lang="en-US" altLang="zh-CN" sz="1400" b="1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</a:t>
            </a:r>
            <a:r>
              <a:rPr lang="en-US" alt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ascading </a:t>
            </a:r>
            <a:r>
              <a:rPr lang="en-US" altLang="zh-CN" sz="1400" b="1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</a:t>
            </a:r>
            <a:r>
              <a:rPr lang="en-US" alt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tyle </a:t>
            </a:r>
            <a:r>
              <a:rPr lang="en-US" altLang="zh-CN" sz="1400" b="1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</a:t>
            </a:r>
            <a:r>
              <a:rPr lang="en-US" alt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heet)</a:t>
            </a:r>
            <a:r>
              <a:rPr lang="zh-CN" altLang="en-US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。它描述了如何在屏幕、纸张或其他媒体上显示 HTML 元素</a:t>
            </a:r>
            <a:endParaRPr lang="zh-CN" altLang="en-US" sz="14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7267710" y="3233061"/>
            <a:ext cx="3807357" cy="864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HTML </a:t>
            </a:r>
            <a:r>
              <a:rPr lang="zh-CN" alt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原本并不打算包含用于格式化网页的标签，在引入一些格式化网页的标签和属性的标签之后，开发网页的工作变得非常低效。</a:t>
            </a:r>
            <a:endParaRPr lang="zh-CN" altLang="zh-CN" sz="14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3" name="图片 12" descr="99BF193F5B592F3201"/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1833245" y="2376805"/>
            <a:ext cx="3298825" cy="2576195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7267710" y="4750348"/>
            <a:ext cx="3807357" cy="864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引入</a:t>
            </a:r>
            <a:r>
              <a:rPr lang="en-US" alt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之后，</a:t>
            </a:r>
            <a:r>
              <a:rPr lang="en-US" altLang="zh-CN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HTML</a:t>
            </a:r>
            <a:r>
              <a:rPr lang="zh-CN" altLang="en-US"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标签专注于描述文档内容。</a:t>
            </a:r>
            <a:endParaRPr sz="14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样式定义通常保存在外部 .css 文件中。</a:t>
            </a:r>
            <a:endParaRPr sz="14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sz="14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通过使用外部样式表文件，只需更改一个文件即可更改整个网站的外观！</a:t>
            </a:r>
            <a:endParaRPr sz="14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17"/>
            </p:custDataLst>
          </p:nvPr>
        </p:nvSpPr>
        <p:spPr>
          <a:xfrm>
            <a:off x="6382531" y="4802947"/>
            <a:ext cx="759279" cy="759279"/>
          </a:xfrm>
          <a:prstGeom prst="ellipse">
            <a:avLst/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8"/>
            </p:custDataLst>
          </p:nvPr>
        </p:nvSpPr>
        <p:spPr>
          <a:xfrm>
            <a:off x="6444205" y="4838786"/>
            <a:ext cx="637200" cy="687600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 lnSpcReduction="10000"/>
          </a:bodyPr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en-US" sz="4400" b="1" kern="1200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S</a:t>
            </a:r>
            <a:endParaRPr lang="zh-CN" sz="3200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3" name="流程图: 延期 21"/>
          <p:cNvSpPr/>
          <p:nvPr>
            <p:custDataLst>
              <p:tags r:id="rId5"/>
            </p:custDataLst>
          </p:nvPr>
        </p:nvSpPr>
        <p:spPr>
          <a:xfrm>
            <a:off x="2427627" y="4438812"/>
            <a:ext cx="1462591" cy="1099402"/>
          </a:xfrm>
          <a:custGeom>
            <a:avLst/>
            <a:gdLst>
              <a:gd name="connsiteX0" fmla="*/ 0 w 1830653"/>
              <a:gd name="connsiteY0" fmla="*/ 0 h 1683945"/>
              <a:gd name="connsiteX1" fmla="*/ 915327 w 1830653"/>
              <a:gd name="connsiteY1" fmla="*/ 0 h 1683945"/>
              <a:gd name="connsiteX2" fmla="*/ 1830654 w 1830653"/>
              <a:gd name="connsiteY2" fmla="*/ 841973 h 1683945"/>
              <a:gd name="connsiteX3" fmla="*/ 915327 w 1830653"/>
              <a:gd name="connsiteY3" fmla="*/ 1683946 h 1683945"/>
              <a:gd name="connsiteX4" fmla="*/ 0 w 1830653"/>
              <a:gd name="connsiteY4" fmla="*/ 1683945 h 1683945"/>
              <a:gd name="connsiteX5" fmla="*/ 0 w 1830653"/>
              <a:gd name="connsiteY5" fmla="*/ 0 h 1683945"/>
              <a:gd name="connsiteX0-1" fmla="*/ 25308 w 1855962"/>
              <a:gd name="connsiteY0-2" fmla="*/ 0 h 1683946"/>
              <a:gd name="connsiteX1-3" fmla="*/ 940635 w 1855962"/>
              <a:gd name="connsiteY1-4" fmla="*/ 0 h 1683946"/>
              <a:gd name="connsiteX2-5" fmla="*/ 1855962 w 1855962"/>
              <a:gd name="connsiteY2-6" fmla="*/ 841973 h 1683946"/>
              <a:gd name="connsiteX3-7" fmla="*/ 940635 w 1855962"/>
              <a:gd name="connsiteY3-8" fmla="*/ 1683946 h 1683946"/>
              <a:gd name="connsiteX4-9" fmla="*/ 25308 w 1855962"/>
              <a:gd name="connsiteY4-10" fmla="*/ 1683945 h 1683946"/>
              <a:gd name="connsiteX5-11" fmla="*/ 0 w 1855962"/>
              <a:gd name="connsiteY5-12" fmla="*/ 805759 h 1683946"/>
              <a:gd name="connsiteX6" fmla="*/ 25308 w 1855962"/>
              <a:gd name="connsiteY6" fmla="*/ 0 h 1683946"/>
              <a:gd name="connsiteX0-13" fmla="*/ 0 w 1855962"/>
              <a:gd name="connsiteY0-14" fmla="*/ 805759 h 1683946"/>
              <a:gd name="connsiteX1-15" fmla="*/ 25308 w 1855962"/>
              <a:gd name="connsiteY1-16" fmla="*/ 0 h 1683946"/>
              <a:gd name="connsiteX2-17" fmla="*/ 940635 w 1855962"/>
              <a:gd name="connsiteY2-18" fmla="*/ 0 h 1683946"/>
              <a:gd name="connsiteX3-19" fmla="*/ 1855962 w 1855962"/>
              <a:gd name="connsiteY3-20" fmla="*/ 841973 h 1683946"/>
              <a:gd name="connsiteX4-21" fmla="*/ 940635 w 1855962"/>
              <a:gd name="connsiteY4-22" fmla="*/ 1683946 h 1683946"/>
              <a:gd name="connsiteX5-23" fmla="*/ 25308 w 1855962"/>
              <a:gd name="connsiteY5-24" fmla="*/ 1683945 h 1683946"/>
              <a:gd name="connsiteX6-25" fmla="*/ 91440 w 1855962"/>
              <a:gd name="connsiteY6-26" fmla="*/ 897199 h 1683946"/>
              <a:gd name="connsiteX0-27" fmla="*/ 0 w 1855962"/>
              <a:gd name="connsiteY0-28" fmla="*/ 805759 h 1683946"/>
              <a:gd name="connsiteX1-29" fmla="*/ 25308 w 1855962"/>
              <a:gd name="connsiteY1-30" fmla="*/ 0 h 1683946"/>
              <a:gd name="connsiteX2-31" fmla="*/ 940635 w 1855962"/>
              <a:gd name="connsiteY2-32" fmla="*/ 0 h 1683946"/>
              <a:gd name="connsiteX3-33" fmla="*/ 1855962 w 1855962"/>
              <a:gd name="connsiteY3-34" fmla="*/ 841973 h 1683946"/>
              <a:gd name="connsiteX4-35" fmla="*/ 940635 w 1855962"/>
              <a:gd name="connsiteY4-36" fmla="*/ 1683946 h 1683946"/>
              <a:gd name="connsiteX5-37" fmla="*/ 25308 w 1855962"/>
              <a:gd name="connsiteY5-38" fmla="*/ 1683945 h 1683946"/>
              <a:gd name="connsiteX0-39" fmla="*/ 0 w 1830654"/>
              <a:gd name="connsiteY0-40" fmla="*/ 0 h 1683946"/>
              <a:gd name="connsiteX1-41" fmla="*/ 915327 w 1830654"/>
              <a:gd name="connsiteY1-42" fmla="*/ 0 h 1683946"/>
              <a:gd name="connsiteX2-43" fmla="*/ 1830654 w 1830654"/>
              <a:gd name="connsiteY2-44" fmla="*/ 841973 h 1683946"/>
              <a:gd name="connsiteX3-45" fmla="*/ 915327 w 1830654"/>
              <a:gd name="connsiteY3-46" fmla="*/ 1683946 h 1683946"/>
              <a:gd name="connsiteX4-47" fmla="*/ 0 w 1830654"/>
              <a:gd name="connsiteY4-48" fmla="*/ 1683945 h 1683946"/>
              <a:gd name="connsiteX0-49" fmla="*/ 1430447 w 3261101"/>
              <a:gd name="connsiteY0-50" fmla="*/ 0 h 1683946"/>
              <a:gd name="connsiteX1-51" fmla="*/ 2345774 w 3261101"/>
              <a:gd name="connsiteY1-52" fmla="*/ 0 h 1683946"/>
              <a:gd name="connsiteX2-53" fmla="*/ 3261101 w 3261101"/>
              <a:gd name="connsiteY2-54" fmla="*/ 841973 h 1683946"/>
              <a:gd name="connsiteX3-55" fmla="*/ 2345774 w 3261101"/>
              <a:gd name="connsiteY3-56" fmla="*/ 1683946 h 1683946"/>
              <a:gd name="connsiteX4-57" fmla="*/ 0 w 3261101"/>
              <a:gd name="connsiteY4-58" fmla="*/ 1683945 h 1683946"/>
              <a:gd name="connsiteX0-59" fmla="*/ 0 w 1830654"/>
              <a:gd name="connsiteY0-60" fmla="*/ 0 h 1683946"/>
              <a:gd name="connsiteX1-61" fmla="*/ 915327 w 1830654"/>
              <a:gd name="connsiteY1-62" fmla="*/ 0 h 1683946"/>
              <a:gd name="connsiteX2-63" fmla="*/ 1830654 w 1830654"/>
              <a:gd name="connsiteY2-64" fmla="*/ 841973 h 1683946"/>
              <a:gd name="connsiteX3-65" fmla="*/ 915327 w 1830654"/>
              <a:gd name="connsiteY3-66" fmla="*/ 1683946 h 1683946"/>
              <a:gd name="connsiteX4-67" fmla="*/ 344033 w 1830654"/>
              <a:gd name="connsiteY4-68" fmla="*/ 1673081 h 1683946"/>
              <a:gd name="connsiteX0-69" fmla="*/ 36212 w 1866866"/>
              <a:gd name="connsiteY0-70" fmla="*/ 0 h 1683946"/>
              <a:gd name="connsiteX1-71" fmla="*/ 951539 w 1866866"/>
              <a:gd name="connsiteY1-72" fmla="*/ 0 h 1683946"/>
              <a:gd name="connsiteX2-73" fmla="*/ 1866866 w 1866866"/>
              <a:gd name="connsiteY2-74" fmla="*/ 841973 h 1683946"/>
              <a:gd name="connsiteX3-75" fmla="*/ 951539 w 1866866"/>
              <a:gd name="connsiteY3-76" fmla="*/ 1683946 h 1683946"/>
              <a:gd name="connsiteX4-77" fmla="*/ 0 w 1866866"/>
              <a:gd name="connsiteY4-78" fmla="*/ 1683945 h 16839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66866" h="1683946">
                <a:moveTo>
                  <a:pt x="36212" y="0"/>
                </a:moveTo>
                <a:lnTo>
                  <a:pt x="951539" y="0"/>
                </a:lnTo>
                <a:cubicBezTo>
                  <a:pt x="1457060" y="0"/>
                  <a:pt x="1866866" y="376964"/>
                  <a:pt x="1866866" y="841973"/>
                </a:cubicBezTo>
                <a:cubicBezTo>
                  <a:pt x="1866866" y="1306982"/>
                  <a:pt x="1457060" y="1683946"/>
                  <a:pt x="951539" y="1683946"/>
                </a:cubicBezTo>
                <a:lnTo>
                  <a:pt x="0" y="1683945"/>
                </a:lnTo>
              </a:path>
            </a:pathLst>
          </a:custGeom>
          <a:noFill/>
          <a:ln w="19050">
            <a:solidFill>
              <a:srgbClr val="1F497D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延期 21"/>
          <p:cNvSpPr/>
          <p:nvPr>
            <p:custDataLst>
              <p:tags r:id="rId6"/>
            </p:custDataLst>
          </p:nvPr>
        </p:nvSpPr>
        <p:spPr>
          <a:xfrm flipH="1">
            <a:off x="994857" y="3339411"/>
            <a:ext cx="1490965" cy="1099402"/>
          </a:xfrm>
          <a:custGeom>
            <a:avLst/>
            <a:gdLst>
              <a:gd name="connsiteX0" fmla="*/ 0 w 1830653"/>
              <a:gd name="connsiteY0" fmla="*/ 0 h 1683945"/>
              <a:gd name="connsiteX1" fmla="*/ 915327 w 1830653"/>
              <a:gd name="connsiteY1" fmla="*/ 0 h 1683945"/>
              <a:gd name="connsiteX2" fmla="*/ 1830654 w 1830653"/>
              <a:gd name="connsiteY2" fmla="*/ 841973 h 1683945"/>
              <a:gd name="connsiteX3" fmla="*/ 915327 w 1830653"/>
              <a:gd name="connsiteY3" fmla="*/ 1683946 h 1683945"/>
              <a:gd name="connsiteX4" fmla="*/ 0 w 1830653"/>
              <a:gd name="connsiteY4" fmla="*/ 1683945 h 1683945"/>
              <a:gd name="connsiteX5" fmla="*/ 0 w 1830653"/>
              <a:gd name="connsiteY5" fmla="*/ 0 h 1683945"/>
              <a:gd name="connsiteX0-1" fmla="*/ 25308 w 1855962"/>
              <a:gd name="connsiteY0-2" fmla="*/ 0 h 1683946"/>
              <a:gd name="connsiteX1-3" fmla="*/ 940635 w 1855962"/>
              <a:gd name="connsiteY1-4" fmla="*/ 0 h 1683946"/>
              <a:gd name="connsiteX2-5" fmla="*/ 1855962 w 1855962"/>
              <a:gd name="connsiteY2-6" fmla="*/ 841973 h 1683946"/>
              <a:gd name="connsiteX3-7" fmla="*/ 940635 w 1855962"/>
              <a:gd name="connsiteY3-8" fmla="*/ 1683946 h 1683946"/>
              <a:gd name="connsiteX4-9" fmla="*/ 25308 w 1855962"/>
              <a:gd name="connsiteY4-10" fmla="*/ 1683945 h 1683946"/>
              <a:gd name="connsiteX5-11" fmla="*/ 0 w 1855962"/>
              <a:gd name="connsiteY5-12" fmla="*/ 805759 h 1683946"/>
              <a:gd name="connsiteX6" fmla="*/ 25308 w 1855962"/>
              <a:gd name="connsiteY6" fmla="*/ 0 h 1683946"/>
              <a:gd name="connsiteX0-13" fmla="*/ 0 w 1855962"/>
              <a:gd name="connsiteY0-14" fmla="*/ 805759 h 1683946"/>
              <a:gd name="connsiteX1-15" fmla="*/ 25308 w 1855962"/>
              <a:gd name="connsiteY1-16" fmla="*/ 0 h 1683946"/>
              <a:gd name="connsiteX2-17" fmla="*/ 940635 w 1855962"/>
              <a:gd name="connsiteY2-18" fmla="*/ 0 h 1683946"/>
              <a:gd name="connsiteX3-19" fmla="*/ 1855962 w 1855962"/>
              <a:gd name="connsiteY3-20" fmla="*/ 841973 h 1683946"/>
              <a:gd name="connsiteX4-21" fmla="*/ 940635 w 1855962"/>
              <a:gd name="connsiteY4-22" fmla="*/ 1683946 h 1683946"/>
              <a:gd name="connsiteX5-23" fmla="*/ 25308 w 1855962"/>
              <a:gd name="connsiteY5-24" fmla="*/ 1683945 h 1683946"/>
              <a:gd name="connsiteX6-25" fmla="*/ 91440 w 1855962"/>
              <a:gd name="connsiteY6-26" fmla="*/ 897199 h 1683946"/>
              <a:gd name="connsiteX0-27" fmla="*/ 0 w 1855962"/>
              <a:gd name="connsiteY0-28" fmla="*/ 805759 h 1683946"/>
              <a:gd name="connsiteX1-29" fmla="*/ 25308 w 1855962"/>
              <a:gd name="connsiteY1-30" fmla="*/ 0 h 1683946"/>
              <a:gd name="connsiteX2-31" fmla="*/ 940635 w 1855962"/>
              <a:gd name="connsiteY2-32" fmla="*/ 0 h 1683946"/>
              <a:gd name="connsiteX3-33" fmla="*/ 1855962 w 1855962"/>
              <a:gd name="connsiteY3-34" fmla="*/ 841973 h 1683946"/>
              <a:gd name="connsiteX4-35" fmla="*/ 940635 w 1855962"/>
              <a:gd name="connsiteY4-36" fmla="*/ 1683946 h 1683946"/>
              <a:gd name="connsiteX5-37" fmla="*/ 25308 w 1855962"/>
              <a:gd name="connsiteY5-38" fmla="*/ 1683945 h 1683946"/>
              <a:gd name="connsiteX0-39" fmla="*/ 0 w 1830654"/>
              <a:gd name="connsiteY0-40" fmla="*/ 0 h 1683946"/>
              <a:gd name="connsiteX1-41" fmla="*/ 915327 w 1830654"/>
              <a:gd name="connsiteY1-42" fmla="*/ 0 h 1683946"/>
              <a:gd name="connsiteX2-43" fmla="*/ 1830654 w 1830654"/>
              <a:gd name="connsiteY2-44" fmla="*/ 841973 h 1683946"/>
              <a:gd name="connsiteX3-45" fmla="*/ 915327 w 1830654"/>
              <a:gd name="connsiteY3-46" fmla="*/ 1683946 h 1683946"/>
              <a:gd name="connsiteX4-47" fmla="*/ 0 w 1830654"/>
              <a:gd name="connsiteY4-48" fmla="*/ 1683945 h 1683946"/>
              <a:gd name="connsiteX0-49" fmla="*/ 1430447 w 3261101"/>
              <a:gd name="connsiteY0-50" fmla="*/ 0 h 1683946"/>
              <a:gd name="connsiteX1-51" fmla="*/ 2345774 w 3261101"/>
              <a:gd name="connsiteY1-52" fmla="*/ 0 h 1683946"/>
              <a:gd name="connsiteX2-53" fmla="*/ 3261101 w 3261101"/>
              <a:gd name="connsiteY2-54" fmla="*/ 841973 h 1683946"/>
              <a:gd name="connsiteX3-55" fmla="*/ 2345774 w 3261101"/>
              <a:gd name="connsiteY3-56" fmla="*/ 1683946 h 1683946"/>
              <a:gd name="connsiteX4-57" fmla="*/ 0 w 3261101"/>
              <a:gd name="connsiteY4-58" fmla="*/ 1683945 h 1683946"/>
              <a:gd name="connsiteX0-59" fmla="*/ 190123 w 2020777"/>
              <a:gd name="connsiteY0-60" fmla="*/ 0 h 1683946"/>
              <a:gd name="connsiteX1-61" fmla="*/ 1105450 w 2020777"/>
              <a:gd name="connsiteY1-62" fmla="*/ 0 h 1683946"/>
              <a:gd name="connsiteX2-63" fmla="*/ 2020777 w 2020777"/>
              <a:gd name="connsiteY2-64" fmla="*/ 841973 h 1683946"/>
              <a:gd name="connsiteX3-65" fmla="*/ 1105450 w 2020777"/>
              <a:gd name="connsiteY3-66" fmla="*/ 1683946 h 1683946"/>
              <a:gd name="connsiteX4-67" fmla="*/ 0 w 2020777"/>
              <a:gd name="connsiteY4-68" fmla="*/ 1683945 h 1683946"/>
              <a:gd name="connsiteX0-69" fmla="*/ 0 w 1830654"/>
              <a:gd name="connsiteY0-70" fmla="*/ 0 h 1683946"/>
              <a:gd name="connsiteX1-71" fmla="*/ 915327 w 1830654"/>
              <a:gd name="connsiteY1-72" fmla="*/ 0 h 1683946"/>
              <a:gd name="connsiteX2-73" fmla="*/ 1830654 w 1830654"/>
              <a:gd name="connsiteY2-74" fmla="*/ 841973 h 1683946"/>
              <a:gd name="connsiteX3-75" fmla="*/ 915327 w 1830654"/>
              <a:gd name="connsiteY3-76" fmla="*/ 1683946 h 1683946"/>
              <a:gd name="connsiteX4-77" fmla="*/ 81481 w 1830654"/>
              <a:gd name="connsiteY4-78" fmla="*/ 1673081 h 1683946"/>
              <a:gd name="connsiteX0-79" fmla="*/ 0 w 1830654"/>
              <a:gd name="connsiteY0-80" fmla="*/ 0 h 1694810"/>
              <a:gd name="connsiteX1-81" fmla="*/ 915327 w 1830654"/>
              <a:gd name="connsiteY1-82" fmla="*/ 0 h 1694810"/>
              <a:gd name="connsiteX2-83" fmla="*/ 1830654 w 1830654"/>
              <a:gd name="connsiteY2-84" fmla="*/ 841973 h 1694810"/>
              <a:gd name="connsiteX3-85" fmla="*/ 915327 w 1830654"/>
              <a:gd name="connsiteY3-86" fmla="*/ 1683946 h 1694810"/>
              <a:gd name="connsiteX4-87" fmla="*/ 81481 w 1830654"/>
              <a:gd name="connsiteY4-88" fmla="*/ 1694810 h 1694810"/>
              <a:gd name="connsiteX0-89" fmla="*/ 0 w 1830654"/>
              <a:gd name="connsiteY0-90" fmla="*/ 0 h 1683946"/>
              <a:gd name="connsiteX1-91" fmla="*/ 915327 w 1830654"/>
              <a:gd name="connsiteY1-92" fmla="*/ 0 h 1683946"/>
              <a:gd name="connsiteX2-93" fmla="*/ 1830654 w 1830654"/>
              <a:gd name="connsiteY2-94" fmla="*/ 841973 h 1683946"/>
              <a:gd name="connsiteX3-95" fmla="*/ 915327 w 1830654"/>
              <a:gd name="connsiteY3-96" fmla="*/ 1683946 h 1683946"/>
              <a:gd name="connsiteX4-97" fmla="*/ 90534 w 1830654"/>
              <a:gd name="connsiteY4-98" fmla="*/ 1683945 h 1683946"/>
              <a:gd name="connsiteX0-99" fmla="*/ 9054 w 1839708"/>
              <a:gd name="connsiteY0-100" fmla="*/ 0 h 1683946"/>
              <a:gd name="connsiteX1-101" fmla="*/ 924381 w 1839708"/>
              <a:gd name="connsiteY1-102" fmla="*/ 0 h 1683946"/>
              <a:gd name="connsiteX2-103" fmla="*/ 1839708 w 1839708"/>
              <a:gd name="connsiteY2-104" fmla="*/ 841973 h 1683946"/>
              <a:gd name="connsiteX3-105" fmla="*/ 924381 w 1839708"/>
              <a:gd name="connsiteY3-106" fmla="*/ 1683946 h 1683946"/>
              <a:gd name="connsiteX4-107" fmla="*/ 0 w 1839708"/>
              <a:gd name="connsiteY4-108" fmla="*/ 1683945 h 1683946"/>
              <a:gd name="connsiteX0-109" fmla="*/ 27161 w 1857815"/>
              <a:gd name="connsiteY0-110" fmla="*/ 0 h 1683946"/>
              <a:gd name="connsiteX1-111" fmla="*/ 942488 w 1857815"/>
              <a:gd name="connsiteY1-112" fmla="*/ 0 h 1683946"/>
              <a:gd name="connsiteX2-113" fmla="*/ 1857815 w 1857815"/>
              <a:gd name="connsiteY2-114" fmla="*/ 841973 h 1683946"/>
              <a:gd name="connsiteX3-115" fmla="*/ 942488 w 1857815"/>
              <a:gd name="connsiteY3-116" fmla="*/ 1683946 h 1683946"/>
              <a:gd name="connsiteX4-117" fmla="*/ 0 w 1857815"/>
              <a:gd name="connsiteY4-118" fmla="*/ 1683945 h 1683946"/>
              <a:gd name="connsiteX0-119" fmla="*/ 72428 w 1903082"/>
              <a:gd name="connsiteY0-120" fmla="*/ 0 h 1683946"/>
              <a:gd name="connsiteX1-121" fmla="*/ 987755 w 1903082"/>
              <a:gd name="connsiteY1-122" fmla="*/ 0 h 1683946"/>
              <a:gd name="connsiteX2-123" fmla="*/ 1903082 w 1903082"/>
              <a:gd name="connsiteY2-124" fmla="*/ 841973 h 1683946"/>
              <a:gd name="connsiteX3-125" fmla="*/ 987755 w 1903082"/>
              <a:gd name="connsiteY3-126" fmla="*/ 1683946 h 1683946"/>
              <a:gd name="connsiteX4-127" fmla="*/ 0 w 1903082"/>
              <a:gd name="connsiteY4-128" fmla="*/ 1683945 h 16839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03082" h="1683946">
                <a:moveTo>
                  <a:pt x="72428" y="0"/>
                </a:moveTo>
                <a:lnTo>
                  <a:pt x="987755" y="0"/>
                </a:lnTo>
                <a:cubicBezTo>
                  <a:pt x="1493276" y="0"/>
                  <a:pt x="1903082" y="376964"/>
                  <a:pt x="1903082" y="841973"/>
                </a:cubicBezTo>
                <a:cubicBezTo>
                  <a:pt x="1903082" y="1306982"/>
                  <a:pt x="1493276" y="1683946"/>
                  <a:pt x="987755" y="1683946"/>
                </a:cubicBezTo>
                <a:lnTo>
                  <a:pt x="0" y="1683945"/>
                </a:lnTo>
              </a:path>
            </a:pathLst>
          </a:custGeom>
          <a:noFill/>
          <a:ln w="19050">
            <a:solidFill>
              <a:srgbClr val="1F497D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2074826" y="4156140"/>
            <a:ext cx="616102" cy="616102"/>
          </a:xfrm>
          <a:prstGeom prst="ellipse">
            <a:avLst/>
          </a:prstGeom>
          <a:solidFill>
            <a:srgbClr val="9BBB59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754399" y="3552098"/>
            <a:ext cx="616102" cy="616102"/>
          </a:xfrm>
          <a:prstGeom prst="ellipse">
            <a:avLst/>
          </a:prstGeom>
          <a:solidFill>
            <a:srgbClr val="8064A2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流程图: 延期 21"/>
          <p:cNvSpPr/>
          <p:nvPr>
            <p:custDataLst>
              <p:tags r:id="rId9"/>
            </p:custDataLst>
          </p:nvPr>
        </p:nvSpPr>
        <p:spPr>
          <a:xfrm>
            <a:off x="2427627" y="2240009"/>
            <a:ext cx="1462591" cy="1099402"/>
          </a:xfrm>
          <a:custGeom>
            <a:avLst/>
            <a:gdLst>
              <a:gd name="connsiteX0" fmla="*/ 0 w 1830653"/>
              <a:gd name="connsiteY0" fmla="*/ 0 h 1683945"/>
              <a:gd name="connsiteX1" fmla="*/ 915327 w 1830653"/>
              <a:gd name="connsiteY1" fmla="*/ 0 h 1683945"/>
              <a:gd name="connsiteX2" fmla="*/ 1830654 w 1830653"/>
              <a:gd name="connsiteY2" fmla="*/ 841973 h 1683945"/>
              <a:gd name="connsiteX3" fmla="*/ 915327 w 1830653"/>
              <a:gd name="connsiteY3" fmla="*/ 1683946 h 1683945"/>
              <a:gd name="connsiteX4" fmla="*/ 0 w 1830653"/>
              <a:gd name="connsiteY4" fmla="*/ 1683945 h 1683945"/>
              <a:gd name="connsiteX5" fmla="*/ 0 w 1830653"/>
              <a:gd name="connsiteY5" fmla="*/ 0 h 1683945"/>
              <a:gd name="connsiteX0-1" fmla="*/ 25308 w 1855962"/>
              <a:gd name="connsiteY0-2" fmla="*/ 0 h 1683946"/>
              <a:gd name="connsiteX1-3" fmla="*/ 940635 w 1855962"/>
              <a:gd name="connsiteY1-4" fmla="*/ 0 h 1683946"/>
              <a:gd name="connsiteX2-5" fmla="*/ 1855962 w 1855962"/>
              <a:gd name="connsiteY2-6" fmla="*/ 841973 h 1683946"/>
              <a:gd name="connsiteX3-7" fmla="*/ 940635 w 1855962"/>
              <a:gd name="connsiteY3-8" fmla="*/ 1683946 h 1683946"/>
              <a:gd name="connsiteX4-9" fmla="*/ 25308 w 1855962"/>
              <a:gd name="connsiteY4-10" fmla="*/ 1683945 h 1683946"/>
              <a:gd name="connsiteX5-11" fmla="*/ 0 w 1855962"/>
              <a:gd name="connsiteY5-12" fmla="*/ 805759 h 1683946"/>
              <a:gd name="connsiteX6" fmla="*/ 25308 w 1855962"/>
              <a:gd name="connsiteY6" fmla="*/ 0 h 1683946"/>
              <a:gd name="connsiteX0-13" fmla="*/ 0 w 1855962"/>
              <a:gd name="connsiteY0-14" fmla="*/ 805759 h 1683946"/>
              <a:gd name="connsiteX1-15" fmla="*/ 25308 w 1855962"/>
              <a:gd name="connsiteY1-16" fmla="*/ 0 h 1683946"/>
              <a:gd name="connsiteX2-17" fmla="*/ 940635 w 1855962"/>
              <a:gd name="connsiteY2-18" fmla="*/ 0 h 1683946"/>
              <a:gd name="connsiteX3-19" fmla="*/ 1855962 w 1855962"/>
              <a:gd name="connsiteY3-20" fmla="*/ 841973 h 1683946"/>
              <a:gd name="connsiteX4-21" fmla="*/ 940635 w 1855962"/>
              <a:gd name="connsiteY4-22" fmla="*/ 1683946 h 1683946"/>
              <a:gd name="connsiteX5-23" fmla="*/ 25308 w 1855962"/>
              <a:gd name="connsiteY5-24" fmla="*/ 1683945 h 1683946"/>
              <a:gd name="connsiteX6-25" fmla="*/ 91440 w 1855962"/>
              <a:gd name="connsiteY6-26" fmla="*/ 897199 h 1683946"/>
              <a:gd name="connsiteX0-27" fmla="*/ 0 w 1855962"/>
              <a:gd name="connsiteY0-28" fmla="*/ 805759 h 1683946"/>
              <a:gd name="connsiteX1-29" fmla="*/ 25308 w 1855962"/>
              <a:gd name="connsiteY1-30" fmla="*/ 0 h 1683946"/>
              <a:gd name="connsiteX2-31" fmla="*/ 940635 w 1855962"/>
              <a:gd name="connsiteY2-32" fmla="*/ 0 h 1683946"/>
              <a:gd name="connsiteX3-33" fmla="*/ 1855962 w 1855962"/>
              <a:gd name="connsiteY3-34" fmla="*/ 841973 h 1683946"/>
              <a:gd name="connsiteX4-35" fmla="*/ 940635 w 1855962"/>
              <a:gd name="connsiteY4-36" fmla="*/ 1683946 h 1683946"/>
              <a:gd name="connsiteX5-37" fmla="*/ 25308 w 1855962"/>
              <a:gd name="connsiteY5-38" fmla="*/ 1683945 h 1683946"/>
              <a:gd name="connsiteX0-39" fmla="*/ 0 w 1830654"/>
              <a:gd name="connsiteY0-40" fmla="*/ 0 h 1683946"/>
              <a:gd name="connsiteX1-41" fmla="*/ 915327 w 1830654"/>
              <a:gd name="connsiteY1-42" fmla="*/ 0 h 1683946"/>
              <a:gd name="connsiteX2-43" fmla="*/ 1830654 w 1830654"/>
              <a:gd name="connsiteY2-44" fmla="*/ 841973 h 1683946"/>
              <a:gd name="connsiteX3-45" fmla="*/ 915327 w 1830654"/>
              <a:gd name="connsiteY3-46" fmla="*/ 1683946 h 1683946"/>
              <a:gd name="connsiteX4-47" fmla="*/ 0 w 1830654"/>
              <a:gd name="connsiteY4-48" fmla="*/ 1683945 h 1683946"/>
              <a:gd name="connsiteX0-49" fmla="*/ 1430447 w 3261101"/>
              <a:gd name="connsiteY0-50" fmla="*/ 0 h 1683946"/>
              <a:gd name="connsiteX1-51" fmla="*/ 2345774 w 3261101"/>
              <a:gd name="connsiteY1-52" fmla="*/ 0 h 1683946"/>
              <a:gd name="connsiteX2-53" fmla="*/ 3261101 w 3261101"/>
              <a:gd name="connsiteY2-54" fmla="*/ 841973 h 1683946"/>
              <a:gd name="connsiteX3-55" fmla="*/ 2345774 w 3261101"/>
              <a:gd name="connsiteY3-56" fmla="*/ 1683946 h 1683946"/>
              <a:gd name="connsiteX4-57" fmla="*/ 0 w 3261101"/>
              <a:gd name="connsiteY4-58" fmla="*/ 1683945 h 1683946"/>
              <a:gd name="connsiteX0-59" fmla="*/ 0 w 1830654"/>
              <a:gd name="connsiteY0-60" fmla="*/ 0 h 1683946"/>
              <a:gd name="connsiteX1-61" fmla="*/ 915327 w 1830654"/>
              <a:gd name="connsiteY1-62" fmla="*/ 0 h 1683946"/>
              <a:gd name="connsiteX2-63" fmla="*/ 1830654 w 1830654"/>
              <a:gd name="connsiteY2-64" fmla="*/ 841973 h 1683946"/>
              <a:gd name="connsiteX3-65" fmla="*/ 915327 w 1830654"/>
              <a:gd name="connsiteY3-66" fmla="*/ 1683946 h 1683946"/>
              <a:gd name="connsiteX4-67" fmla="*/ 344033 w 1830654"/>
              <a:gd name="connsiteY4-68" fmla="*/ 1673081 h 1683946"/>
              <a:gd name="connsiteX0-69" fmla="*/ 36212 w 1866866"/>
              <a:gd name="connsiteY0-70" fmla="*/ 0 h 1683946"/>
              <a:gd name="connsiteX1-71" fmla="*/ 951539 w 1866866"/>
              <a:gd name="connsiteY1-72" fmla="*/ 0 h 1683946"/>
              <a:gd name="connsiteX2-73" fmla="*/ 1866866 w 1866866"/>
              <a:gd name="connsiteY2-74" fmla="*/ 841973 h 1683946"/>
              <a:gd name="connsiteX3-75" fmla="*/ 951539 w 1866866"/>
              <a:gd name="connsiteY3-76" fmla="*/ 1683946 h 1683946"/>
              <a:gd name="connsiteX4-77" fmla="*/ 0 w 1866866"/>
              <a:gd name="connsiteY4-78" fmla="*/ 1683945 h 16839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66866" h="1683946">
                <a:moveTo>
                  <a:pt x="36212" y="0"/>
                </a:moveTo>
                <a:lnTo>
                  <a:pt x="951539" y="0"/>
                </a:lnTo>
                <a:cubicBezTo>
                  <a:pt x="1457060" y="0"/>
                  <a:pt x="1866866" y="376964"/>
                  <a:pt x="1866866" y="841973"/>
                </a:cubicBezTo>
                <a:cubicBezTo>
                  <a:pt x="1866866" y="1306982"/>
                  <a:pt x="1457060" y="1683946"/>
                  <a:pt x="951539" y="1683946"/>
                </a:cubicBezTo>
                <a:lnTo>
                  <a:pt x="0" y="1683945"/>
                </a:lnTo>
              </a:path>
            </a:pathLst>
          </a:custGeom>
          <a:noFill/>
          <a:ln w="19050">
            <a:solidFill>
              <a:srgbClr val="1F497D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2171264" y="3042558"/>
            <a:ext cx="616102" cy="616102"/>
          </a:xfrm>
          <a:prstGeom prst="ellipse">
            <a:avLst/>
          </a:prstGeom>
          <a:solidFill>
            <a:srgbClr val="C0504D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3502201" y="2436842"/>
            <a:ext cx="616102" cy="616102"/>
          </a:xfrm>
          <a:prstGeom prst="ellipse">
            <a:avLst/>
          </a:prstGeom>
          <a:solidFill>
            <a:srgbClr val="4BACC6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3" name="Freeform 139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994857" y="1363539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4F81B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4" name="Freeform 139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994857" y="5366358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rgbClr val="4F81BD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4"/>
            </p:custDataLst>
          </p:nvPr>
        </p:nvSpPr>
        <p:spPr>
          <a:xfrm>
            <a:off x="3502201" y="2502563"/>
            <a:ext cx="616102" cy="61610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5"/>
            </p:custDataLst>
          </p:nvPr>
        </p:nvSpPr>
        <p:spPr>
          <a:xfrm>
            <a:off x="2128300" y="3052944"/>
            <a:ext cx="616102" cy="616102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6"/>
            </p:custDataLst>
          </p:nvPr>
        </p:nvSpPr>
        <p:spPr>
          <a:xfrm>
            <a:off x="754399" y="3608540"/>
            <a:ext cx="616102" cy="616102"/>
          </a:xfrm>
          <a:prstGeom prst="ellipse">
            <a:avLst/>
          </a:prstGeom>
          <a:solidFill>
            <a:srgbClr val="8064A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7"/>
            </p:custDataLst>
          </p:nvPr>
        </p:nvSpPr>
        <p:spPr>
          <a:xfrm>
            <a:off x="2128300" y="4166526"/>
            <a:ext cx="616102" cy="616102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Freeform 441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3673727" y="2697108"/>
            <a:ext cx="273050" cy="227013"/>
          </a:xfrm>
          <a:custGeom>
            <a:avLst/>
            <a:gdLst>
              <a:gd name="T0" fmla="*/ 278 w 288"/>
              <a:gd name="T1" fmla="*/ 69 h 238"/>
              <a:gd name="T2" fmla="*/ 246 w 288"/>
              <a:gd name="T3" fmla="*/ 69 h 238"/>
              <a:gd name="T4" fmla="*/ 246 w 288"/>
              <a:gd name="T5" fmla="*/ 40 h 238"/>
              <a:gd name="T6" fmla="*/ 236 w 288"/>
              <a:gd name="T7" fmla="*/ 30 h 238"/>
              <a:gd name="T8" fmla="*/ 138 w 288"/>
              <a:gd name="T9" fmla="*/ 30 h 238"/>
              <a:gd name="T10" fmla="*/ 125 w 288"/>
              <a:gd name="T11" fmla="*/ 0 h 238"/>
              <a:gd name="T12" fmla="*/ 53 w 288"/>
              <a:gd name="T13" fmla="*/ 0 h 238"/>
              <a:gd name="T14" fmla="*/ 40 w 288"/>
              <a:gd name="T15" fmla="*/ 30 h 238"/>
              <a:gd name="T16" fmla="*/ 11 w 288"/>
              <a:gd name="T17" fmla="*/ 30 h 238"/>
              <a:gd name="T18" fmla="*/ 0 w 288"/>
              <a:gd name="T19" fmla="*/ 38 h 238"/>
              <a:gd name="T20" fmla="*/ 0 w 288"/>
              <a:gd name="T21" fmla="*/ 210 h 238"/>
              <a:gd name="T22" fmla="*/ 28 w 288"/>
              <a:gd name="T23" fmla="*/ 238 h 238"/>
              <a:gd name="T24" fmla="*/ 270 w 288"/>
              <a:gd name="T25" fmla="*/ 238 h 238"/>
              <a:gd name="T26" fmla="*/ 288 w 288"/>
              <a:gd name="T27" fmla="*/ 219 h 238"/>
              <a:gd name="T28" fmla="*/ 288 w 288"/>
              <a:gd name="T29" fmla="*/ 79 h 238"/>
              <a:gd name="T30" fmla="*/ 278 w 288"/>
              <a:gd name="T31" fmla="*/ 69 h 238"/>
              <a:gd name="T32" fmla="*/ 51 w 288"/>
              <a:gd name="T33" fmla="*/ 47 h 238"/>
              <a:gd name="T34" fmla="*/ 64 w 288"/>
              <a:gd name="T35" fmla="*/ 17 h 238"/>
              <a:gd name="T36" fmla="*/ 114 w 288"/>
              <a:gd name="T37" fmla="*/ 17 h 238"/>
              <a:gd name="T38" fmla="*/ 127 w 288"/>
              <a:gd name="T39" fmla="*/ 47 h 238"/>
              <a:gd name="T40" fmla="*/ 229 w 288"/>
              <a:gd name="T41" fmla="*/ 47 h 238"/>
              <a:gd name="T42" fmla="*/ 229 w 288"/>
              <a:gd name="T43" fmla="*/ 69 h 238"/>
              <a:gd name="T44" fmla="*/ 42 w 288"/>
              <a:gd name="T45" fmla="*/ 69 h 238"/>
              <a:gd name="T46" fmla="*/ 42 w 288"/>
              <a:gd name="T47" fmla="*/ 205 h 238"/>
              <a:gd name="T48" fmla="*/ 59 w 288"/>
              <a:gd name="T49" fmla="*/ 205 h 238"/>
              <a:gd name="T50" fmla="*/ 59 w 288"/>
              <a:gd name="T51" fmla="*/ 86 h 238"/>
              <a:gd name="T52" fmla="*/ 271 w 288"/>
              <a:gd name="T53" fmla="*/ 86 h 238"/>
              <a:gd name="T54" fmla="*/ 271 w 288"/>
              <a:gd name="T55" fmla="*/ 219 h 238"/>
              <a:gd name="T56" fmla="*/ 271 w 288"/>
              <a:gd name="T57" fmla="*/ 220 h 238"/>
              <a:gd name="T58" fmla="*/ 270 w 288"/>
              <a:gd name="T59" fmla="*/ 220 h 238"/>
              <a:gd name="T60" fmla="*/ 28 w 288"/>
              <a:gd name="T61" fmla="*/ 220 h 238"/>
              <a:gd name="T62" fmla="*/ 18 w 288"/>
              <a:gd name="T63" fmla="*/ 210 h 238"/>
              <a:gd name="T64" fmla="*/ 18 w 288"/>
              <a:gd name="T65" fmla="*/ 4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8" h="238">
                <a:moveTo>
                  <a:pt x="278" y="69"/>
                </a:moveTo>
                <a:cubicBezTo>
                  <a:pt x="246" y="69"/>
                  <a:pt x="246" y="69"/>
                  <a:pt x="246" y="69"/>
                </a:cubicBezTo>
                <a:cubicBezTo>
                  <a:pt x="246" y="40"/>
                  <a:pt x="246" y="40"/>
                  <a:pt x="246" y="40"/>
                </a:cubicBezTo>
                <a:cubicBezTo>
                  <a:pt x="246" y="32"/>
                  <a:pt x="244" y="30"/>
                  <a:pt x="236" y="30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25" y="0"/>
                  <a:pt x="125" y="0"/>
                  <a:pt x="12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" y="30"/>
                  <a:pt x="0" y="38"/>
                  <a:pt x="0" y="38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9"/>
                  <a:pt x="11" y="238"/>
                  <a:pt x="28" y="238"/>
                </a:cubicBezTo>
                <a:cubicBezTo>
                  <a:pt x="270" y="238"/>
                  <a:pt x="270" y="238"/>
                  <a:pt x="270" y="238"/>
                </a:cubicBezTo>
                <a:cubicBezTo>
                  <a:pt x="283" y="238"/>
                  <a:pt x="288" y="231"/>
                  <a:pt x="288" y="219"/>
                </a:cubicBezTo>
                <a:cubicBezTo>
                  <a:pt x="288" y="79"/>
                  <a:pt x="288" y="79"/>
                  <a:pt x="288" y="79"/>
                </a:cubicBezTo>
                <a:cubicBezTo>
                  <a:pt x="288" y="71"/>
                  <a:pt x="286" y="69"/>
                  <a:pt x="278" y="69"/>
                </a:cubicBezTo>
                <a:close/>
                <a:moveTo>
                  <a:pt x="51" y="47"/>
                </a:moveTo>
                <a:cubicBezTo>
                  <a:pt x="64" y="17"/>
                  <a:pt x="64" y="17"/>
                  <a:pt x="6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229" y="47"/>
                  <a:pt x="229" y="47"/>
                  <a:pt x="229" y="47"/>
                </a:cubicBezTo>
                <a:cubicBezTo>
                  <a:pt x="229" y="69"/>
                  <a:pt x="229" y="69"/>
                  <a:pt x="229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2" y="205"/>
                  <a:pt x="42" y="205"/>
                  <a:pt x="42" y="205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9" y="86"/>
                  <a:pt x="59" y="86"/>
                  <a:pt x="59" y="86"/>
                </a:cubicBezTo>
                <a:cubicBezTo>
                  <a:pt x="271" y="86"/>
                  <a:pt x="271" y="86"/>
                  <a:pt x="271" y="86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1" y="220"/>
                  <a:pt x="271" y="220"/>
                  <a:pt x="271" y="220"/>
                </a:cubicBezTo>
                <a:cubicBezTo>
                  <a:pt x="271" y="220"/>
                  <a:pt x="270" y="220"/>
                  <a:pt x="270" y="220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20" y="220"/>
                  <a:pt x="18" y="218"/>
                  <a:pt x="18" y="210"/>
                </a:cubicBezTo>
                <a:cubicBezTo>
                  <a:pt x="18" y="47"/>
                  <a:pt x="18" y="47"/>
                  <a:pt x="18" y="47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82848" tIns="41424" rIns="82848" bIns="41424"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</a:endParaRPr>
          </a:p>
        </p:txBody>
      </p:sp>
      <p:grpSp>
        <p:nvGrpSpPr>
          <p:cNvPr id="21" name="组合 20"/>
          <p:cNvGrpSpPr/>
          <p:nvPr>
            <p:custDataLst>
              <p:tags r:id="rId19"/>
            </p:custDataLst>
          </p:nvPr>
        </p:nvGrpSpPr>
        <p:grpSpPr>
          <a:xfrm>
            <a:off x="2307868" y="3232512"/>
            <a:ext cx="256967" cy="256967"/>
            <a:chOff x="2733676" y="1481138"/>
            <a:chExt cx="276225" cy="276224"/>
          </a:xfrm>
          <a:solidFill>
            <a:sysClr val="window" lastClr="FFFFFF"/>
          </a:solidFill>
        </p:grpSpPr>
        <p:sp>
          <p:nvSpPr>
            <p:cNvPr id="25" name="Freeform 498"/>
            <p:cNvSpPr/>
            <p:nvPr>
              <p:custDataLst>
                <p:tags r:id="rId20"/>
              </p:custDataLst>
            </p:nvPr>
          </p:nvSpPr>
          <p:spPr bwMode="auto">
            <a:xfrm>
              <a:off x="2733676" y="1481138"/>
              <a:ext cx="236538" cy="236537"/>
            </a:xfrm>
            <a:custGeom>
              <a:avLst/>
              <a:gdLst>
                <a:gd name="T0" fmla="*/ 13 w 149"/>
                <a:gd name="T1" fmla="*/ 13 h 149"/>
                <a:gd name="T2" fmla="*/ 149 w 149"/>
                <a:gd name="T3" fmla="*/ 13 h 149"/>
                <a:gd name="T4" fmla="*/ 149 w 149"/>
                <a:gd name="T5" fmla="*/ 0 h 149"/>
                <a:gd name="T6" fmla="*/ 0 w 149"/>
                <a:gd name="T7" fmla="*/ 0 h 149"/>
                <a:gd name="T8" fmla="*/ 0 w 149"/>
                <a:gd name="T9" fmla="*/ 149 h 149"/>
                <a:gd name="T10" fmla="*/ 13 w 149"/>
                <a:gd name="T11" fmla="*/ 149 h 149"/>
                <a:gd name="T12" fmla="*/ 13 w 149"/>
                <a:gd name="T13" fmla="*/ 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49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773363" y="1520825"/>
              <a:ext cx="236538" cy="236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22"/>
            </p:custDataLst>
          </p:nvPr>
        </p:nvGrpSpPr>
        <p:grpSpPr>
          <a:xfrm>
            <a:off x="2267335" y="4331344"/>
            <a:ext cx="338032" cy="286467"/>
            <a:chOff x="6040438" y="4257675"/>
            <a:chExt cx="280988" cy="238125"/>
          </a:xfrm>
          <a:solidFill>
            <a:sysClr val="window" lastClr="FFFFFF"/>
          </a:solidFill>
        </p:grpSpPr>
        <p:sp>
          <p:nvSpPr>
            <p:cNvPr id="52" name="Freeform 103"/>
            <p:cNvSpPr/>
            <p:nvPr>
              <p:custDataLst>
                <p:tags r:id="rId23"/>
              </p:custDataLst>
            </p:nvPr>
          </p:nvSpPr>
          <p:spPr bwMode="auto">
            <a:xfrm>
              <a:off x="6137276" y="4306888"/>
              <a:ext cx="39688" cy="58737"/>
            </a:xfrm>
            <a:custGeom>
              <a:avLst/>
              <a:gdLst>
                <a:gd name="T0" fmla="*/ 15 w 25"/>
                <a:gd name="T1" fmla="*/ 33 h 37"/>
                <a:gd name="T2" fmla="*/ 25 w 25"/>
                <a:gd name="T3" fmla="*/ 14 h 37"/>
                <a:gd name="T4" fmla="*/ 22 w 25"/>
                <a:gd name="T5" fmla="*/ 0 h 37"/>
                <a:gd name="T6" fmla="*/ 0 w 25"/>
                <a:gd name="T7" fmla="*/ 37 h 37"/>
                <a:gd name="T8" fmla="*/ 15 w 25"/>
                <a:gd name="T9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15" y="33"/>
                  </a:moveTo>
                  <a:lnTo>
                    <a:pt x="25" y="14"/>
                  </a:lnTo>
                  <a:lnTo>
                    <a:pt x="22" y="0"/>
                  </a:lnTo>
                  <a:lnTo>
                    <a:pt x="0" y="37"/>
                  </a:lnTo>
                  <a:lnTo>
                    <a:pt x="1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104"/>
            <p:cNvSpPr/>
            <p:nvPr>
              <p:custDataLst>
                <p:tags r:id="rId24"/>
              </p:custDataLst>
            </p:nvPr>
          </p:nvSpPr>
          <p:spPr bwMode="auto">
            <a:xfrm>
              <a:off x="6154738" y="4295775"/>
              <a:ext cx="166688" cy="200025"/>
            </a:xfrm>
            <a:custGeom>
              <a:avLst/>
              <a:gdLst>
                <a:gd name="T0" fmla="*/ 159 w 173"/>
                <a:gd name="T1" fmla="*/ 53 h 209"/>
                <a:gd name="T2" fmla="*/ 66 w 173"/>
                <a:gd name="T3" fmla="*/ 0 h 209"/>
                <a:gd name="T4" fmla="*/ 72 w 173"/>
                <a:gd name="T5" fmla="*/ 24 h 209"/>
                <a:gd name="T6" fmla="*/ 150 w 173"/>
                <a:gd name="T7" fmla="*/ 69 h 209"/>
                <a:gd name="T8" fmla="*/ 152 w 173"/>
                <a:gd name="T9" fmla="*/ 74 h 209"/>
                <a:gd name="T10" fmla="*/ 105 w 173"/>
                <a:gd name="T11" fmla="*/ 155 h 209"/>
                <a:gd name="T12" fmla="*/ 80 w 173"/>
                <a:gd name="T13" fmla="*/ 141 h 209"/>
                <a:gd name="T14" fmla="*/ 66 w 173"/>
                <a:gd name="T15" fmla="*/ 148 h 209"/>
                <a:gd name="T16" fmla="*/ 0 w 173"/>
                <a:gd name="T17" fmla="*/ 165 h 209"/>
                <a:gd name="T18" fmla="*/ 71 w 173"/>
                <a:gd name="T19" fmla="*/ 206 h 209"/>
                <a:gd name="T20" fmla="*/ 82 w 173"/>
                <a:gd name="T21" fmla="*/ 209 h 209"/>
                <a:gd name="T22" fmla="*/ 101 w 173"/>
                <a:gd name="T23" fmla="*/ 198 h 209"/>
                <a:gd name="T24" fmla="*/ 167 w 173"/>
                <a:gd name="T25" fmla="*/ 83 h 209"/>
                <a:gd name="T26" fmla="*/ 159 w 173"/>
                <a:gd name="T27" fmla="*/ 5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09">
                  <a:moveTo>
                    <a:pt x="159" y="53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2" y="70"/>
                    <a:pt x="153" y="72"/>
                    <a:pt x="152" y="7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6" y="144"/>
                    <a:pt x="71" y="146"/>
                    <a:pt x="66" y="148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71" y="206"/>
                    <a:pt x="71" y="206"/>
                    <a:pt x="71" y="206"/>
                  </a:cubicBezTo>
                  <a:cubicBezTo>
                    <a:pt x="74" y="208"/>
                    <a:pt x="78" y="209"/>
                    <a:pt x="82" y="209"/>
                  </a:cubicBezTo>
                  <a:cubicBezTo>
                    <a:pt x="89" y="209"/>
                    <a:pt x="97" y="205"/>
                    <a:pt x="101" y="198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73" y="73"/>
                    <a:pt x="170" y="60"/>
                    <a:pt x="15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05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040438" y="4257675"/>
              <a:ext cx="192088" cy="195262"/>
            </a:xfrm>
            <a:custGeom>
              <a:avLst/>
              <a:gdLst>
                <a:gd name="T0" fmla="*/ 197 w 200"/>
                <a:gd name="T1" fmla="*/ 144 h 203"/>
                <a:gd name="T2" fmla="*/ 163 w 200"/>
                <a:gd name="T3" fmla="*/ 16 h 203"/>
                <a:gd name="T4" fmla="*/ 142 w 200"/>
                <a:gd name="T5" fmla="*/ 0 h 203"/>
                <a:gd name="T6" fmla="*/ 142 w 200"/>
                <a:gd name="T7" fmla="*/ 0 h 203"/>
                <a:gd name="T8" fmla="*/ 136 w 200"/>
                <a:gd name="T9" fmla="*/ 1 h 203"/>
                <a:gd name="T10" fmla="*/ 18 w 200"/>
                <a:gd name="T11" fmla="*/ 32 h 203"/>
                <a:gd name="T12" fmla="*/ 3 w 200"/>
                <a:gd name="T13" fmla="*/ 59 h 203"/>
                <a:gd name="T14" fmla="*/ 37 w 200"/>
                <a:gd name="T15" fmla="*/ 187 h 203"/>
                <a:gd name="T16" fmla="*/ 58 w 200"/>
                <a:gd name="T17" fmla="*/ 203 h 203"/>
                <a:gd name="T18" fmla="*/ 64 w 200"/>
                <a:gd name="T19" fmla="*/ 203 h 203"/>
                <a:gd name="T20" fmla="*/ 182 w 200"/>
                <a:gd name="T21" fmla="*/ 171 h 203"/>
                <a:gd name="T22" fmla="*/ 197 w 200"/>
                <a:gd name="T23" fmla="*/ 144 h 203"/>
                <a:gd name="T24" fmla="*/ 44 w 200"/>
                <a:gd name="T25" fmla="*/ 144 h 203"/>
                <a:gd name="T26" fmla="*/ 20 w 200"/>
                <a:gd name="T27" fmla="*/ 54 h 203"/>
                <a:gd name="T28" fmla="*/ 20 w 200"/>
                <a:gd name="T29" fmla="*/ 51 h 203"/>
                <a:gd name="T30" fmla="*/ 23 w 200"/>
                <a:gd name="T31" fmla="*/ 49 h 203"/>
                <a:gd name="T32" fmla="*/ 141 w 200"/>
                <a:gd name="T33" fmla="*/ 18 h 203"/>
                <a:gd name="T34" fmla="*/ 142 w 200"/>
                <a:gd name="T35" fmla="*/ 17 h 203"/>
                <a:gd name="T36" fmla="*/ 146 w 200"/>
                <a:gd name="T37" fmla="*/ 21 h 203"/>
                <a:gd name="T38" fmla="*/ 170 w 200"/>
                <a:gd name="T39" fmla="*/ 110 h 203"/>
                <a:gd name="T40" fmla="*/ 44 w 200"/>
                <a:gd name="T41" fmla="*/ 14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" h="203">
                  <a:moveTo>
                    <a:pt x="197" y="144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160" y="6"/>
                    <a:pt x="151" y="0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0" y="0"/>
                    <a:pt x="138" y="0"/>
                    <a:pt x="136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6" y="35"/>
                    <a:pt x="0" y="47"/>
                    <a:pt x="3" y="59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40" y="197"/>
                    <a:pt x="48" y="203"/>
                    <a:pt x="58" y="203"/>
                  </a:cubicBezTo>
                  <a:cubicBezTo>
                    <a:pt x="60" y="203"/>
                    <a:pt x="62" y="203"/>
                    <a:pt x="64" y="203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194" y="168"/>
                    <a:pt x="200" y="156"/>
                    <a:pt x="197" y="144"/>
                  </a:cubicBezTo>
                  <a:close/>
                  <a:moveTo>
                    <a:pt x="44" y="144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19" y="53"/>
                    <a:pt x="20" y="52"/>
                    <a:pt x="20" y="51"/>
                  </a:cubicBezTo>
                  <a:cubicBezTo>
                    <a:pt x="21" y="51"/>
                    <a:pt x="21" y="50"/>
                    <a:pt x="23" y="49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18"/>
                    <a:pt x="142" y="17"/>
                    <a:pt x="142" y="17"/>
                  </a:cubicBezTo>
                  <a:cubicBezTo>
                    <a:pt x="143" y="17"/>
                    <a:pt x="145" y="18"/>
                    <a:pt x="146" y="21"/>
                  </a:cubicBezTo>
                  <a:cubicBezTo>
                    <a:pt x="170" y="110"/>
                    <a:pt x="170" y="110"/>
                    <a:pt x="170" y="110"/>
                  </a:cubicBezTo>
                  <a:lnTo>
                    <a:pt x="4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9" name="Freeform 120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924338" y="3818960"/>
            <a:ext cx="276225" cy="195263"/>
          </a:xfrm>
          <a:custGeom>
            <a:avLst/>
            <a:gdLst>
              <a:gd name="T0" fmla="*/ 8 w 288"/>
              <a:gd name="T1" fmla="*/ 0 h 204"/>
              <a:gd name="T2" fmla="*/ 0 w 288"/>
              <a:gd name="T3" fmla="*/ 196 h 204"/>
              <a:gd name="T4" fmla="*/ 280 w 288"/>
              <a:gd name="T5" fmla="*/ 204 h 204"/>
              <a:gd name="T6" fmla="*/ 288 w 288"/>
              <a:gd name="T7" fmla="*/ 8 h 204"/>
              <a:gd name="T8" fmla="*/ 43 w 288"/>
              <a:gd name="T9" fmla="*/ 176 h 204"/>
              <a:gd name="T10" fmla="*/ 21 w 288"/>
              <a:gd name="T11" fmla="*/ 180 h 204"/>
              <a:gd name="T12" fmla="*/ 17 w 288"/>
              <a:gd name="T13" fmla="*/ 158 h 204"/>
              <a:gd name="T14" fmla="*/ 39 w 288"/>
              <a:gd name="T15" fmla="*/ 154 h 204"/>
              <a:gd name="T16" fmla="*/ 43 w 288"/>
              <a:gd name="T17" fmla="*/ 176 h 204"/>
              <a:gd name="T18" fmla="*/ 39 w 288"/>
              <a:gd name="T19" fmla="*/ 136 h 204"/>
              <a:gd name="T20" fmla="*/ 17 w 288"/>
              <a:gd name="T21" fmla="*/ 132 h 204"/>
              <a:gd name="T22" fmla="*/ 21 w 288"/>
              <a:gd name="T23" fmla="*/ 110 h 204"/>
              <a:gd name="T24" fmla="*/ 43 w 288"/>
              <a:gd name="T25" fmla="*/ 114 h 204"/>
              <a:gd name="T26" fmla="*/ 43 w 288"/>
              <a:gd name="T27" fmla="*/ 90 h 204"/>
              <a:gd name="T28" fmla="*/ 21 w 288"/>
              <a:gd name="T29" fmla="*/ 94 h 204"/>
              <a:gd name="T30" fmla="*/ 17 w 288"/>
              <a:gd name="T31" fmla="*/ 72 h 204"/>
              <a:gd name="T32" fmla="*/ 39 w 288"/>
              <a:gd name="T33" fmla="*/ 68 h 204"/>
              <a:gd name="T34" fmla="*/ 43 w 288"/>
              <a:gd name="T35" fmla="*/ 90 h 204"/>
              <a:gd name="T36" fmla="*/ 39 w 288"/>
              <a:gd name="T37" fmla="*/ 50 h 204"/>
              <a:gd name="T38" fmla="*/ 17 w 288"/>
              <a:gd name="T39" fmla="*/ 46 h 204"/>
              <a:gd name="T40" fmla="*/ 21 w 288"/>
              <a:gd name="T41" fmla="*/ 24 h 204"/>
              <a:gd name="T42" fmla="*/ 43 w 288"/>
              <a:gd name="T43" fmla="*/ 28 h 204"/>
              <a:gd name="T44" fmla="*/ 226 w 288"/>
              <a:gd name="T45" fmla="*/ 177 h 204"/>
              <a:gd name="T46" fmla="*/ 70 w 288"/>
              <a:gd name="T47" fmla="*/ 185 h 204"/>
              <a:gd name="T48" fmla="*/ 62 w 288"/>
              <a:gd name="T49" fmla="*/ 26 h 204"/>
              <a:gd name="T50" fmla="*/ 218 w 288"/>
              <a:gd name="T51" fmla="*/ 18 h 204"/>
              <a:gd name="T52" fmla="*/ 226 w 288"/>
              <a:gd name="T53" fmla="*/ 177 h 204"/>
              <a:gd name="T54" fmla="*/ 267 w 288"/>
              <a:gd name="T55" fmla="*/ 180 h 204"/>
              <a:gd name="T56" fmla="*/ 245 w 288"/>
              <a:gd name="T57" fmla="*/ 176 h 204"/>
              <a:gd name="T58" fmla="*/ 249 w 288"/>
              <a:gd name="T59" fmla="*/ 154 h 204"/>
              <a:gd name="T60" fmla="*/ 271 w 288"/>
              <a:gd name="T61" fmla="*/ 158 h 204"/>
              <a:gd name="T62" fmla="*/ 271 w 288"/>
              <a:gd name="T63" fmla="*/ 132 h 204"/>
              <a:gd name="T64" fmla="*/ 249 w 288"/>
              <a:gd name="T65" fmla="*/ 136 h 204"/>
              <a:gd name="T66" fmla="*/ 245 w 288"/>
              <a:gd name="T67" fmla="*/ 114 h 204"/>
              <a:gd name="T68" fmla="*/ 267 w 288"/>
              <a:gd name="T69" fmla="*/ 110 h 204"/>
              <a:gd name="T70" fmla="*/ 271 w 288"/>
              <a:gd name="T71" fmla="*/ 132 h 204"/>
              <a:gd name="T72" fmla="*/ 267 w 288"/>
              <a:gd name="T73" fmla="*/ 94 h 204"/>
              <a:gd name="T74" fmla="*/ 245 w 288"/>
              <a:gd name="T75" fmla="*/ 90 h 204"/>
              <a:gd name="T76" fmla="*/ 249 w 288"/>
              <a:gd name="T77" fmla="*/ 68 h 204"/>
              <a:gd name="T78" fmla="*/ 271 w 288"/>
              <a:gd name="T79" fmla="*/ 72 h 204"/>
              <a:gd name="T80" fmla="*/ 271 w 288"/>
              <a:gd name="T81" fmla="*/ 46 h 204"/>
              <a:gd name="T82" fmla="*/ 249 w 288"/>
              <a:gd name="T83" fmla="*/ 50 h 204"/>
              <a:gd name="T84" fmla="*/ 245 w 288"/>
              <a:gd name="T85" fmla="*/ 28 h 204"/>
              <a:gd name="T86" fmla="*/ 267 w 288"/>
              <a:gd name="T87" fmla="*/ 24 h 204"/>
              <a:gd name="T88" fmla="*/ 271 w 288"/>
              <a:gd name="T89" fmla="*/ 4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204">
                <a:moveTo>
                  <a:pt x="28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00"/>
                  <a:pt x="4" y="204"/>
                  <a:pt x="8" y="204"/>
                </a:cubicBezTo>
                <a:cubicBezTo>
                  <a:pt x="280" y="204"/>
                  <a:pt x="280" y="204"/>
                  <a:pt x="280" y="204"/>
                </a:cubicBezTo>
                <a:cubicBezTo>
                  <a:pt x="284" y="204"/>
                  <a:pt x="288" y="200"/>
                  <a:pt x="288" y="196"/>
                </a:cubicBezTo>
                <a:cubicBezTo>
                  <a:pt x="288" y="8"/>
                  <a:pt x="288" y="8"/>
                  <a:pt x="288" y="8"/>
                </a:cubicBezTo>
                <a:cubicBezTo>
                  <a:pt x="288" y="4"/>
                  <a:pt x="284" y="0"/>
                  <a:pt x="280" y="0"/>
                </a:cubicBezTo>
                <a:close/>
                <a:moveTo>
                  <a:pt x="43" y="176"/>
                </a:moveTo>
                <a:cubicBezTo>
                  <a:pt x="43" y="178"/>
                  <a:pt x="42" y="180"/>
                  <a:pt x="39" y="180"/>
                </a:cubicBezTo>
                <a:cubicBezTo>
                  <a:pt x="21" y="180"/>
                  <a:pt x="21" y="180"/>
                  <a:pt x="21" y="180"/>
                </a:cubicBezTo>
                <a:cubicBezTo>
                  <a:pt x="19" y="180"/>
                  <a:pt x="17" y="178"/>
                  <a:pt x="17" y="176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7" y="156"/>
                  <a:pt x="19" y="154"/>
                  <a:pt x="21" y="154"/>
                </a:cubicBezTo>
                <a:cubicBezTo>
                  <a:pt x="39" y="154"/>
                  <a:pt x="39" y="154"/>
                  <a:pt x="39" y="154"/>
                </a:cubicBezTo>
                <a:cubicBezTo>
                  <a:pt x="42" y="154"/>
                  <a:pt x="43" y="156"/>
                  <a:pt x="43" y="158"/>
                </a:cubicBezTo>
                <a:lnTo>
                  <a:pt x="43" y="176"/>
                </a:lnTo>
                <a:close/>
                <a:moveTo>
                  <a:pt x="43" y="132"/>
                </a:moveTo>
                <a:cubicBezTo>
                  <a:pt x="43" y="134"/>
                  <a:pt x="42" y="136"/>
                  <a:pt x="39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19" y="136"/>
                  <a:pt x="17" y="134"/>
                  <a:pt x="17" y="132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17" y="112"/>
                  <a:pt x="19" y="110"/>
                  <a:pt x="21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42" y="110"/>
                  <a:pt x="43" y="112"/>
                  <a:pt x="43" y="114"/>
                </a:cubicBezTo>
                <a:lnTo>
                  <a:pt x="43" y="132"/>
                </a:lnTo>
                <a:close/>
                <a:moveTo>
                  <a:pt x="43" y="90"/>
                </a:moveTo>
                <a:cubicBezTo>
                  <a:pt x="43" y="92"/>
                  <a:pt x="42" y="94"/>
                  <a:pt x="39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19" y="94"/>
                  <a:pt x="17" y="92"/>
                  <a:pt x="17" y="9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0"/>
                  <a:pt x="19" y="68"/>
                  <a:pt x="21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42" y="68"/>
                  <a:pt x="43" y="70"/>
                  <a:pt x="43" y="72"/>
                </a:cubicBezTo>
                <a:lnTo>
                  <a:pt x="43" y="90"/>
                </a:lnTo>
                <a:close/>
                <a:moveTo>
                  <a:pt x="43" y="46"/>
                </a:moveTo>
                <a:cubicBezTo>
                  <a:pt x="43" y="48"/>
                  <a:pt x="42" y="50"/>
                  <a:pt x="3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19" y="50"/>
                  <a:pt x="17" y="48"/>
                  <a:pt x="17" y="46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6"/>
                  <a:pt x="19" y="24"/>
                  <a:pt x="21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4"/>
                  <a:pt x="43" y="26"/>
                  <a:pt x="43" y="28"/>
                </a:cubicBezTo>
                <a:lnTo>
                  <a:pt x="43" y="46"/>
                </a:lnTo>
                <a:close/>
                <a:moveTo>
                  <a:pt x="226" y="177"/>
                </a:moveTo>
                <a:cubicBezTo>
                  <a:pt x="226" y="182"/>
                  <a:pt x="222" y="185"/>
                  <a:pt x="218" y="185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66" y="185"/>
                  <a:pt x="62" y="182"/>
                  <a:pt x="62" y="177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2"/>
                  <a:pt x="66" y="18"/>
                  <a:pt x="70" y="18"/>
                </a:cubicBezTo>
                <a:cubicBezTo>
                  <a:pt x="218" y="18"/>
                  <a:pt x="218" y="18"/>
                  <a:pt x="218" y="18"/>
                </a:cubicBezTo>
                <a:cubicBezTo>
                  <a:pt x="222" y="18"/>
                  <a:pt x="226" y="22"/>
                  <a:pt x="226" y="26"/>
                </a:cubicBezTo>
                <a:lnTo>
                  <a:pt x="226" y="177"/>
                </a:lnTo>
                <a:close/>
                <a:moveTo>
                  <a:pt x="271" y="176"/>
                </a:moveTo>
                <a:cubicBezTo>
                  <a:pt x="271" y="178"/>
                  <a:pt x="269" y="180"/>
                  <a:pt x="267" y="180"/>
                </a:cubicBezTo>
                <a:cubicBezTo>
                  <a:pt x="249" y="180"/>
                  <a:pt x="249" y="180"/>
                  <a:pt x="249" y="180"/>
                </a:cubicBezTo>
                <a:cubicBezTo>
                  <a:pt x="247" y="180"/>
                  <a:pt x="245" y="178"/>
                  <a:pt x="245" y="176"/>
                </a:cubicBezTo>
                <a:cubicBezTo>
                  <a:pt x="245" y="158"/>
                  <a:pt x="245" y="158"/>
                  <a:pt x="245" y="158"/>
                </a:cubicBezTo>
                <a:cubicBezTo>
                  <a:pt x="245" y="156"/>
                  <a:pt x="247" y="154"/>
                  <a:pt x="249" y="154"/>
                </a:cubicBezTo>
                <a:cubicBezTo>
                  <a:pt x="267" y="154"/>
                  <a:pt x="267" y="154"/>
                  <a:pt x="267" y="154"/>
                </a:cubicBezTo>
                <a:cubicBezTo>
                  <a:pt x="269" y="154"/>
                  <a:pt x="271" y="156"/>
                  <a:pt x="271" y="158"/>
                </a:cubicBezTo>
                <a:lnTo>
                  <a:pt x="271" y="176"/>
                </a:lnTo>
                <a:close/>
                <a:moveTo>
                  <a:pt x="271" y="132"/>
                </a:moveTo>
                <a:cubicBezTo>
                  <a:pt x="271" y="134"/>
                  <a:pt x="269" y="136"/>
                  <a:pt x="267" y="136"/>
                </a:cubicBezTo>
                <a:cubicBezTo>
                  <a:pt x="249" y="136"/>
                  <a:pt x="249" y="136"/>
                  <a:pt x="249" y="136"/>
                </a:cubicBezTo>
                <a:cubicBezTo>
                  <a:pt x="247" y="136"/>
                  <a:pt x="245" y="134"/>
                  <a:pt x="245" y="132"/>
                </a:cubicBezTo>
                <a:cubicBezTo>
                  <a:pt x="245" y="114"/>
                  <a:pt x="245" y="114"/>
                  <a:pt x="245" y="114"/>
                </a:cubicBezTo>
                <a:cubicBezTo>
                  <a:pt x="245" y="112"/>
                  <a:pt x="247" y="110"/>
                  <a:pt x="249" y="110"/>
                </a:cubicBezTo>
                <a:cubicBezTo>
                  <a:pt x="267" y="110"/>
                  <a:pt x="267" y="110"/>
                  <a:pt x="267" y="110"/>
                </a:cubicBezTo>
                <a:cubicBezTo>
                  <a:pt x="269" y="110"/>
                  <a:pt x="271" y="112"/>
                  <a:pt x="271" y="114"/>
                </a:cubicBezTo>
                <a:lnTo>
                  <a:pt x="271" y="132"/>
                </a:lnTo>
                <a:close/>
                <a:moveTo>
                  <a:pt x="271" y="90"/>
                </a:moveTo>
                <a:cubicBezTo>
                  <a:pt x="271" y="92"/>
                  <a:pt x="269" y="94"/>
                  <a:pt x="267" y="94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7" y="94"/>
                  <a:pt x="245" y="92"/>
                  <a:pt x="245" y="90"/>
                </a:cubicBezTo>
                <a:cubicBezTo>
                  <a:pt x="245" y="72"/>
                  <a:pt x="245" y="72"/>
                  <a:pt x="245" y="72"/>
                </a:cubicBezTo>
                <a:cubicBezTo>
                  <a:pt x="245" y="70"/>
                  <a:pt x="247" y="68"/>
                  <a:pt x="249" y="6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69" y="68"/>
                  <a:pt x="271" y="70"/>
                  <a:pt x="271" y="72"/>
                </a:cubicBezTo>
                <a:lnTo>
                  <a:pt x="271" y="90"/>
                </a:lnTo>
                <a:close/>
                <a:moveTo>
                  <a:pt x="271" y="46"/>
                </a:moveTo>
                <a:cubicBezTo>
                  <a:pt x="271" y="48"/>
                  <a:pt x="269" y="50"/>
                  <a:pt x="267" y="50"/>
                </a:cubicBezTo>
                <a:cubicBezTo>
                  <a:pt x="249" y="50"/>
                  <a:pt x="249" y="50"/>
                  <a:pt x="249" y="50"/>
                </a:cubicBezTo>
                <a:cubicBezTo>
                  <a:pt x="247" y="50"/>
                  <a:pt x="245" y="48"/>
                  <a:pt x="245" y="46"/>
                </a:cubicBezTo>
                <a:cubicBezTo>
                  <a:pt x="245" y="28"/>
                  <a:pt x="245" y="28"/>
                  <a:pt x="245" y="28"/>
                </a:cubicBezTo>
                <a:cubicBezTo>
                  <a:pt x="245" y="26"/>
                  <a:pt x="247" y="24"/>
                  <a:pt x="249" y="24"/>
                </a:cubicBezTo>
                <a:cubicBezTo>
                  <a:pt x="267" y="24"/>
                  <a:pt x="267" y="24"/>
                  <a:pt x="267" y="24"/>
                </a:cubicBezTo>
                <a:cubicBezTo>
                  <a:pt x="269" y="24"/>
                  <a:pt x="271" y="26"/>
                  <a:pt x="271" y="28"/>
                </a:cubicBezTo>
                <a:lnTo>
                  <a:pt x="271" y="4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70" name="椭圆 69"/>
          <p:cNvSpPr/>
          <p:nvPr>
            <p:custDataLst>
              <p:tags r:id="rId27"/>
            </p:custDataLst>
          </p:nvPr>
        </p:nvSpPr>
        <p:spPr>
          <a:xfrm>
            <a:off x="5639284" y="1409905"/>
            <a:ext cx="153910" cy="153910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>
            <p:custDataLst>
              <p:tags r:id="rId28"/>
            </p:custDataLst>
          </p:nvPr>
        </p:nvSpPr>
        <p:spPr>
          <a:xfrm>
            <a:off x="5919942" y="1111907"/>
            <a:ext cx="22814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STHeiti Regular" panose="02010600040101010101" charset="-122"/>
                <a:ea typeface="STHeiti Regular" panose="02010600040101010101" charset="-122"/>
                <a:cs typeface="+mn-ea"/>
              </a:rPr>
              <a:t>超链接</a:t>
            </a:r>
            <a:endParaRPr lang="zh-CN" altLang="en-US" b="1" dirty="0">
              <a:latin typeface="STHeiti Regular" panose="02010600040101010101" charset="-122"/>
              <a:ea typeface="STHeiti Regular" panose="02010600040101010101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9"/>
            </p:custDataLst>
          </p:nvPr>
        </p:nvSpPr>
        <p:spPr>
          <a:xfrm>
            <a:off x="5920105" y="1512570"/>
            <a:ext cx="5417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/>
              <a:t>超链接可以是一个字，一个词，或者一组词，也可以是一幅图像，可以点击这些内容来跳转到新的文档或者当前文档中的某个部分。</a:t>
            </a:r>
            <a:endParaRPr lang="zh-CN" altLang="en-US" sz="1600" dirty="0"/>
          </a:p>
        </p:txBody>
      </p:sp>
      <p:sp>
        <p:nvSpPr>
          <p:cNvPr id="73" name="椭圆 72"/>
          <p:cNvSpPr/>
          <p:nvPr>
            <p:custDataLst>
              <p:tags r:id="rId30"/>
            </p:custDataLst>
          </p:nvPr>
        </p:nvSpPr>
        <p:spPr>
          <a:xfrm>
            <a:off x="5639284" y="2845961"/>
            <a:ext cx="153910" cy="15391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>
            <p:custDataLst>
              <p:tags r:id="rId31"/>
            </p:custDataLst>
          </p:nvPr>
        </p:nvSpPr>
        <p:spPr>
          <a:xfrm>
            <a:off x="5919942" y="2530802"/>
            <a:ext cx="22814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b="1" dirty="0">
                <a:latin typeface="STHeiti Regular" panose="02010600040101010101" charset="-122"/>
                <a:ea typeface="STHeiti Regular" panose="02010600040101010101" charset="-122"/>
                <a:cs typeface="Arial Regular" panose="020B0604020202090204" charset="0"/>
                <a:sym typeface="+mn-ea"/>
              </a:rPr>
              <a:t>基本语法</a:t>
            </a:r>
            <a:endParaRPr lang="en-US" altLang="zh-CN" b="1" dirty="0">
              <a:latin typeface="STHeiti Regular" panose="02010600040101010101" charset="-122"/>
              <a:ea typeface="STHeiti Regular" panose="02010600040101010101" charset="-122"/>
              <a:cs typeface="Arial Regular" panose="020B0604020202090204" charset="0"/>
              <a:sym typeface="+mn-ea"/>
            </a:endParaRPr>
          </a:p>
        </p:txBody>
      </p:sp>
      <p:sp>
        <p:nvSpPr>
          <p:cNvPr id="75" name="文本框 74"/>
          <p:cNvSpPr txBox="1"/>
          <p:nvPr>
            <p:custDataLst>
              <p:tags r:id="rId32"/>
            </p:custDataLst>
          </p:nvPr>
        </p:nvSpPr>
        <p:spPr>
          <a:xfrm>
            <a:off x="5920105" y="2931160"/>
            <a:ext cx="5417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/>
              <a:t>&lt;a href="url"&gt;Link text&lt;/a&gt;</a:t>
            </a:r>
            <a:endParaRPr lang="zh-CN" altLang="en-US" sz="1600" dirty="0"/>
          </a:p>
          <a:p>
            <a:r>
              <a:rPr lang="zh-CN" altLang="en-US" sz="1600" dirty="0"/>
              <a:t>链接文本不一定是文本，也可以是图片或其他 </a:t>
            </a:r>
            <a:r>
              <a:rPr lang="en-US" altLang="zh-CN" sz="1600" dirty="0"/>
              <a:t>HTML </a:t>
            </a:r>
            <a:r>
              <a:rPr lang="zh-CN" altLang="en-US" sz="1600" dirty="0"/>
              <a:t>元素。</a:t>
            </a:r>
            <a:endParaRPr lang="zh-CN" altLang="en-US" sz="1600" dirty="0"/>
          </a:p>
        </p:txBody>
      </p:sp>
      <p:sp>
        <p:nvSpPr>
          <p:cNvPr id="76" name="文本框 75"/>
          <p:cNvSpPr txBox="1"/>
          <p:nvPr>
            <p:custDataLst>
              <p:tags r:id="rId33"/>
            </p:custDataLst>
          </p:nvPr>
        </p:nvSpPr>
        <p:spPr>
          <a:xfrm>
            <a:off x="5919942" y="3949697"/>
            <a:ext cx="22814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STHeiti Regular" panose="02010600040101010101" charset="-122"/>
                <a:ea typeface="STHeiti Regular" panose="02010600040101010101" charset="-122"/>
                <a:cs typeface="STHeiti Regular" panose="02010600040101010101" charset="-122"/>
              </a:rPr>
              <a:t>target </a:t>
            </a:r>
            <a:r>
              <a:rPr lang="zh-CN" altLang="en-US" b="1" dirty="0">
                <a:latin typeface="STHeiti Regular" panose="02010600040101010101" charset="-122"/>
                <a:ea typeface="STHeiti Regular" panose="02010600040101010101" charset="-122"/>
                <a:cs typeface="STHeiti Regular" panose="02010600040101010101" charset="-122"/>
              </a:rPr>
              <a:t>属性</a:t>
            </a:r>
            <a:endParaRPr lang="zh-CN" altLang="en-US" b="1" dirty="0">
              <a:latin typeface="STHeiti Regular" panose="02010600040101010101" charset="-122"/>
              <a:ea typeface="STHeiti Regular" panose="02010600040101010101" charset="-122"/>
              <a:cs typeface="STHeiti Regular" panose="02010600040101010101" charset="-122"/>
            </a:endParaRPr>
          </a:p>
        </p:txBody>
      </p:sp>
      <p:sp>
        <p:nvSpPr>
          <p:cNvPr id="77" name="文本框 76"/>
          <p:cNvSpPr txBox="1"/>
          <p:nvPr>
            <p:custDataLst>
              <p:tags r:id="rId34"/>
            </p:custDataLst>
          </p:nvPr>
        </p:nvSpPr>
        <p:spPr>
          <a:xfrm>
            <a:off x="5920105" y="4350385"/>
            <a:ext cx="560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使用 Target 属性，可以定义被链接的文档在何处显示。</a:t>
            </a:r>
            <a:endParaRPr lang="zh-CN" altLang="en-US" sz="1400" dirty="0"/>
          </a:p>
          <a:p>
            <a:r>
              <a:rPr lang="zh-CN" altLang="en-US" sz="1400" dirty="0"/>
              <a:t>例：&lt;a href="http://www.</a:t>
            </a:r>
            <a:r>
              <a:rPr lang="en-US" altLang="zh-CN" sz="1400" dirty="0"/>
              <a:t>taobao.com</a:t>
            </a:r>
            <a:r>
              <a:rPr lang="zh-CN" altLang="en-US" sz="1400" dirty="0"/>
              <a:t>"target="_blank"&gt;去淘宝&lt;/a&gt;</a:t>
            </a:r>
            <a:endParaRPr lang="zh-CN" altLang="en-US" sz="1400" dirty="0"/>
          </a:p>
        </p:txBody>
      </p:sp>
      <p:sp>
        <p:nvSpPr>
          <p:cNvPr id="78" name="椭圆 77"/>
          <p:cNvSpPr/>
          <p:nvPr>
            <p:custDataLst>
              <p:tags r:id="rId35"/>
            </p:custDataLst>
          </p:nvPr>
        </p:nvSpPr>
        <p:spPr>
          <a:xfrm>
            <a:off x="5639284" y="4273136"/>
            <a:ext cx="153910" cy="153910"/>
          </a:xfrm>
          <a:prstGeom prst="ellipse">
            <a:avLst/>
          </a:prstGeom>
          <a:solidFill>
            <a:srgbClr val="8064A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>
            <p:custDataLst>
              <p:tags r:id="rId36"/>
            </p:custDataLst>
          </p:nvPr>
        </p:nvSpPr>
        <p:spPr>
          <a:xfrm>
            <a:off x="5919942" y="5368592"/>
            <a:ext cx="22814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latin typeface="STHeiti Regular" panose="02010600040101010101" charset="-122"/>
                <a:ea typeface="STHeiti Regular" panose="02010600040101010101" charset="-122"/>
                <a:cs typeface="+mn-ea"/>
              </a:rPr>
              <a:t>name </a:t>
            </a:r>
            <a:r>
              <a:rPr lang="zh-CN" altLang="en-US" b="1" dirty="0" smtClean="0">
                <a:latin typeface="STHeiti Regular" panose="02010600040101010101" charset="-122"/>
                <a:ea typeface="STHeiti Regular" panose="02010600040101010101" charset="-122"/>
                <a:cs typeface="+mn-ea"/>
              </a:rPr>
              <a:t>属性</a:t>
            </a:r>
            <a:endParaRPr lang="zh-CN" altLang="en-US" b="1" dirty="0" smtClean="0">
              <a:latin typeface="STHeiti Regular" panose="02010600040101010101" charset="-122"/>
              <a:ea typeface="STHeiti Regular" panose="02010600040101010101" charset="-122"/>
              <a:cs typeface="+mn-ea"/>
            </a:endParaRPr>
          </a:p>
        </p:txBody>
      </p:sp>
      <p:sp>
        <p:nvSpPr>
          <p:cNvPr id="80" name="文本框 79"/>
          <p:cNvSpPr txBox="1"/>
          <p:nvPr>
            <p:custDataLst>
              <p:tags r:id="rId37"/>
            </p:custDataLst>
          </p:nvPr>
        </p:nvSpPr>
        <p:spPr>
          <a:xfrm>
            <a:off x="5920105" y="5768975"/>
            <a:ext cx="5417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/>
              <a:t>name 属性规定锚（anchor）的名称可以使用 name 属性创建 HTML 页面中的书签。</a:t>
            </a:r>
            <a:endParaRPr lang="zh-CN" altLang="en-US" sz="1600" dirty="0"/>
          </a:p>
        </p:txBody>
      </p:sp>
      <p:sp>
        <p:nvSpPr>
          <p:cNvPr id="81" name="椭圆 80"/>
          <p:cNvSpPr/>
          <p:nvPr>
            <p:custDataLst>
              <p:tags r:id="rId38"/>
            </p:custDataLst>
          </p:nvPr>
        </p:nvSpPr>
        <p:spPr>
          <a:xfrm>
            <a:off x="5639284" y="5671452"/>
            <a:ext cx="153910" cy="153910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表格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" name="圆角矩形 2"/>
          <p:cNvSpPr/>
          <p:nvPr>
            <p:custDataLst>
              <p:tags r:id="rId5"/>
            </p:custDataLst>
          </p:nvPr>
        </p:nvSpPr>
        <p:spPr>
          <a:xfrm>
            <a:off x="320117" y="1204589"/>
            <a:ext cx="2758294" cy="2600727"/>
          </a:xfrm>
          <a:prstGeom prst="roundRect">
            <a:avLst>
              <a:gd name="adj" fmla="val 5845"/>
            </a:avLst>
          </a:prstGeom>
          <a:noFill/>
          <a:ln w="41275" cap="flat" cmpd="sng" algn="ctr">
            <a:solidFill>
              <a:srgbClr val="1F74A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圆角矩形 3"/>
          <p:cNvSpPr/>
          <p:nvPr>
            <p:custDataLst>
              <p:tags r:id="rId6"/>
            </p:custDataLst>
          </p:nvPr>
        </p:nvSpPr>
        <p:spPr>
          <a:xfrm>
            <a:off x="3236029" y="1204587"/>
            <a:ext cx="2758294" cy="2600727"/>
          </a:xfrm>
          <a:prstGeom prst="roundRect">
            <a:avLst>
              <a:gd name="adj" fmla="val 5845"/>
            </a:avLst>
          </a:prstGeom>
          <a:noFill/>
          <a:ln w="41275" cap="flat" cmpd="sng" algn="ctr">
            <a:solidFill>
              <a:srgbClr val="3498DB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圆角矩形 4"/>
          <p:cNvSpPr/>
          <p:nvPr>
            <p:custDataLst>
              <p:tags r:id="rId7"/>
            </p:custDataLst>
          </p:nvPr>
        </p:nvSpPr>
        <p:spPr>
          <a:xfrm>
            <a:off x="3236029" y="3940415"/>
            <a:ext cx="2758294" cy="2600727"/>
          </a:xfrm>
          <a:prstGeom prst="roundRect">
            <a:avLst>
              <a:gd name="adj" fmla="val 5845"/>
            </a:avLst>
          </a:prstGeom>
          <a:noFill/>
          <a:ln w="41275" cap="flat" cmpd="sng" algn="ctr">
            <a:solidFill>
              <a:srgbClr val="69A35B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圆角矩形 5"/>
          <p:cNvSpPr/>
          <p:nvPr>
            <p:custDataLst>
              <p:tags r:id="rId8"/>
            </p:custDataLst>
          </p:nvPr>
        </p:nvSpPr>
        <p:spPr>
          <a:xfrm>
            <a:off x="320117" y="3940417"/>
            <a:ext cx="2758294" cy="2600727"/>
          </a:xfrm>
          <a:prstGeom prst="roundRect">
            <a:avLst>
              <a:gd name="adj" fmla="val 5845"/>
            </a:avLst>
          </a:prstGeom>
          <a:noFill/>
          <a:ln w="41275" cap="flat" cmpd="sng" algn="ctr">
            <a:solidFill>
              <a:srgbClr val="1AA3AA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2138340" y="2897123"/>
            <a:ext cx="2037760" cy="203780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弧形 26"/>
          <p:cNvSpPr/>
          <p:nvPr>
            <p:custDataLst>
              <p:tags r:id="rId10"/>
            </p:custDataLst>
          </p:nvPr>
        </p:nvSpPr>
        <p:spPr>
          <a:xfrm>
            <a:off x="2374707" y="2967416"/>
            <a:ext cx="1697313" cy="1697346"/>
          </a:xfrm>
          <a:prstGeom prst="arc">
            <a:avLst/>
          </a:prstGeom>
          <a:solidFill>
            <a:srgbClr val="3498DB"/>
          </a:solidFill>
          <a:ln w="4445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弧形 27"/>
          <p:cNvSpPr/>
          <p:nvPr>
            <p:custDataLst>
              <p:tags r:id="rId11"/>
            </p:custDataLst>
          </p:nvPr>
        </p:nvSpPr>
        <p:spPr>
          <a:xfrm rot="5400000">
            <a:off x="2374691" y="3073832"/>
            <a:ext cx="1697346" cy="1697313"/>
          </a:xfrm>
          <a:prstGeom prst="arc">
            <a:avLst/>
          </a:prstGeom>
          <a:solidFill>
            <a:srgbClr val="69A35B"/>
          </a:solidFill>
          <a:ln w="4445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弧形 28"/>
          <p:cNvSpPr/>
          <p:nvPr>
            <p:custDataLst>
              <p:tags r:id="rId12"/>
            </p:custDataLst>
          </p:nvPr>
        </p:nvSpPr>
        <p:spPr>
          <a:xfrm rot="10800000">
            <a:off x="2242422" y="3077214"/>
            <a:ext cx="1697313" cy="1697346"/>
          </a:xfrm>
          <a:prstGeom prst="arc">
            <a:avLst/>
          </a:prstGeom>
          <a:solidFill>
            <a:srgbClr val="1AA3AA"/>
          </a:solidFill>
          <a:ln w="4445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弧形 29"/>
          <p:cNvSpPr/>
          <p:nvPr>
            <p:custDataLst>
              <p:tags r:id="rId13"/>
            </p:custDataLst>
          </p:nvPr>
        </p:nvSpPr>
        <p:spPr>
          <a:xfrm rot="16200000">
            <a:off x="2253664" y="2967433"/>
            <a:ext cx="1697346" cy="1697313"/>
          </a:xfrm>
          <a:prstGeom prst="arc">
            <a:avLst/>
          </a:prstGeom>
          <a:solidFill>
            <a:srgbClr val="1F74AD"/>
          </a:solidFill>
          <a:ln w="4445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p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14"/>
            </p:custDataLst>
          </p:nvPr>
        </p:nvSpPr>
        <p:spPr>
          <a:xfrm>
            <a:off x="2447196" y="3204765"/>
            <a:ext cx="638140" cy="600547"/>
          </a:xfrm>
          <a:prstGeom prst="rect">
            <a:avLst/>
          </a:prstGeom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normAutofit fontScale="72500"/>
          </a:bodyPr>
          <a:p>
            <a:pPr algn="ctr">
              <a:spcAft>
                <a:spcPts val="0"/>
              </a:spcAft>
            </a:pPr>
            <a:r>
              <a:rPr lang="en-US" sz="4400" kern="1200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</a:t>
            </a:r>
            <a:endParaRPr lang="zh-CN" sz="2400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5"/>
            </p:custDataLst>
          </p:nvPr>
        </p:nvSpPr>
        <p:spPr>
          <a:xfrm>
            <a:off x="3236027" y="3204765"/>
            <a:ext cx="638140" cy="600547"/>
          </a:xfrm>
          <a:prstGeom prst="rect">
            <a:avLst/>
          </a:prstGeom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normAutofit fontScale="72500"/>
          </a:bodyPr>
          <a:p>
            <a:pPr algn="ctr">
              <a:spcAft>
                <a:spcPts val="0"/>
              </a:spcAft>
            </a:pPr>
            <a:r>
              <a:rPr lang="en-US" sz="4400" kern="1200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</a:t>
            </a:r>
            <a:endParaRPr lang="zh-CN" sz="2400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6"/>
            </p:custDataLst>
          </p:nvPr>
        </p:nvSpPr>
        <p:spPr>
          <a:xfrm>
            <a:off x="2447196" y="3928104"/>
            <a:ext cx="627012" cy="689980"/>
          </a:xfrm>
          <a:prstGeom prst="rect">
            <a:avLst/>
          </a:prstGeom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normAutofit fontScale="92500" lnSpcReduction="10000"/>
          </a:bodyPr>
          <a:p>
            <a:pPr algn="ctr">
              <a:spcAft>
                <a:spcPts val="0"/>
              </a:spcAft>
            </a:pPr>
            <a:r>
              <a:rPr lang="en-US" sz="4400" kern="1200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</a:t>
            </a:r>
            <a:endParaRPr lang="zh-CN" sz="2400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7"/>
            </p:custDataLst>
          </p:nvPr>
        </p:nvSpPr>
        <p:spPr>
          <a:xfrm>
            <a:off x="3238310" y="3928104"/>
            <a:ext cx="627012" cy="689980"/>
          </a:xfrm>
          <a:prstGeom prst="rect">
            <a:avLst/>
          </a:prstGeom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normAutofit fontScale="92500" lnSpcReduction="10000"/>
          </a:bodyPr>
          <a:p>
            <a:pPr algn="ctr">
              <a:spcAft>
                <a:spcPts val="0"/>
              </a:spcAft>
            </a:pPr>
            <a:r>
              <a:rPr lang="en-US" sz="4400" kern="1200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</a:t>
            </a:r>
            <a:endParaRPr lang="zh-CN" sz="2400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8"/>
            </p:custDataLst>
          </p:nvPr>
        </p:nvSpPr>
        <p:spPr>
          <a:xfrm>
            <a:off x="537925" y="1640979"/>
            <a:ext cx="2322678" cy="4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46800" rIns="90000" bIns="0" numCol="1" spcCol="0" rtlCol="0" fromWordArt="0" anchor="ctr" anchorCtr="0" forceAA="0" compatLnSpc="1">
            <a:normAutofit lnSpcReduction="20000"/>
          </a:bodyPr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en-US" sz="2000" b="1" spc="30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表格</a:t>
            </a:r>
            <a:endParaRPr lang="zh-CN" altLang="en-US" sz="2000" b="1" spc="300">
              <a:solidFill>
                <a:srgbClr val="1F74AD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9"/>
            </p:custDataLst>
          </p:nvPr>
        </p:nvSpPr>
        <p:spPr>
          <a:xfrm>
            <a:off x="537925" y="2108507"/>
            <a:ext cx="2322678" cy="84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0" rIns="90000" bIns="46800" numCol="1" spcCol="0" rtlCol="0" fromWordArt="0" anchor="t" anchorCtr="0" forceAA="0" compatLnSpc="1">
            <a:noAutofit/>
          </a:bodyPr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表格由 &lt;table&gt; 标签定义；表格行由标签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&lt;tr&gt;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定义；单元格由标签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&lt;td&gt;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定义。</a:t>
            </a:r>
            <a:endParaRPr lang="zh-CN" altLang="en-US" sz="16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20"/>
            </p:custDataLst>
          </p:nvPr>
        </p:nvSpPr>
        <p:spPr>
          <a:xfrm>
            <a:off x="3453837" y="1640979"/>
            <a:ext cx="2322678" cy="4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46800" rIns="9000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spc="30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边框属性</a:t>
            </a:r>
            <a:endParaRPr lang="zh-CN" altLang="en-US" sz="2000" b="1" spc="300">
              <a:solidFill>
                <a:srgbClr val="3498D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21"/>
            </p:custDataLst>
          </p:nvPr>
        </p:nvSpPr>
        <p:spPr>
          <a:xfrm>
            <a:off x="3453837" y="2108507"/>
            <a:ext cx="2322678" cy="84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0" rIns="90000" bIns="46800" numCol="1" spcCol="0" rtlCol="0" fromWordArt="0" anchor="t" anchorCtr="0" forceAA="0" compatLnSpc="1">
            <a:noAutofit/>
          </a:bodyPr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对于表格的边框可以使用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属性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border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&lt;td&gt;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标签进行设置。</a:t>
            </a:r>
            <a:endParaRPr lang="zh-CN" altLang="en-US" sz="16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22"/>
            </p:custDataLst>
          </p:nvPr>
        </p:nvSpPr>
        <p:spPr>
          <a:xfrm>
            <a:off x="3453837" y="4374707"/>
            <a:ext cx="2322678" cy="4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46800" rIns="9000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spc="300">
                <a:solidFill>
                  <a:srgbClr val="69A35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跨行列</a:t>
            </a:r>
            <a:endParaRPr lang="zh-CN" altLang="en-US" sz="2000" b="1" spc="300">
              <a:solidFill>
                <a:srgbClr val="69A35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23"/>
            </p:custDataLst>
          </p:nvPr>
        </p:nvSpPr>
        <p:spPr>
          <a:xfrm>
            <a:off x="3453837" y="4846431"/>
            <a:ext cx="2322678" cy="84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0" rIns="90000" bIns="46800" numCol="1" spcCol="0" rtlCol="0" fromWordArt="0" anchor="t" anchorCtr="0" forceAA="0" compatLnSpc="1">
            <a:noAutofit/>
          </a:bodyPr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可以通过设置单元格的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rowspan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和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colspan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属性来实现跨行列的效果。</a:t>
            </a:r>
            <a:endParaRPr lang="zh-CN" altLang="en-US" sz="16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24"/>
            </p:custDataLst>
          </p:nvPr>
        </p:nvSpPr>
        <p:spPr>
          <a:xfrm>
            <a:off x="537925" y="4374709"/>
            <a:ext cx="2322678" cy="4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46800" rIns="9000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spc="30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表头与标题</a:t>
            </a:r>
            <a:endParaRPr lang="zh-CN" altLang="en-US" sz="2000" b="1" spc="300">
              <a:solidFill>
                <a:srgbClr val="1AA3AA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>
            <p:custDataLst>
              <p:tags r:id="rId25"/>
            </p:custDataLst>
          </p:nvPr>
        </p:nvSpPr>
        <p:spPr>
          <a:xfrm>
            <a:off x="537925" y="4846433"/>
            <a:ext cx="2322678" cy="84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0" rIns="90000" bIns="46800" numCol="1" spcCol="0" rtlCol="0" fromWordArt="0" anchor="t" anchorCtr="0" forceAA="0" compatLnSpc="1">
            <a:noAutofit/>
          </a:bodyPr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标签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&lt;th&gt;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定义表头。表头文字通常会有加粗效果。</a:t>
            </a:r>
            <a:endParaRPr lang="zh-CN" altLang="en-US" sz="16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标签</a:t>
            </a:r>
            <a:r>
              <a:rPr lang="en-US" altLang="zh-CN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&lt;caption&gt;</a:t>
            </a:r>
            <a:r>
              <a:rPr lang="zh-CN" altLang="en-US" sz="1600" kern="1200" spc="150">
                <a:effectLst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定义表格标题。</a:t>
            </a:r>
            <a:endParaRPr lang="zh-CN" altLang="en-US" sz="1600" kern="1200" spc="150">
              <a:effectLst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69685" y="1204595"/>
            <a:ext cx="5564505" cy="52622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&lt;table style="border-collapse: collapse; font-size: 20px; text-align: center;"&gt;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&lt;caption&gt;我的课表&lt;/caption&gt;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&lt;tr&gt;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&lt;th&gt;&lt;/th&gt;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&lt;th&gt;星期一&lt;/th&gt;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&lt;th&gt;星期二&lt;/th&gt;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&lt;th&gt;星期三&lt;/th&gt;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&lt;th&gt;星期四&lt;/th&gt;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&lt;th&gt;星期五&lt;/th&gt;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&lt;/tr&gt;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&lt;tr&gt;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&lt;th&gt;1、2&lt;br /&gt;8:10 - 9:50&lt;/th&gt;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&lt;td&gt;网页设计与制作&lt;br /&gt;电子商务20-03班&lt;/td&gt;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&lt;td&gt;网页设计与制作&lt;br /&gt;电子商务20-03班&lt;/td&gt;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&lt;/tr&gt;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&lt;tr&gt;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&lt;th&gt;3、4&lt;br /&gt;10:10 - 11:50&lt;/th&gt;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&lt;td&gt;网页设计与制作&lt;br /&gt;电子商务20-04班&lt;/td&gt;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&lt;td&gt;网页设计与制作&lt;br /&gt;电子商务20-04班&lt;/td&gt;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    &lt;td&gt;&lt;/td&gt;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    &lt;/tr&gt;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        &lt;/table&gt;</a:t>
            </a:r>
            <a:endParaRPr lang="en-US" altLang="zh-CN" sz="12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4575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资源路径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1207552" y="2191731"/>
            <a:ext cx="2204951" cy="12335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绝对路径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3704590" y="1979930"/>
            <a:ext cx="7202170" cy="431800"/>
            <a:chOff x="5834" y="3118"/>
            <a:chExt cx="11342" cy="680"/>
          </a:xfrm>
        </p:grpSpPr>
        <p:sp>
          <p:nvSpPr>
            <p:cNvPr id="8" name="矩形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09" y="3170"/>
              <a:ext cx="109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绝对文件路径是指向一个因特网文件的完整 URL</a:t>
              </a:r>
              <a:endPara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942761" y="2539457"/>
            <a:ext cx="6956982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400" spc="150" dirty="0">
                <a:solidFill>
                  <a:sysClr val="windowText" lastClr="000000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&lt;img src=”https://tse1-mm.cn.bing.net/th/id/R-C.efc069d56742cea2913097de548e8c44?rik=cf9dqb0sN%2fP6Sw&amp;riu=http%3a%2f%2fwww.jf258.com%2fuploads%2f2014-09-07%2f023001984.jpg&amp;ehk=F2cP5H%2bLixceETUSgNW%2fbfW58RJPFITM1moizhElkGs%3d&amp;risl=&amp;pid=ImgRaw&amp;r=0”</a:t>
            </a:r>
            <a:r>
              <a:rPr lang="en-US" altLang="zh-CN" sz="1400" dirty="0"/>
              <a:t> /&gt;</a:t>
            </a:r>
            <a:endParaRPr lang="en-US" altLang="zh-CN" sz="1400" dirty="0"/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1207552" y="4370894"/>
            <a:ext cx="2204951" cy="123354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相对路径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9"/>
            </p:custDataLst>
          </p:nvPr>
        </p:nvGrpSpPr>
        <p:grpSpPr>
          <a:xfrm>
            <a:off x="3697605" y="4121150"/>
            <a:ext cx="7202170" cy="424180"/>
            <a:chOff x="5823" y="6490"/>
            <a:chExt cx="11342" cy="668"/>
          </a:xfrm>
        </p:grpSpPr>
        <p:sp>
          <p:nvSpPr>
            <p:cNvPr id="15" name="矩形 14"/>
            <p:cNvSpPr/>
            <p:nvPr/>
          </p:nvSpPr>
          <p:spPr>
            <a:xfrm>
              <a:off x="5823" y="6490"/>
              <a:ext cx="11342" cy="6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3" y="6498"/>
              <a:ext cx="1095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相对路径指向了相对于当前页面或站点根目录的位置：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3949831" y="4671486"/>
            <a:ext cx="695698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dirty="0">
                <a:latin typeface="Menlo" panose="020B0609030804020204" charset="0"/>
                <a:cs typeface="Menlo" panose="020B0609030804020204" charset="0"/>
              </a:rPr>
              <a:t>&lt;img src=”blue-lotus.jpeg”/&gt;</a:t>
            </a:r>
            <a:endParaRPr lang="en-US" altLang="zh-CN" dirty="0">
              <a:latin typeface="Menlo" panose="020B0609030804020204" charset="0"/>
              <a:cs typeface="Menlo" panose="020B0609030804020204" charset="0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dirty="0">
                <a:latin typeface="Menlo" panose="020B0609030804020204" charset="0"/>
                <a:cs typeface="Menlo" panose="020B0609030804020204" charset="0"/>
              </a:rPr>
              <a:t>&lt;img src=”/blue-lotus.jpeg”/&gt;</a:t>
            </a:r>
            <a:endParaRPr lang="en-US" altLang="zh-CN" dirty="0">
              <a:latin typeface="Menlo" panose="020B0609030804020204" charset="0"/>
              <a:cs typeface="Menlo" panose="020B0609030804020204" charset="0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dirty="0">
                <a:latin typeface="Menlo" panose="020B0609030804020204" charset="0"/>
                <a:cs typeface="Menlo" panose="020B0609030804020204" charset="0"/>
              </a:rPr>
              <a:t>&lt;img src=”../blue-lotus.jpeg”/&gt;</a:t>
            </a:r>
            <a:endParaRPr lang="en-US" altLang="zh-CN" dirty="0">
              <a:latin typeface="Menlo" panose="020B0609030804020204" charset="0"/>
              <a:cs typeface="Menlo" panose="020B0609030804020204" charset="0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1" grpId="0"/>
      <p:bldP spid="12" grpId="0" bldLvl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容器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6" name="椭圆 45"/>
          <p:cNvSpPr/>
          <p:nvPr>
            <p:custDataLst>
              <p:tags r:id="rId5"/>
            </p:custDataLst>
          </p:nvPr>
        </p:nvSpPr>
        <p:spPr bwMode="gray">
          <a:xfrm>
            <a:off x="7798621" y="3250358"/>
            <a:ext cx="684616" cy="684616"/>
          </a:xfrm>
          <a:prstGeom prst="ellipse">
            <a:avLst/>
          </a:prstGeom>
          <a:solidFill>
            <a:srgbClr val="3498DB"/>
          </a:solidFill>
          <a:ln w="9525">
            <a:noFill/>
            <a:round/>
          </a:ln>
          <a:effectLst/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6"/>
            </p:custDataLst>
          </p:nvPr>
        </p:nvSpPr>
        <p:spPr bwMode="auto">
          <a:xfrm>
            <a:off x="7964697" y="3441023"/>
            <a:ext cx="352473" cy="303293"/>
          </a:xfrm>
          <a:custGeom>
            <a:avLst/>
            <a:gdLst>
              <a:gd name="connsiteX0" fmla="*/ 4843 w 352473"/>
              <a:gd name="connsiteY0" fmla="*/ 208834 h 303293"/>
              <a:gd name="connsiteX1" fmla="*/ 8942 w 352473"/>
              <a:gd name="connsiteY1" fmla="*/ 209949 h 303293"/>
              <a:gd name="connsiteX2" fmla="*/ 29807 w 352473"/>
              <a:gd name="connsiteY2" fmla="*/ 221834 h 303293"/>
              <a:gd name="connsiteX3" fmla="*/ 119230 w 352473"/>
              <a:gd name="connsiteY3" fmla="*/ 233720 h 303293"/>
              <a:gd name="connsiteX4" fmla="*/ 149037 w 352473"/>
              <a:gd name="connsiteY4" fmla="*/ 233720 h 303293"/>
              <a:gd name="connsiteX5" fmla="*/ 152018 w 352473"/>
              <a:gd name="connsiteY5" fmla="*/ 233720 h 303293"/>
              <a:gd name="connsiteX6" fmla="*/ 163941 w 352473"/>
              <a:gd name="connsiteY6" fmla="*/ 260463 h 303293"/>
              <a:gd name="connsiteX7" fmla="*/ 160960 w 352473"/>
              <a:gd name="connsiteY7" fmla="*/ 263435 h 303293"/>
              <a:gd name="connsiteX8" fmla="*/ 119230 w 352473"/>
              <a:gd name="connsiteY8" fmla="*/ 266406 h 303293"/>
              <a:gd name="connsiteX9" fmla="*/ 0 w 352473"/>
              <a:gd name="connsiteY9" fmla="*/ 221834 h 303293"/>
              <a:gd name="connsiteX10" fmla="*/ 2980 w 352473"/>
              <a:gd name="connsiteY10" fmla="*/ 209949 h 303293"/>
              <a:gd name="connsiteX11" fmla="*/ 4843 w 352473"/>
              <a:gd name="connsiteY11" fmla="*/ 208834 h 303293"/>
              <a:gd name="connsiteX12" fmla="*/ 261280 w 352473"/>
              <a:gd name="connsiteY12" fmla="*/ 163943 h 303293"/>
              <a:gd name="connsiteX13" fmla="*/ 264226 w 352473"/>
              <a:gd name="connsiteY13" fmla="*/ 163943 h 303293"/>
              <a:gd name="connsiteX14" fmla="*/ 267172 w 352473"/>
              <a:gd name="connsiteY14" fmla="*/ 166924 h 303293"/>
              <a:gd name="connsiteX15" fmla="*/ 267172 w 352473"/>
              <a:gd name="connsiteY15" fmla="*/ 175866 h 303293"/>
              <a:gd name="connsiteX16" fmla="*/ 281900 w 352473"/>
              <a:gd name="connsiteY16" fmla="*/ 178847 h 303293"/>
              <a:gd name="connsiteX17" fmla="*/ 281900 w 352473"/>
              <a:gd name="connsiteY17" fmla="*/ 181828 h 303293"/>
              <a:gd name="connsiteX18" fmla="*/ 281900 w 352473"/>
              <a:gd name="connsiteY18" fmla="*/ 187789 h 303293"/>
              <a:gd name="connsiteX19" fmla="*/ 276009 w 352473"/>
              <a:gd name="connsiteY19" fmla="*/ 190770 h 303293"/>
              <a:gd name="connsiteX20" fmla="*/ 264226 w 352473"/>
              <a:gd name="connsiteY20" fmla="*/ 187789 h 303293"/>
              <a:gd name="connsiteX21" fmla="*/ 252443 w 352473"/>
              <a:gd name="connsiteY21" fmla="*/ 193751 h 303293"/>
              <a:gd name="connsiteX22" fmla="*/ 267172 w 352473"/>
              <a:gd name="connsiteY22" fmla="*/ 205674 h 303293"/>
              <a:gd name="connsiteX23" fmla="*/ 284846 w 352473"/>
              <a:gd name="connsiteY23" fmla="*/ 226539 h 303293"/>
              <a:gd name="connsiteX24" fmla="*/ 267172 w 352473"/>
              <a:gd name="connsiteY24" fmla="*/ 247404 h 303293"/>
              <a:gd name="connsiteX25" fmla="*/ 267172 w 352473"/>
              <a:gd name="connsiteY25" fmla="*/ 250385 h 303293"/>
              <a:gd name="connsiteX26" fmla="*/ 267172 w 352473"/>
              <a:gd name="connsiteY26" fmla="*/ 256347 h 303293"/>
              <a:gd name="connsiteX27" fmla="*/ 264226 w 352473"/>
              <a:gd name="connsiteY27" fmla="*/ 262308 h 303293"/>
              <a:gd name="connsiteX28" fmla="*/ 261280 w 352473"/>
              <a:gd name="connsiteY28" fmla="*/ 262308 h 303293"/>
              <a:gd name="connsiteX29" fmla="*/ 255389 w 352473"/>
              <a:gd name="connsiteY29" fmla="*/ 256347 h 303293"/>
              <a:gd name="connsiteX30" fmla="*/ 255389 w 352473"/>
              <a:gd name="connsiteY30" fmla="*/ 250385 h 303293"/>
              <a:gd name="connsiteX31" fmla="*/ 240660 w 352473"/>
              <a:gd name="connsiteY31" fmla="*/ 244424 h 303293"/>
              <a:gd name="connsiteX32" fmla="*/ 237714 w 352473"/>
              <a:gd name="connsiteY32" fmla="*/ 241443 h 303293"/>
              <a:gd name="connsiteX33" fmla="*/ 240660 w 352473"/>
              <a:gd name="connsiteY33" fmla="*/ 235481 h 303293"/>
              <a:gd name="connsiteX34" fmla="*/ 243606 w 352473"/>
              <a:gd name="connsiteY34" fmla="*/ 232500 h 303293"/>
              <a:gd name="connsiteX35" fmla="*/ 246551 w 352473"/>
              <a:gd name="connsiteY35" fmla="*/ 235481 h 303293"/>
              <a:gd name="connsiteX36" fmla="*/ 258334 w 352473"/>
              <a:gd name="connsiteY36" fmla="*/ 238462 h 303293"/>
              <a:gd name="connsiteX37" fmla="*/ 270117 w 352473"/>
              <a:gd name="connsiteY37" fmla="*/ 229520 h 303293"/>
              <a:gd name="connsiteX38" fmla="*/ 258334 w 352473"/>
              <a:gd name="connsiteY38" fmla="*/ 217597 h 303293"/>
              <a:gd name="connsiteX39" fmla="*/ 240660 w 352473"/>
              <a:gd name="connsiteY39" fmla="*/ 196731 h 303293"/>
              <a:gd name="connsiteX40" fmla="*/ 255389 w 352473"/>
              <a:gd name="connsiteY40" fmla="*/ 175866 h 303293"/>
              <a:gd name="connsiteX41" fmla="*/ 258334 w 352473"/>
              <a:gd name="connsiteY41" fmla="*/ 175866 h 303293"/>
              <a:gd name="connsiteX42" fmla="*/ 258334 w 352473"/>
              <a:gd name="connsiteY42" fmla="*/ 166924 h 303293"/>
              <a:gd name="connsiteX43" fmla="*/ 261280 w 352473"/>
              <a:gd name="connsiteY43" fmla="*/ 163943 h 303293"/>
              <a:gd name="connsiteX44" fmla="*/ 4832 w 352473"/>
              <a:gd name="connsiteY44" fmla="*/ 163750 h 303293"/>
              <a:gd name="connsiteX45" fmla="*/ 8920 w 352473"/>
              <a:gd name="connsiteY45" fmla="*/ 164865 h 303293"/>
              <a:gd name="connsiteX46" fmla="*/ 29734 w 352473"/>
              <a:gd name="connsiteY46" fmla="*/ 176750 h 303293"/>
              <a:gd name="connsiteX47" fmla="*/ 118937 w 352473"/>
              <a:gd name="connsiteY47" fmla="*/ 188636 h 303293"/>
              <a:gd name="connsiteX48" fmla="*/ 151645 w 352473"/>
              <a:gd name="connsiteY48" fmla="*/ 188636 h 303293"/>
              <a:gd name="connsiteX49" fmla="*/ 151645 w 352473"/>
              <a:gd name="connsiteY49" fmla="*/ 191608 h 303293"/>
              <a:gd name="connsiteX50" fmla="*/ 148671 w 352473"/>
              <a:gd name="connsiteY50" fmla="*/ 218351 h 303293"/>
              <a:gd name="connsiteX51" fmla="*/ 145698 w 352473"/>
              <a:gd name="connsiteY51" fmla="*/ 218351 h 303293"/>
              <a:gd name="connsiteX52" fmla="*/ 118937 w 352473"/>
              <a:gd name="connsiteY52" fmla="*/ 221322 h 303293"/>
              <a:gd name="connsiteX53" fmla="*/ 0 w 352473"/>
              <a:gd name="connsiteY53" fmla="*/ 176750 h 303293"/>
              <a:gd name="connsiteX54" fmla="*/ 2973 w 352473"/>
              <a:gd name="connsiteY54" fmla="*/ 164865 h 303293"/>
              <a:gd name="connsiteX55" fmla="*/ 4832 w 352473"/>
              <a:gd name="connsiteY55" fmla="*/ 163750 h 303293"/>
              <a:gd name="connsiteX56" fmla="*/ 260828 w 352473"/>
              <a:gd name="connsiteY56" fmla="*/ 143651 h 303293"/>
              <a:gd name="connsiteX57" fmla="*/ 192832 w 352473"/>
              <a:gd name="connsiteY57" fmla="*/ 211647 h 303293"/>
              <a:gd name="connsiteX58" fmla="*/ 260828 w 352473"/>
              <a:gd name="connsiteY58" fmla="*/ 282599 h 303293"/>
              <a:gd name="connsiteX59" fmla="*/ 331779 w 352473"/>
              <a:gd name="connsiteY59" fmla="*/ 211647 h 303293"/>
              <a:gd name="connsiteX60" fmla="*/ 260828 w 352473"/>
              <a:gd name="connsiteY60" fmla="*/ 143651 h 303293"/>
              <a:gd name="connsiteX61" fmla="*/ 260828 w 352473"/>
              <a:gd name="connsiteY61" fmla="*/ 122957 h 303293"/>
              <a:gd name="connsiteX62" fmla="*/ 352473 w 352473"/>
              <a:gd name="connsiteY62" fmla="*/ 211647 h 303293"/>
              <a:gd name="connsiteX63" fmla="*/ 260828 w 352473"/>
              <a:gd name="connsiteY63" fmla="*/ 303293 h 303293"/>
              <a:gd name="connsiteX64" fmla="*/ 172138 w 352473"/>
              <a:gd name="connsiteY64" fmla="*/ 211647 h 303293"/>
              <a:gd name="connsiteX65" fmla="*/ 260828 w 352473"/>
              <a:gd name="connsiteY65" fmla="*/ 122957 h 303293"/>
              <a:gd name="connsiteX66" fmla="*/ 5949 w 352473"/>
              <a:gd name="connsiteY66" fmla="*/ 118666 h 303293"/>
              <a:gd name="connsiteX67" fmla="*/ 8924 w 352473"/>
              <a:gd name="connsiteY67" fmla="*/ 119780 h 303293"/>
              <a:gd name="connsiteX68" fmla="*/ 29747 w 352473"/>
              <a:gd name="connsiteY68" fmla="*/ 131666 h 303293"/>
              <a:gd name="connsiteX69" fmla="*/ 118989 w 352473"/>
              <a:gd name="connsiteY69" fmla="*/ 143552 h 303293"/>
              <a:gd name="connsiteX70" fmla="*/ 181460 w 352473"/>
              <a:gd name="connsiteY70" fmla="*/ 137609 h 303293"/>
              <a:gd name="connsiteX71" fmla="*/ 181460 w 352473"/>
              <a:gd name="connsiteY71" fmla="*/ 140581 h 303293"/>
              <a:gd name="connsiteX72" fmla="*/ 157661 w 352473"/>
              <a:gd name="connsiteY72" fmla="*/ 170295 h 303293"/>
              <a:gd name="connsiteX73" fmla="*/ 154686 w 352473"/>
              <a:gd name="connsiteY73" fmla="*/ 173267 h 303293"/>
              <a:gd name="connsiteX74" fmla="*/ 118989 w 352473"/>
              <a:gd name="connsiteY74" fmla="*/ 176238 h 303293"/>
              <a:gd name="connsiteX75" fmla="*/ 0 w 352473"/>
              <a:gd name="connsiteY75" fmla="*/ 131666 h 303293"/>
              <a:gd name="connsiteX76" fmla="*/ 2974 w 352473"/>
              <a:gd name="connsiteY76" fmla="*/ 119780 h 303293"/>
              <a:gd name="connsiteX77" fmla="*/ 5949 w 352473"/>
              <a:gd name="connsiteY77" fmla="*/ 118666 h 303293"/>
              <a:gd name="connsiteX78" fmla="*/ 5914 w 352473"/>
              <a:gd name="connsiteY78" fmla="*/ 73774 h 303293"/>
              <a:gd name="connsiteX79" fmla="*/ 29571 w 352473"/>
              <a:gd name="connsiteY79" fmla="*/ 88631 h 303293"/>
              <a:gd name="connsiteX80" fmla="*/ 118286 w 352473"/>
              <a:gd name="connsiteY80" fmla="*/ 100517 h 303293"/>
              <a:gd name="connsiteX81" fmla="*/ 204045 w 352473"/>
              <a:gd name="connsiteY81" fmla="*/ 88631 h 303293"/>
              <a:gd name="connsiteX82" fmla="*/ 227702 w 352473"/>
              <a:gd name="connsiteY82" fmla="*/ 76745 h 303293"/>
              <a:gd name="connsiteX83" fmla="*/ 230659 w 352473"/>
              <a:gd name="connsiteY83" fmla="*/ 76745 h 303293"/>
              <a:gd name="connsiteX84" fmla="*/ 233616 w 352473"/>
              <a:gd name="connsiteY84" fmla="*/ 88631 h 303293"/>
              <a:gd name="connsiteX85" fmla="*/ 118286 w 352473"/>
              <a:gd name="connsiteY85" fmla="*/ 133203 h 303293"/>
              <a:gd name="connsiteX86" fmla="*/ 0 w 352473"/>
              <a:gd name="connsiteY86" fmla="*/ 88631 h 303293"/>
              <a:gd name="connsiteX87" fmla="*/ 2957 w 352473"/>
              <a:gd name="connsiteY87" fmla="*/ 76745 h 303293"/>
              <a:gd name="connsiteX88" fmla="*/ 5914 w 352473"/>
              <a:gd name="connsiteY88" fmla="*/ 73774 h 303293"/>
              <a:gd name="connsiteX89" fmla="*/ 116808 w 352473"/>
              <a:gd name="connsiteY89" fmla="*/ 0 h 303293"/>
              <a:gd name="connsiteX90" fmla="*/ 233616 w 352473"/>
              <a:gd name="connsiteY90" fmla="*/ 44060 h 303293"/>
              <a:gd name="connsiteX91" fmla="*/ 116808 w 352473"/>
              <a:gd name="connsiteY91" fmla="*/ 88120 h 303293"/>
              <a:gd name="connsiteX92" fmla="*/ 0 w 352473"/>
              <a:gd name="connsiteY92" fmla="*/ 44060 h 303293"/>
              <a:gd name="connsiteX93" fmla="*/ 116808 w 352473"/>
              <a:gd name="connsiteY93" fmla="*/ 0 h 30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73" h="303293">
                <a:moveTo>
                  <a:pt x="4843" y="208834"/>
                </a:moveTo>
                <a:cubicBezTo>
                  <a:pt x="5961" y="208463"/>
                  <a:pt x="7452" y="208463"/>
                  <a:pt x="8942" y="209949"/>
                </a:cubicBezTo>
                <a:cubicBezTo>
                  <a:pt x="14903" y="215891"/>
                  <a:pt x="20865" y="215891"/>
                  <a:pt x="29807" y="221834"/>
                </a:cubicBezTo>
                <a:cubicBezTo>
                  <a:pt x="53653" y="230749"/>
                  <a:pt x="86441" y="233720"/>
                  <a:pt x="119230" y="233720"/>
                </a:cubicBezTo>
                <a:cubicBezTo>
                  <a:pt x="128172" y="233720"/>
                  <a:pt x="140095" y="233720"/>
                  <a:pt x="149037" y="233720"/>
                </a:cubicBezTo>
                <a:cubicBezTo>
                  <a:pt x="152018" y="233720"/>
                  <a:pt x="152018" y="233720"/>
                  <a:pt x="152018" y="233720"/>
                </a:cubicBezTo>
                <a:cubicBezTo>
                  <a:pt x="152018" y="242634"/>
                  <a:pt x="157979" y="254520"/>
                  <a:pt x="163941" y="260463"/>
                </a:cubicBezTo>
                <a:cubicBezTo>
                  <a:pt x="163941" y="263435"/>
                  <a:pt x="163941" y="263435"/>
                  <a:pt x="160960" y="263435"/>
                </a:cubicBezTo>
                <a:cubicBezTo>
                  <a:pt x="149037" y="266406"/>
                  <a:pt x="131153" y="266406"/>
                  <a:pt x="119230" y="266406"/>
                </a:cubicBezTo>
                <a:cubicBezTo>
                  <a:pt x="53653" y="266406"/>
                  <a:pt x="0" y="245606"/>
                  <a:pt x="0" y="221834"/>
                </a:cubicBezTo>
                <a:cubicBezTo>
                  <a:pt x="0" y="215891"/>
                  <a:pt x="2980" y="212920"/>
                  <a:pt x="2980" y="209949"/>
                </a:cubicBezTo>
                <a:cubicBezTo>
                  <a:pt x="2980" y="209949"/>
                  <a:pt x="3726" y="209206"/>
                  <a:pt x="4843" y="208834"/>
                </a:cubicBezTo>
                <a:close/>
                <a:moveTo>
                  <a:pt x="261280" y="163943"/>
                </a:moveTo>
                <a:cubicBezTo>
                  <a:pt x="261280" y="163943"/>
                  <a:pt x="261280" y="163943"/>
                  <a:pt x="264226" y="163943"/>
                </a:cubicBezTo>
                <a:cubicBezTo>
                  <a:pt x="267172" y="163943"/>
                  <a:pt x="267172" y="166924"/>
                  <a:pt x="267172" y="166924"/>
                </a:cubicBezTo>
                <a:cubicBezTo>
                  <a:pt x="267172" y="166924"/>
                  <a:pt x="267172" y="166924"/>
                  <a:pt x="267172" y="175866"/>
                </a:cubicBezTo>
                <a:cubicBezTo>
                  <a:pt x="267172" y="175866"/>
                  <a:pt x="276009" y="175866"/>
                  <a:pt x="281900" y="178847"/>
                </a:cubicBezTo>
                <a:cubicBezTo>
                  <a:pt x="281900" y="178847"/>
                  <a:pt x="281900" y="181828"/>
                  <a:pt x="281900" y="181828"/>
                </a:cubicBezTo>
                <a:cubicBezTo>
                  <a:pt x="281900" y="181828"/>
                  <a:pt x="281900" y="181828"/>
                  <a:pt x="281900" y="187789"/>
                </a:cubicBezTo>
                <a:cubicBezTo>
                  <a:pt x="278955" y="187789"/>
                  <a:pt x="278955" y="190770"/>
                  <a:pt x="276009" y="190770"/>
                </a:cubicBezTo>
                <a:cubicBezTo>
                  <a:pt x="276009" y="190770"/>
                  <a:pt x="270117" y="187789"/>
                  <a:pt x="264226" y="187789"/>
                </a:cubicBezTo>
                <a:cubicBezTo>
                  <a:pt x="255389" y="187789"/>
                  <a:pt x="252443" y="190770"/>
                  <a:pt x="252443" y="193751"/>
                </a:cubicBezTo>
                <a:cubicBezTo>
                  <a:pt x="252443" y="199712"/>
                  <a:pt x="255389" y="202693"/>
                  <a:pt x="267172" y="205674"/>
                </a:cubicBezTo>
                <a:cubicBezTo>
                  <a:pt x="278955" y="211635"/>
                  <a:pt x="284846" y="217597"/>
                  <a:pt x="284846" y="226539"/>
                </a:cubicBezTo>
                <a:cubicBezTo>
                  <a:pt x="284846" y="238462"/>
                  <a:pt x="278955" y="247404"/>
                  <a:pt x="267172" y="247404"/>
                </a:cubicBezTo>
                <a:cubicBezTo>
                  <a:pt x="267172" y="247404"/>
                  <a:pt x="267172" y="247404"/>
                  <a:pt x="267172" y="250385"/>
                </a:cubicBezTo>
                <a:cubicBezTo>
                  <a:pt x="267172" y="250385"/>
                  <a:pt x="267172" y="250385"/>
                  <a:pt x="267172" y="256347"/>
                </a:cubicBezTo>
                <a:cubicBezTo>
                  <a:pt x="267172" y="259327"/>
                  <a:pt x="264226" y="262308"/>
                  <a:pt x="264226" y="262308"/>
                </a:cubicBezTo>
                <a:cubicBezTo>
                  <a:pt x="264226" y="262308"/>
                  <a:pt x="264226" y="262308"/>
                  <a:pt x="261280" y="262308"/>
                </a:cubicBezTo>
                <a:cubicBezTo>
                  <a:pt x="258334" y="262308"/>
                  <a:pt x="255389" y="259327"/>
                  <a:pt x="255389" y="256347"/>
                </a:cubicBezTo>
                <a:cubicBezTo>
                  <a:pt x="255389" y="256347"/>
                  <a:pt x="255389" y="256347"/>
                  <a:pt x="255389" y="250385"/>
                </a:cubicBezTo>
                <a:cubicBezTo>
                  <a:pt x="255389" y="250385"/>
                  <a:pt x="246551" y="247404"/>
                  <a:pt x="240660" y="244424"/>
                </a:cubicBezTo>
                <a:cubicBezTo>
                  <a:pt x="240660" y="244424"/>
                  <a:pt x="237714" y="241443"/>
                  <a:pt x="237714" y="241443"/>
                </a:cubicBezTo>
                <a:cubicBezTo>
                  <a:pt x="237714" y="241443"/>
                  <a:pt x="237714" y="241443"/>
                  <a:pt x="240660" y="235481"/>
                </a:cubicBezTo>
                <a:cubicBezTo>
                  <a:pt x="240660" y="235481"/>
                  <a:pt x="243606" y="232500"/>
                  <a:pt x="243606" y="232500"/>
                </a:cubicBezTo>
                <a:cubicBezTo>
                  <a:pt x="243606" y="232500"/>
                  <a:pt x="246551" y="232500"/>
                  <a:pt x="246551" y="235481"/>
                </a:cubicBezTo>
                <a:cubicBezTo>
                  <a:pt x="246551" y="235481"/>
                  <a:pt x="252443" y="238462"/>
                  <a:pt x="258334" y="238462"/>
                </a:cubicBezTo>
                <a:cubicBezTo>
                  <a:pt x="267172" y="238462"/>
                  <a:pt x="270117" y="235481"/>
                  <a:pt x="270117" y="229520"/>
                </a:cubicBezTo>
                <a:cubicBezTo>
                  <a:pt x="270117" y="223558"/>
                  <a:pt x="267172" y="220577"/>
                  <a:pt x="258334" y="217597"/>
                </a:cubicBezTo>
                <a:cubicBezTo>
                  <a:pt x="249497" y="211635"/>
                  <a:pt x="240660" y="208654"/>
                  <a:pt x="240660" y="196731"/>
                </a:cubicBezTo>
                <a:cubicBezTo>
                  <a:pt x="240660" y="184808"/>
                  <a:pt x="246551" y="178847"/>
                  <a:pt x="255389" y="175866"/>
                </a:cubicBezTo>
                <a:cubicBezTo>
                  <a:pt x="255389" y="175866"/>
                  <a:pt x="258334" y="175866"/>
                  <a:pt x="258334" y="175866"/>
                </a:cubicBezTo>
                <a:cubicBezTo>
                  <a:pt x="258334" y="175866"/>
                  <a:pt x="258334" y="175866"/>
                  <a:pt x="258334" y="166924"/>
                </a:cubicBezTo>
                <a:cubicBezTo>
                  <a:pt x="258334" y="166924"/>
                  <a:pt x="258334" y="163943"/>
                  <a:pt x="261280" y="163943"/>
                </a:cubicBezTo>
                <a:close/>
                <a:moveTo>
                  <a:pt x="4832" y="163750"/>
                </a:moveTo>
                <a:cubicBezTo>
                  <a:pt x="5947" y="163379"/>
                  <a:pt x="7434" y="163379"/>
                  <a:pt x="8920" y="164865"/>
                </a:cubicBezTo>
                <a:cubicBezTo>
                  <a:pt x="14867" y="170807"/>
                  <a:pt x="20814" y="170807"/>
                  <a:pt x="29734" y="176750"/>
                </a:cubicBezTo>
                <a:cubicBezTo>
                  <a:pt x="53522" y="185665"/>
                  <a:pt x="86229" y="188636"/>
                  <a:pt x="118937" y="188636"/>
                </a:cubicBezTo>
                <a:cubicBezTo>
                  <a:pt x="130831" y="188636"/>
                  <a:pt x="139751" y="188636"/>
                  <a:pt x="151645" y="188636"/>
                </a:cubicBezTo>
                <a:cubicBezTo>
                  <a:pt x="151645" y="188636"/>
                  <a:pt x="151645" y="188636"/>
                  <a:pt x="151645" y="191608"/>
                </a:cubicBezTo>
                <a:cubicBezTo>
                  <a:pt x="148671" y="200522"/>
                  <a:pt x="148671" y="209436"/>
                  <a:pt x="148671" y="218351"/>
                </a:cubicBezTo>
                <a:cubicBezTo>
                  <a:pt x="148671" y="218351"/>
                  <a:pt x="148671" y="218351"/>
                  <a:pt x="145698" y="218351"/>
                </a:cubicBezTo>
                <a:cubicBezTo>
                  <a:pt x="139751" y="221322"/>
                  <a:pt x="130831" y="221322"/>
                  <a:pt x="118937" y="221322"/>
                </a:cubicBezTo>
                <a:cubicBezTo>
                  <a:pt x="53522" y="221322"/>
                  <a:pt x="0" y="200522"/>
                  <a:pt x="0" y="176750"/>
                </a:cubicBezTo>
                <a:cubicBezTo>
                  <a:pt x="0" y="170807"/>
                  <a:pt x="2973" y="167836"/>
                  <a:pt x="2973" y="164865"/>
                </a:cubicBezTo>
                <a:cubicBezTo>
                  <a:pt x="2973" y="164865"/>
                  <a:pt x="3717" y="164122"/>
                  <a:pt x="4832" y="163750"/>
                </a:cubicBezTo>
                <a:close/>
                <a:moveTo>
                  <a:pt x="260828" y="143651"/>
                </a:moveTo>
                <a:cubicBezTo>
                  <a:pt x="222396" y="143651"/>
                  <a:pt x="192832" y="173215"/>
                  <a:pt x="192832" y="211647"/>
                </a:cubicBezTo>
                <a:cubicBezTo>
                  <a:pt x="192832" y="250079"/>
                  <a:pt x="222396" y="282599"/>
                  <a:pt x="260828" y="282599"/>
                </a:cubicBezTo>
                <a:cubicBezTo>
                  <a:pt x="299260" y="282599"/>
                  <a:pt x="331779" y="250079"/>
                  <a:pt x="331779" y="211647"/>
                </a:cubicBezTo>
                <a:cubicBezTo>
                  <a:pt x="331779" y="173215"/>
                  <a:pt x="299260" y="143651"/>
                  <a:pt x="260828" y="143651"/>
                </a:cubicBezTo>
                <a:close/>
                <a:moveTo>
                  <a:pt x="260828" y="122957"/>
                </a:moveTo>
                <a:cubicBezTo>
                  <a:pt x="311085" y="122957"/>
                  <a:pt x="352473" y="161389"/>
                  <a:pt x="352473" y="211647"/>
                </a:cubicBezTo>
                <a:cubicBezTo>
                  <a:pt x="352473" y="261904"/>
                  <a:pt x="311085" y="303293"/>
                  <a:pt x="260828" y="303293"/>
                </a:cubicBezTo>
                <a:cubicBezTo>
                  <a:pt x="210570" y="303293"/>
                  <a:pt x="172138" y="261904"/>
                  <a:pt x="172138" y="211647"/>
                </a:cubicBezTo>
                <a:cubicBezTo>
                  <a:pt x="172138" y="161389"/>
                  <a:pt x="210570" y="122957"/>
                  <a:pt x="260828" y="122957"/>
                </a:cubicBezTo>
                <a:close/>
                <a:moveTo>
                  <a:pt x="5949" y="118666"/>
                </a:moveTo>
                <a:cubicBezTo>
                  <a:pt x="6693" y="118295"/>
                  <a:pt x="7437" y="118295"/>
                  <a:pt x="8924" y="119780"/>
                </a:cubicBezTo>
                <a:cubicBezTo>
                  <a:pt x="14873" y="122752"/>
                  <a:pt x="20823" y="125723"/>
                  <a:pt x="29747" y="131666"/>
                </a:cubicBezTo>
                <a:cubicBezTo>
                  <a:pt x="53545" y="140581"/>
                  <a:pt x="86267" y="143552"/>
                  <a:pt x="118989" y="143552"/>
                </a:cubicBezTo>
                <a:cubicBezTo>
                  <a:pt x="142787" y="143552"/>
                  <a:pt x="160636" y="143552"/>
                  <a:pt x="181460" y="137609"/>
                </a:cubicBezTo>
                <a:cubicBezTo>
                  <a:pt x="184434" y="137609"/>
                  <a:pt x="181460" y="140581"/>
                  <a:pt x="181460" y="140581"/>
                </a:cubicBezTo>
                <a:cubicBezTo>
                  <a:pt x="172535" y="149495"/>
                  <a:pt x="163611" y="158409"/>
                  <a:pt x="157661" y="170295"/>
                </a:cubicBezTo>
                <a:cubicBezTo>
                  <a:pt x="157661" y="170295"/>
                  <a:pt x="157661" y="173267"/>
                  <a:pt x="154686" y="173267"/>
                </a:cubicBezTo>
                <a:cubicBezTo>
                  <a:pt x="142787" y="176238"/>
                  <a:pt x="130888" y="176238"/>
                  <a:pt x="118989" y="176238"/>
                </a:cubicBezTo>
                <a:cubicBezTo>
                  <a:pt x="53545" y="176238"/>
                  <a:pt x="0" y="155438"/>
                  <a:pt x="0" y="131666"/>
                </a:cubicBezTo>
                <a:cubicBezTo>
                  <a:pt x="0" y="125723"/>
                  <a:pt x="2974" y="122752"/>
                  <a:pt x="2974" y="119780"/>
                </a:cubicBezTo>
                <a:cubicBezTo>
                  <a:pt x="4462" y="119780"/>
                  <a:pt x="5206" y="119038"/>
                  <a:pt x="5949" y="118666"/>
                </a:cubicBezTo>
                <a:close/>
                <a:moveTo>
                  <a:pt x="5914" y="73774"/>
                </a:moveTo>
                <a:cubicBezTo>
                  <a:pt x="14786" y="79717"/>
                  <a:pt x="20700" y="82688"/>
                  <a:pt x="29571" y="88631"/>
                </a:cubicBezTo>
                <a:cubicBezTo>
                  <a:pt x="53229" y="97546"/>
                  <a:pt x="85758" y="100517"/>
                  <a:pt x="118286" y="100517"/>
                </a:cubicBezTo>
                <a:cubicBezTo>
                  <a:pt x="150815" y="100517"/>
                  <a:pt x="180387" y="97546"/>
                  <a:pt x="204045" y="88631"/>
                </a:cubicBezTo>
                <a:cubicBezTo>
                  <a:pt x="212916" y="82688"/>
                  <a:pt x="218830" y="79717"/>
                  <a:pt x="227702" y="76745"/>
                </a:cubicBezTo>
                <a:cubicBezTo>
                  <a:pt x="227702" y="73774"/>
                  <a:pt x="230659" y="76745"/>
                  <a:pt x="230659" y="76745"/>
                </a:cubicBezTo>
                <a:cubicBezTo>
                  <a:pt x="233616" y="79717"/>
                  <a:pt x="233616" y="82688"/>
                  <a:pt x="233616" y="88631"/>
                </a:cubicBezTo>
                <a:cubicBezTo>
                  <a:pt x="233616" y="112403"/>
                  <a:pt x="180387" y="133203"/>
                  <a:pt x="118286" y="133203"/>
                </a:cubicBezTo>
                <a:cubicBezTo>
                  <a:pt x="53229" y="133203"/>
                  <a:pt x="0" y="112403"/>
                  <a:pt x="0" y="88631"/>
                </a:cubicBezTo>
                <a:cubicBezTo>
                  <a:pt x="0" y="82688"/>
                  <a:pt x="2957" y="79717"/>
                  <a:pt x="2957" y="76745"/>
                </a:cubicBezTo>
                <a:cubicBezTo>
                  <a:pt x="5914" y="76745"/>
                  <a:pt x="5914" y="73774"/>
                  <a:pt x="5914" y="73774"/>
                </a:cubicBezTo>
                <a:close/>
                <a:moveTo>
                  <a:pt x="116808" y="0"/>
                </a:moveTo>
                <a:cubicBezTo>
                  <a:pt x="181319" y="0"/>
                  <a:pt x="233616" y="19726"/>
                  <a:pt x="233616" y="44060"/>
                </a:cubicBezTo>
                <a:cubicBezTo>
                  <a:pt x="233616" y="68394"/>
                  <a:pt x="181319" y="88120"/>
                  <a:pt x="116808" y="88120"/>
                </a:cubicBezTo>
                <a:cubicBezTo>
                  <a:pt x="52297" y="88120"/>
                  <a:pt x="0" y="68394"/>
                  <a:pt x="0" y="44060"/>
                </a:cubicBezTo>
                <a:cubicBezTo>
                  <a:pt x="0" y="19726"/>
                  <a:pt x="52297" y="0"/>
                  <a:pt x="116808" y="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wrap="square" anchor="ctr">
            <a:noAutofit/>
          </a:bodyPr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7"/>
            </p:custDataLst>
          </p:nvPr>
        </p:nvSpPr>
        <p:spPr bwMode="auto">
          <a:xfrm>
            <a:off x="8568961" y="3104672"/>
            <a:ext cx="2659423" cy="378481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&lt;span&gt; </a:t>
            </a:r>
            <a:r>
              <a:rPr lang="zh-CN" altLang="en-US" b="1" spc="30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元素</a:t>
            </a:r>
            <a:endParaRPr lang="zh-CN" altLang="en-US" b="1" spc="300">
              <a:solidFill>
                <a:srgbClr val="3498DB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 bwMode="auto">
          <a:xfrm>
            <a:off x="8568690" y="3530600"/>
            <a:ext cx="2659380" cy="1800860"/>
          </a:xfrm>
          <a:prstGeom prst="rect">
            <a:avLst/>
          </a:prstGeom>
          <a:noFill/>
        </p:spPr>
        <p:txBody>
          <a:bodyPr wrap="square" lIns="90000" tIns="0" rIns="90000" bIns="46800"/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&lt;span&gt;</a:t>
            </a:r>
            <a:r>
              <a:rPr lang="zh-CN" altLang="en-US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的作用是组合行内元素，以便通过样式来格式化它们。</a:t>
            </a:r>
            <a:endParaRPr lang="zh-CN" altLang="en-US" sz="1400" spc="15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&lt;span&gt;</a:t>
            </a:r>
            <a:r>
              <a:rPr lang="zh-CN" altLang="en-US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元素是行内元素，浏览器显示时通常不会以新行开始。</a:t>
            </a:r>
            <a:endParaRPr lang="zh-CN" altLang="en-US" sz="1400" spc="15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椭圆 48"/>
          <p:cNvSpPr/>
          <p:nvPr>
            <p:custDataLst>
              <p:tags r:id="rId9"/>
            </p:custDataLst>
          </p:nvPr>
        </p:nvSpPr>
        <p:spPr bwMode="gray">
          <a:xfrm>
            <a:off x="3752953" y="3253233"/>
            <a:ext cx="684616" cy="684616"/>
          </a:xfrm>
          <a:prstGeom prst="ellipse">
            <a:avLst/>
          </a:prstGeom>
          <a:solidFill>
            <a:srgbClr val="1F74AD"/>
          </a:solidFill>
          <a:ln w="9525">
            <a:noFill/>
            <a:round/>
          </a:ln>
          <a:effectLst/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0"/>
            </p:custDataLst>
          </p:nvPr>
        </p:nvSpPr>
        <p:spPr bwMode="auto">
          <a:xfrm>
            <a:off x="3920053" y="3400852"/>
            <a:ext cx="350423" cy="389359"/>
          </a:xfrm>
          <a:custGeom>
            <a:avLst/>
            <a:gdLst>
              <a:gd name="connsiteX0" fmla="*/ 183101 w 350423"/>
              <a:gd name="connsiteY0" fmla="*/ 96316 h 389359"/>
              <a:gd name="connsiteX1" fmla="*/ 293044 w 350423"/>
              <a:gd name="connsiteY1" fmla="*/ 200995 h 389359"/>
              <a:gd name="connsiteX2" fmla="*/ 287101 w 350423"/>
              <a:gd name="connsiteY2" fmla="*/ 206976 h 389359"/>
              <a:gd name="connsiteX3" fmla="*/ 183101 w 350423"/>
              <a:gd name="connsiteY3" fmla="*/ 206976 h 389359"/>
              <a:gd name="connsiteX4" fmla="*/ 174187 w 350423"/>
              <a:gd name="connsiteY4" fmla="*/ 200995 h 389359"/>
              <a:gd name="connsiteX5" fmla="*/ 174187 w 350423"/>
              <a:gd name="connsiteY5" fmla="*/ 102298 h 389359"/>
              <a:gd name="connsiteX6" fmla="*/ 183101 w 350423"/>
              <a:gd name="connsiteY6" fmla="*/ 96316 h 389359"/>
              <a:gd name="connsiteX7" fmla="*/ 173739 w 350423"/>
              <a:gd name="connsiteY7" fmla="*/ 73742 h 389359"/>
              <a:gd name="connsiteX8" fmla="*/ 70674 w 350423"/>
              <a:gd name="connsiteY8" fmla="*/ 120937 h 389359"/>
              <a:gd name="connsiteX9" fmla="*/ 32392 w 350423"/>
              <a:gd name="connsiteY9" fmla="*/ 215327 h 389359"/>
              <a:gd name="connsiteX10" fmla="*/ 173739 w 350423"/>
              <a:gd name="connsiteY10" fmla="*/ 356913 h 389359"/>
              <a:gd name="connsiteX11" fmla="*/ 315086 w 350423"/>
              <a:gd name="connsiteY11" fmla="*/ 230076 h 389359"/>
              <a:gd name="connsiteX12" fmla="*/ 315086 w 350423"/>
              <a:gd name="connsiteY12" fmla="*/ 215327 h 389359"/>
              <a:gd name="connsiteX13" fmla="*/ 173739 w 350423"/>
              <a:gd name="connsiteY13" fmla="*/ 73742 h 389359"/>
              <a:gd name="connsiteX14" fmla="*/ 173739 w 350423"/>
              <a:gd name="connsiteY14" fmla="*/ 0 h 389359"/>
              <a:gd name="connsiteX15" fmla="*/ 217910 w 350423"/>
              <a:gd name="connsiteY15" fmla="*/ 20648 h 389359"/>
              <a:gd name="connsiteX16" fmla="*/ 200242 w 350423"/>
              <a:gd name="connsiteY16" fmla="*/ 35396 h 389359"/>
              <a:gd name="connsiteX17" fmla="*/ 200242 w 350423"/>
              <a:gd name="connsiteY17" fmla="*/ 41296 h 389359"/>
              <a:gd name="connsiteX18" fmla="*/ 203187 w 350423"/>
              <a:gd name="connsiteY18" fmla="*/ 44245 h 389359"/>
              <a:gd name="connsiteX19" fmla="*/ 285639 w 350423"/>
              <a:gd name="connsiteY19" fmla="*/ 82591 h 389359"/>
              <a:gd name="connsiteX20" fmla="*/ 288584 w 350423"/>
              <a:gd name="connsiteY20" fmla="*/ 82591 h 389359"/>
              <a:gd name="connsiteX21" fmla="*/ 297418 w 350423"/>
              <a:gd name="connsiteY21" fmla="*/ 73742 h 389359"/>
              <a:gd name="connsiteX22" fmla="*/ 297418 w 350423"/>
              <a:gd name="connsiteY22" fmla="*/ 64893 h 389359"/>
              <a:gd name="connsiteX23" fmla="*/ 323921 w 350423"/>
              <a:gd name="connsiteY23" fmla="*/ 70793 h 389359"/>
              <a:gd name="connsiteX24" fmla="*/ 329810 w 350423"/>
              <a:gd name="connsiteY24" fmla="*/ 97340 h 389359"/>
              <a:gd name="connsiteX25" fmla="*/ 320976 w 350423"/>
              <a:gd name="connsiteY25" fmla="*/ 97340 h 389359"/>
              <a:gd name="connsiteX26" fmla="*/ 312142 w 350423"/>
              <a:gd name="connsiteY26" fmla="*/ 106189 h 389359"/>
              <a:gd name="connsiteX27" fmla="*/ 312142 w 350423"/>
              <a:gd name="connsiteY27" fmla="*/ 109139 h 389359"/>
              <a:gd name="connsiteX28" fmla="*/ 350423 w 350423"/>
              <a:gd name="connsiteY28" fmla="*/ 215327 h 389359"/>
              <a:gd name="connsiteX29" fmla="*/ 347479 w 350423"/>
              <a:gd name="connsiteY29" fmla="*/ 230076 h 389359"/>
              <a:gd name="connsiteX30" fmla="*/ 173739 w 350423"/>
              <a:gd name="connsiteY30" fmla="*/ 389359 h 389359"/>
              <a:gd name="connsiteX31" fmla="*/ 0 w 350423"/>
              <a:gd name="connsiteY31" fmla="*/ 215327 h 389359"/>
              <a:gd name="connsiteX32" fmla="*/ 44171 w 350423"/>
              <a:gd name="connsiteY32" fmla="*/ 100290 h 389359"/>
              <a:gd name="connsiteX33" fmla="*/ 147237 w 350423"/>
              <a:gd name="connsiteY33" fmla="*/ 44245 h 389359"/>
              <a:gd name="connsiteX34" fmla="*/ 150181 w 350423"/>
              <a:gd name="connsiteY34" fmla="*/ 41296 h 389359"/>
              <a:gd name="connsiteX35" fmla="*/ 150181 w 350423"/>
              <a:gd name="connsiteY35" fmla="*/ 38346 h 389359"/>
              <a:gd name="connsiteX36" fmla="*/ 147237 w 350423"/>
              <a:gd name="connsiteY36" fmla="*/ 35396 h 389359"/>
              <a:gd name="connsiteX37" fmla="*/ 132513 w 350423"/>
              <a:gd name="connsiteY37" fmla="*/ 20648 h 389359"/>
              <a:gd name="connsiteX38" fmla="*/ 173739 w 350423"/>
              <a:gd name="connsiteY38" fmla="*/ 0 h 38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0423" h="389359">
                <a:moveTo>
                  <a:pt x="183101" y="96316"/>
                </a:moveTo>
                <a:cubicBezTo>
                  <a:pt x="239558" y="99307"/>
                  <a:pt x="287101" y="144169"/>
                  <a:pt x="293044" y="200995"/>
                </a:cubicBezTo>
                <a:cubicBezTo>
                  <a:pt x="293044" y="203985"/>
                  <a:pt x="293044" y="206976"/>
                  <a:pt x="287101" y="206976"/>
                </a:cubicBezTo>
                <a:lnTo>
                  <a:pt x="183101" y="206976"/>
                </a:lnTo>
                <a:cubicBezTo>
                  <a:pt x="174187" y="206976"/>
                  <a:pt x="174187" y="200995"/>
                  <a:pt x="174187" y="200995"/>
                </a:cubicBezTo>
                <a:cubicBezTo>
                  <a:pt x="174187" y="200995"/>
                  <a:pt x="174187" y="200995"/>
                  <a:pt x="174187" y="102298"/>
                </a:cubicBezTo>
                <a:cubicBezTo>
                  <a:pt x="174187" y="96316"/>
                  <a:pt x="180130" y="96316"/>
                  <a:pt x="183101" y="96316"/>
                </a:cubicBezTo>
                <a:close/>
                <a:moveTo>
                  <a:pt x="173739" y="73742"/>
                </a:moveTo>
                <a:cubicBezTo>
                  <a:pt x="132513" y="73742"/>
                  <a:pt x="94232" y="91441"/>
                  <a:pt x="70674" y="120937"/>
                </a:cubicBezTo>
                <a:cubicBezTo>
                  <a:pt x="47116" y="147485"/>
                  <a:pt x="32392" y="179931"/>
                  <a:pt x="32392" y="215327"/>
                </a:cubicBezTo>
                <a:cubicBezTo>
                  <a:pt x="32392" y="294969"/>
                  <a:pt x="97176" y="356913"/>
                  <a:pt x="173739" y="356913"/>
                </a:cubicBezTo>
                <a:cubicBezTo>
                  <a:pt x="247358" y="356913"/>
                  <a:pt x="309197" y="300868"/>
                  <a:pt x="315086" y="230076"/>
                </a:cubicBezTo>
                <a:cubicBezTo>
                  <a:pt x="315086" y="224177"/>
                  <a:pt x="315086" y="221227"/>
                  <a:pt x="315086" y="215327"/>
                </a:cubicBezTo>
                <a:cubicBezTo>
                  <a:pt x="315086" y="138636"/>
                  <a:pt x="253247" y="73742"/>
                  <a:pt x="173739" y="73742"/>
                </a:cubicBezTo>
                <a:close/>
                <a:moveTo>
                  <a:pt x="173739" y="0"/>
                </a:moveTo>
                <a:cubicBezTo>
                  <a:pt x="200242" y="0"/>
                  <a:pt x="229689" y="8849"/>
                  <a:pt x="217910" y="20648"/>
                </a:cubicBezTo>
                <a:cubicBezTo>
                  <a:pt x="212021" y="26547"/>
                  <a:pt x="209076" y="32447"/>
                  <a:pt x="200242" y="35396"/>
                </a:cubicBezTo>
                <a:cubicBezTo>
                  <a:pt x="200242" y="35396"/>
                  <a:pt x="200242" y="35396"/>
                  <a:pt x="200242" y="41296"/>
                </a:cubicBezTo>
                <a:cubicBezTo>
                  <a:pt x="200242" y="44245"/>
                  <a:pt x="200242" y="44245"/>
                  <a:pt x="203187" y="44245"/>
                </a:cubicBezTo>
                <a:cubicBezTo>
                  <a:pt x="232634" y="47195"/>
                  <a:pt x="262081" y="61944"/>
                  <a:pt x="285639" y="82591"/>
                </a:cubicBezTo>
                <a:cubicBezTo>
                  <a:pt x="285639" y="82591"/>
                  <a:pt x="288584" y="82591"/>
                  <a:pt x="288584" y="82591"/>
                </a:cubicBezTo>
                <a:cubicBezTo>
                  <a:pt x="288584" y="82591"/>
                  <a:pt x="288584" y="82591"/>
                  <a:pt x="297418" y="73742"/>
                </a:cubicBezTo>
                <a:cubicBezTo>
                  <a:pt x="297418" y="70793"/>
                  <a:pt x="297418" y="67843"/>
                  <a:pt x="297418" y="64893"/>
                </a:cubicBezTo>
                <a:cubicBezTo>
                  <a:pt x="300363" y="53095"/>
                  <a:pt x="312142" y="58994"/>
                  <a:pt x="323921" y="70793"/>
                </a:cubicBezTo>
                <a:cubicBezTo>
                  <a:pt x="335700" y="82591"/>
                  <a:pt x="341589" y="94390"/>
                  <a:pt x="329810" y="97340"/>
                </a:cubicBezTo>
                <a:cubicBezTo>
                  <a:pt x="326865" y="97340"/>
                  <a:pt x="323921" y="97340"/>
                  <a:pt x="320976" y="97340"/>
                </a:cubicBezTo>
                <a:cubicBezTo>
                  <a:pt x="320976" y="97340"/>
                  <a:pt x="320976" y="97340"/>
                  <a:pt x="312142" y="106189"/>
                </a:cubicBezTo>
                <a:cubicBezTo>
                  <a:pt x="312142" y="106189"/>
                  <a:pt x="312142" y="109139"/>
                  <a:pt x="312142" y="109139"/>
                </a:cubicBezTo>
                <a:cubicBezTo>
                  <a:pt x="335700" y="138636"/>
                  <a:pt x="350423" y="176981"/>
                  <a:pt x="350423" y="215327"/>
                </a:cubicBezTo>
                <a:cubicBezTo>
                  <a:pt x="350423" y="221227"/>
                  <a:pt x="347479" y="224177"/>
                  <a:pt x="347479" y="230076"/>
                </a:cubicBezTo>
                <a:cubicBezTo>
                  <a:pt x="341589" y="318567"/>
                  <a:pt x="265026" y="389359"/>
                  <a:pt x="173739" y="389359"/>
                </a:cubicBezTo>
                <a:cubicBezTo>
                  <a:pt x="79508" y="389359"/>
                  <a:pt x="0" y="312667"/>
                  <a:pt x="0" y="215327"/>
                </a:cubicBezTo>
                <a:cubicBezTo>
                  <a:pt x="0" y="171082"/>
                  <a:pt x="17669" y="129786"/>
                  <a:pt x="44171" y="100290"/>
                </a:cubicBezTo>
                <a:cubicBezTo>
                  <a:pt x="70674" y="70793"/>
                  <a:pt x="106010" y="50145"/>
                  <a:pt x="147237" y="44245"/>
                </a:cubicBezTo>
                <a:cubicBezTo>
                  <a:pt x="150181" y="44245"/>
                  <a:pt x="150181" y="44245"/>
                  <a:pt x="150181" y="41296"/>
                </a:cubicBezTo>
                <a:cubicBezTo>
                  <a:pt x="150181" y="41296"/>
                  <a:pt x="150181" y="41296"/>
                  <a:pt x="150181" y="38346"/>
                </a:cubicBezTo>
                <a:cubicBezTo>
                  <a:pt x="150181" y="35396"/>
                  <a:pt x="150181" y="35396"/>
                  <a:pt x="147237" y="35396"/>
                </a:cubicBezTo>
                <a:cubicBezTo>
                  <a:pt x="141347" y="32447"/>
                  <a:pt x="135458" y="26547"/>
                  <a:pt x="132513" y="20648"/>
                </a:cubicBezTo>
                <a:cubicBezTo>
                  <a:pt x="120734" y="8849"/>
                  <a:pt x="150181" y="0"/>
                  <a:pt x="173739" y="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wrap="square" anchor="ctr">
            <a:noAutofit/>
          </a:bodyPr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11"/>
            </p:custDataLst>
          </p:nvPr>
        </p:nvSpPr>
        <p:spPr bwMode="auto">
          <a:xfrm>
            <a:off x="1005840" y="3107630"/>
            <a:ext cx="2670913" cy="377894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&lt;div&gt; </a:t>
            </a:r>
            <a:r>
              <a:rPr lang="zh-CN" altLang="en-US" b="1" spc="300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元素</a:t>
            </a:r>
            <a:endParaRPr lang="zh-CN" altLang="en-US" b="1" spc="300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12"/>
            </p:custDataLst>
          </p:nvPr>
        </p:nvSpPr>
        <p:spPr bwMode="auto">
          <a:xfrm>
            <a:off x="1005840" y="3527425"/>
            <a:ext cx="2670810" cy="2403475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&lt;div&gt; 标签可以把文档分割为独立的、不同的部分。它可以用作严格的组织工具，并且不使用任何格式与其关联。</a:t>
            </a:r>
            <a:endParaRPr lang="en-US" altLang="zh-CN" sz="1400" spc="15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&lt;div&gt;元素是块级元素，如无特殊设置</a:t>
            </a:r>
            <a:r>
              <a:rPr lang="zh-CN" altLang="en-US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浏览器会在新行显示其内容。</a:t>
            </a:r>
            <a:endParaRPr lang="zh-CN" altLang="en-US" sz="1400" spc="15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任意多边形 51"/>
          <p:cNvSpPr/>
          <p:nvPr>
            <p:custDataLst>
              <p:tags r:id="rId13"/>
            </p:custDataLst>
          </p:nvPr>
        </p:nvSpPr>
        <p:spPr bwMode="auto">
          <a:xfrm>
            <a:off x="4554258" y="3657441"/>
            <a:ext cx="1496350" cy="1331871"/>
          </a:xfrm>
          <a:custGeom>
            <a:avLst/>
            <a:gdLst/>
            <a:ahLst/>
            <a:cxnLst>
              <a:cxn ang="0">
                <a:pos x="746" y="266"/>
              </a:cxn>
              <a:cxn ang="0">
                <a:pos x="743" y="664"/>
              </a:cxn>
              <a:cxn ang="0">
                <a:pos x="0" y="266"/>
              </a:cxn>
              <a:cxn ang="0">
                <a:pos x="190" y="0"/>
              </a:cxn>
              <a:cxn ang="0">
                <a:pos x="746" y="266"/>
              </a:cxn>
              <a:cxn ang="0">
                <a:pos x="746" y="266"/>
              </a:cxn>
              <a:cxn ang="0">
                <a:pos x="746" y="266"/>
              </a:cxn>
            </a:cxnLst>
            <a:rect l="0" t="0" r="r" b="b"/>
            <a:pathLst>
              <a:path w="746" h="664">
                <a:moveTo>
                  <a:pt x="746" y="266"/>
                </a:moveTo>
                <a:lnTo>
                  <a:pt x="743" y="664"/>
                </a:lnTo>
                <a:lnTo>
                  <a:pt x="0" y="266"/>
                </a:lnTo>
                <a:lnTo>
                  <a:pt x="190" y="0"/>
                </a:lnTo>
                <a:lnTo>
                  <a:pt x="746" y="266"/>
                </a:lnTo>
                <a:lnTo>
                  <a:pt x="746" y="266"/>
                </a:lnTo>
                <a:lnTo>
                  <a:pt x="746" y="266"/>
                </a:ln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任意多边形 52"/>
          <p:cNvSpPr/>
          <p:nvPr>
            <p:custDataLst>
              <p:tags r:id="rId14"/>
            </p:custDataLst>
          </p:nvPr>
        </p:nvSpPr>
        <p:spPr bwMode="auto">
          <a:xfrm>
            <a:off x="6050608" y="3657441"/>
            <a:ext cx="1496350" cy="1331871"/>
          </a:xfrm>
          <a:custGeom>
            <a:avLst/>
            <a:gdLst/>
            <a:ahLst/>
            <a:cxnLst>
              <a:cxn ang="0">
                <a:pos x="3" y="266"/>
              </a:cxn>
              <a:cxn ang="0">
                <a:pos x="0" y="664"/>
              </a:cxn>
              <a:cxn ang="0">
                <a:pos x="746" y="266"/>
              </a:cxn>
              <a:cxn ang="0">
                <a:pos x="555" y="0"/>
              </a:cxn>
              <a:cxn ang="0">
                <a:pos x="3" y="266"/>
              </a:cxn>
              <a:cxn ang="0">
                <a:pos x="3" y="266"/>
              </a:cxn>
              <a:cxn ang="0">
                <a:pos x="3" y="266"/>
              </a:cxn>
            </a:cxnLst>
            <a:rect l="0" t="0" r="r" b="b"/>
            <a:pathLst>
              <a:path w="746" h="664">
                <a:moveTo>
                  <a:pt x="3" y="266"/>
                </a:moveTo>
                <a:lnTo>
                  <a:pt x="0" y="664"/>
                </a:lnTo>
                <a:lnTo>
                  <a:pt x="746" y="266"/>
                </a:lnTo>
                <a:lnTo>
                  <a:pt x="555" y="0"/>
                </a:lnTo>
                <a:lnTo>
                  <a:pt x="3" y="266"/>
                </a:lnTo>
                <a:lnTo>
                  <a:pt x="3" y="266"/>
                </a:lnTo>
                <a:lnTo>
                  <a:pt x="3" y="266"/>
                </a:lnTo>
                <a:close/>
              </a:path>
            </a:pathLst>
          </a:custGeom>
          <a:solidFill>
            <a:srgbClr val="3498DB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任意多边形 53"/>
          <p:cNvSpPr/>
          <p:nvPr>
            <p:custDataLst>
              <p:tags r:id="rId15"/>
            </p:custDataLst>
          </p:nvPr>
        </p:nvSpPr>
        <p:spPr bwMode="auto">
          <a:xfrm>
            <a:off x="4935366" y="3113860"/>
            <a:ext cx="2232491" cy="1077132"/>
          </a:xfrm>
          <a:custGeom>
            <a:avLst/>
            <a:gdLst/>
            <a:ahLst/>
            <a:cxnLst>
              <a:cxn ang="0">
                <a:pos x="0" y="268"/>
              </a:cxn>
              <a:cxn ang="0">
                <a:pos x="556" y="0"/>
              </a:cxn>
              <a:cxn ang="0">
                <a:pos x="1113" y="268"/>
              </a:cxn>
              <a:cxn ang="0">
                <a:pos x="556" y="537"/>
              </a:cxn>
              <a:cxn ang="0">
                <a:pos x="0" y="268"/>
              </a:cxn>
              <a:cxn ang="0">
                <a:pos x="0" y="268"/>
              </a:cxn>
            </a:cxnLst>
            <a:rect l="0" t="0" r="r" b="b"/>
            <a:pathLst>
              <a:path w="1113" h="537">
                <a:moveTo>
                  <a:pt x="0" y="268"/>
                </a:moveTo>
                <a:lnTo>
                  <a:pt x="556" y="0"/>
                </a:lnTo>
                <a:lnTo>
                  <a:pt x="1113" y="268"/>
                </a:lnTo>
                <a:lnTo>
                  <a:pt x="556" y="537"/>
                </a:lnTo>
                <a:lnTo>
                  <a:pt x="0" y="268"/>
                </a:lnTo>
                <a:lnTo>
                  <a:pt x="0" y="268"/>
                </a:lnTo>
                <a:close/>
              </a:path>
            </a:pathLst>
          </a:custGeom>
          <a:solidFill>
            <a:srgbClr val="3498DB">
              <a:lumMod val="60000"/>
              <a:lumOff val="4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任意多边形 49"/>
          <p:cNvSpPr/>
          <p:nvPr>
            <p:custDataLst>
              <p:tags r:id="rId16"/>
            </p:custDataLst>
          </p:nvPr>
        </p:nvSpPr>
        <p:spPr bwMode="auto">
          <a:xfrm>
            <a:off x="4934164" y="2231908"/>
            <a:ext cx="1145130" cy="1882071"/>
          </a:xfrm>
          <a:custGeom>
            <a:avLst/>
            <a:gdLst/>
            <a:ahLst/>
            <a:cxnLst>
              <a:cxn ang="0">
                <a:pos x="519" y="853"/>
              </a:cxn>
              <a:cxn ang="0">
                <a:pos x="0" y="621"/>
              </a:cxn>
              <a:cxn ang="0">
                <a:pos x="516" y="0"/>
              </a:cxn>
              <a:cxn ang="0">
                <a:pos x="519" y="853"/>
              </a:cxn>
              <a:cxn ang="0">
                <a:pos x="519" y="853"/>
              </a:cxn>
              <a:cxn ang="0">
                <a:pos x="519" y="853"/>
              </a:cxn>
            </a:cxnLst>
            <a:rect l="0" t="0" r="r" b="b"/>
            <a:pathLst>
              <a:path w="519" h="853">
                <a:moveTo>
                  <a:pt x="519" y="853"/>
                </a:moveTo>
                <a:lnTo>
                  <a:pt x="0" y="621"/>
                </a:lnTo>
                <a:lnTo>
                  <a:pt x="516" y="0"/>
                </a:lnTo>
                <a:lnTo>
                  <a:pt x="519" y="853"/>
                </a:lnTo>
                <a:lnTo>
                  <a:pt x="519" y="853"/>
                </a:lnTo>
                <a:lnTo>
                  <a:pt x="519" y="853"/>
                </a:ln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任意多边形 50"/>
          <p:cNvSpPr/>
          <p:nvPr>
            <p:custDataLst>
              <p:tags r:id="rId17"/>
            </p:custDataLst>
          </p:nvPr>
        </p:nvSpPr>
        <p:spPr bwMode="auto">
          <a:xfrm>
            <a:off x="6066055" y="2231908"/>
            <a:ext cx="1101001" cy="1882071"/>
          </a:xfrm>
          <a:custGeom>
            <a:avLst/>
            <a:gdLst/>
            <a:ahLst/>
            <a:cxnLst>
              <a:cxn ang="0">
                <a:pos x="1" y="853"/>
              </a:cxn>
              <a:cxn ang="0">
                <a:pos x="499" y="632"/>
              </a:cxn>
              <a:cxn ang="0">
                <a:pos x="0" y="0"/>
              </a:cxn>
              <a:cxn ang="0">
                <a:pos x="1" y="853"/>
              </a:cxn>
              <a:cxn ang="0">
                <a:pos x="1" y="853"/>
              </a:cxn>
              <a:cxn ang="0">
                <a:pos x="1" y="853"/>
              </a:cxn>
            </a:cxnLst>
            <a:rect l="0" t="0" r="r" b="b"/>
            <a:pathLst>
              <a:path w="499" h="853">
                <a:moveTo>
                  <a:pt x="1" y="853"/>
                </a:moveTo>
                <a:lnTo>
                  <a:pt x="499" y="632"/>
                </a:lnTo>
                <a:lnTo>
                  <a:pt x="0" y="0"/>
                </a:lnTo>
                <a:lnTo>
                  <a:pt x="1" y="853"/>
                </a:lnTo>
                <a:lnTo>
                  <a:pt x="1" y="853"/>
                </a:lnTo>
                <a:lnTo>
                  <a:pt x="1" y="853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18"/>
            </p:custDataLst>
          </p:nvPr>
        </p:nvSpPr>
        <p:spPr>
          <a:xfrm>
            <a:off x="670874" y="950038"/>
            <a:ext cx="1085025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000" dirty="0"/>
              <a:t>在</a:t>
            </a:r>
            <a:r>
              <a:rPr lang="en-US" altLang="zh-CN" sz="2000" dirty="0"/>
              <a:t>HTML</a:t>
            </a:r>
            <a:r>
              <a:rPr lang="zh-CN" altLang="en-US" sz="2000" dirty="0"/>
              <a:t>中，有一些元素用于将文档内容按逻辑进行组织。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000" dirty="0"/>
              <a:t>这些元素通常用于对同一类内容应用相同的样式。</a:t>
            </a:r>
            <a:endParaRPr lang="zh-CN" altLang="en-US" sz="2000" dirty="0"/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9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5979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语言基础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 HTML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右箭头 6"/>
          <p:cNvSpPr/>
          <p:nvPr>
            <p:custDataLst>
              <p:tags r:id="rId5"/>
            </p:custDataLst>
          </p:nvPr>
        </p:nvSpPr>
        <p:spPr>
          <a:xfrm>
            <a:off x="1531685" y="3676650"/>
            <a:ext cx="10060240" cy="266700"/>
          </a:xfrm>
          <a:prstGeom prst="rightArrow">
            <a:avLst>
              <a:gd name="adj1" fmla="val 50000"/>
              <a:gd name="adj2" fmla="val 18571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240262" y="3745161"/>
            <a:ext cx="144000" cy="1296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907709" y="3745161"/>
            <a:ext cx="180000" cy="1296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539156" y="3745161"/>
            <a:ext cx="216000" cy="1296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>
            <p:custDataLst>
              <p:tags r:id="rId9"/>
            </p:custDataLst>
          </p:nvPr>
        </p:nvSpPr>
        <p:spPr>
          <a:xfrm>
            <a:off x="1590040" y="3461385"/>
            <a:ext cx="1130300" cy="69786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1995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2150631" y="3134995"/>
            <a:ext cx="0" cy="287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275080" y="1898015"/>
            <a:ext cx="1751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就职于网景公司的</a:t>
            </a:r>
            <a:r>
              <a:rPr lang="en-US" altLang="zh-CN" dirty="0" smtClean="0"/>
              <a:t>Brendan Eich </a:t>
            </a:r>
            <a:r>
              <a:rPr lang="zh-CN" altLang="en-US" dirty="0" smtClean="0"/>
              <a:t>开发了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2348230" y="4506595"/>
            <a:ext cx="2632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微软公司在 </a:t>
            </a:r>
            <a:r>
              <a:rPr lang="en-US" altLang="zh-CN" dirty="0" smtClean="0"/>
              <a:t>Internet Explorer 3</a:t>
            </a:r>
            <a:r>
              <a:rPr lang="zh-CN" altLang="en-US" dirty="0" smtClean="0"/>
              <a:t>中加入了名为</a:t>
            </a:r>
            <a:r>
              <a:rPr lang="en-US" altLang="zh-CN" dirty="0" smtClean="0"/>
              <a:t>JScript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实现。</a:t>
            </a:r>
            <a:endParaRPr lang="zh-CN" altLang="en-US" dirty="0" smtClean="0"/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3668750" y="4169998"/>
            <a:ext cx="0" cy="287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4"/>
            </p:custDataLst>
          </p:nvPr>
        </p:nvCxnSpPr>
        <p:spPr>
          <a:xfrm>
            <a:off x="5153849" y="3162300"/>
            <a:ext cx="0" cy="287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4003040" y="1658620"/>
            <a:ext cx="2301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微软和网景等公司与欧洲计算机制造商协会（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）协作，发布了 </a:t>
            </a:r>
            <a:r>
              <a:rPr lang="en-US" altLang="zh-CN" dirty="0" smtClean="0"/>
              <a:t>ECMAScript 1.0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cxnSp>
        <p:nvCxnSpPr>
          <p:cNvPr id="23" name="直接连接符 22"/>
          <p:cNvCxnSpPr/>
          <p:nvPr>
            <p:custDataLst>
              <p:tags r:id="rId16"/>
            </p:custDataLst>
          </p:nvPr>
        </p:nvCxnSpPr>
        <p:spPr>
          <a:xfrm>
            <a:off x="6650378" y="4169998"/>
            <a:ext cx="0" cy="287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5665546" y="4531609"/>
            <a:ext cx="196966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国际标准化组织采用 </a:t>
            </a:r>
            <a:r>
              <a:rPr lang="en-US" altLang="zh-CN" dirty="0" smtClean="0"/>
              <a:t>ECMAScript</a:t>
            </a:r>
            <a:r>
              <a:rPr lang="zh-CN" altLang="en-US" dirty="0" smtClean="0"/>
              <a:t>作为标准，自此浏览器开发商都将 </a:t>
            </a:r>
            <a:r>
              <a:rPr lang="en-US" altLang="zh-CN" dirty="0" smtClean="0"/>
              <a:t>ECMAScript </a:t>
            </a:r>
            <a:r>
              <a:rPr lang="zh-CN" altLang="en-US" dirty="0" smtClean="0"/>
              <a:t>作为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实现的基础。</a:t>
            </a:r>
            <a:endParaRPr lang="zh-CN" altLang="en-US" dirty="0" smtClean="0"/>
          </a:p>
        </p:txBody>
      </p:sp>
      <p:cxnSp>
        <p:nvCxnSpPr>
          <p:cNvPr id="25" name="直接连接符 24"/>
          <p:cNvCxnSpPr/>
          <p:nvPr>
            <p:custDataLst>
              <p:tags r:id="rId18"/>
            </p:custDataLst>
          </p:nvPr>
        </p:nvCxnSpPr>
        <p:spPr>
          <a:xfrm>
            <a:off x="8146907" y="3162300"/>
            <a:ext cx="0" cy="287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7162075" y="1378197"/>
            <a:ext cx="196966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ECMAScript 3.0</a:t>
            </a:r>
            <a:r>
              <a:rPr lang="zh-CN" altLang="en-US" dirty="0" smtClean="0"/>
              <a:t>发布，获得巨大成功，当前主流应用与教学所使用的语法来自此版本。</a:t>
            </a:r>
            <a:endParaRPr lang="zh-CN" altLang="en-US" dirty="0" smtClean="0"/>
          </a:p>
        </p:txBody>
      </p:sp>
      <p:cxnSp>
        <p:nvCxnSpPr>
          <p:cNvPr id="27" name="直接连接符 26"/>
          <p:cNvCxnSpPr/>
          <p:nvPr>
            <p:custDataLst>
              <p:tags r:id="rId20"/>
            </p:custDataLst>
          </p:nvPr>
        </p:nvCxnSpPr>
        <p:spPr>
          <a:xfrm>
            <a:off x="9643436" y="4213470"/>
            <a:ext cx="0" cy="287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21"/>
            </p:custDataLst>
          </p:nvPr>
        </p:nvSpPr>
        <p:spPr>
          <a:xfrm>
            <a:off x="8287385" y="4521200"/>
            <a:ext cx="2722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2015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ECMAScript 6</a:t>
            </a:r>
            <a:r>
              <a:rPr lang="zh-CN" altLang="en-US" dirty="0" smtClean="0"/>
              <a:t>成为国际标准。它的目标是使 JavaScript 可以用来编写复杂的大型应用程序，成为企业级开发语言。</a:t>
            </a:r>
            <a:endParaRPr lang="zh-CN" altLang="en-US" dirty="0" smtClean="0"/>
          </a:p>
        </p:txBody>
      </p:sp>
      <p:sp>
        <p:nvSpPr>
          <p:cNvPr id="2" name="六边形 1"/>
          <p:cNvSpPr/>
          <p:nvPr>
            <p:custDataLst>
              <p:tags r:id="rId22"/>
            </p:custDataLst>
          </p:nvPr>
        </p:nvSpPr>
        <p:spPr>
          <a:xfrm>
            <a:off x="3091180" y="3451860"/>
            <a:ext cx="1130300" cy="69786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1996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3" name="六边形 2"/>
          <p:cNvSpPr/>
          <p:nvPr>
            <p:custDataLst>
              <p:tags r:id="rId23"/>
            </p:custDataLst>
          </p:nvPr>
        </p:nvSpPr>
        <p:spPr>
          <a:xfrm>
            <a:off x="7581900" y="3462655"/>
            <a:ext cx="1130300" cy="69786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1999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29" name="六边形 28"/>
          <p:cNvSpPr/>
          <p:nvPr>
            <p:custDataLst>
              <p:tags r:id="rId24"/>
            </p:custDataLst>
          </p:nvPr>
        </p:nvSpPr>
        <p:spPr>
          <a:xfrm>
            <a:off x="6085205" y="3459480"/>
            <a:ext cx="1130300" cy="69786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1998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30" name="六边形 29"/>
          <p:cNvSpPr/>
          <p:nvPr>
            <p:custDataLst>
              <p:tags r:id="rId25"/>
            </p:custDataLst>
          </p:nvPr>
        </p:nvSpPr>
        <p:spPr>
          <a:xfrm>
            <a:off x="4588510" y="3461385"/>
            <a:ext cx="1130300" cy="69786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1997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31" name="六边形 30"/>
          <p:cNvSpPr/>
          <p:nvPr>
            <p:custDataLst>
              <p:tags r:id="rId26"/>
            </p:custDataLst>
          </p:nvPr>
        </p:nvSpPr>
        <p:spPr>
          <a:xfrm>
            <a:off x="9096375" y="3448050"/>
            <a:ext cx="1130300" cy="69786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2015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9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9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9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9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8" grpId="0"/>
      <p:bldP spid="19" grpId="0"/>
      <p:bldP spid="22" grpId="0"/>
      <p:bldP spid="24" grpId="0"/>
      <p:bldP spid="26" grpId="0"/>
      <p:bldP spid="28" grpId="0"/>
      <p:bldP spid="2" grpId="0" bldLvl="0" animBg="1"/>
      <p:bldP spid="3" grpId="0" bldLvl="0" animBg="1"/>
      <p:bldP spid="29" grpId="0" bldLvl="0" animBg="1"/>
      <p:bldP spid="30" grpId="0" bldLvl="0" animBg="1"/>
      <p:bldP spid="3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6254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 JavaScript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实现标准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grpSp>
        <p:nvGrpSpPr>
          <p:cNvPr id="25" name="组合 24"/>
          <p:cNvGrpSpPr/>
          <p:nvPr>
            <p:custDataLst>
              <p:tags r:id="rId5"/>
            </p:custDataLst>
          </p:nvPr>
        </p:nvGrpSpPr>
        <p:grpSpPr>
          <a:xfrm>
            <a:off x="6423025" y="1977390"/>
            <a:ext cx="5288915" cy="4015740"/>
            <a:chOff x="7495" y="3114"/>
            <a:chExt cx="10570" cy="6324"/>
          </a:xfrm>
        </p:grpSpPr>
        <p:sp>
          <p:nvSpPr>
            <p:cNvPr id="22" name="圆角矩形 21"/>
            <p:cNvSpPr/>
            <p:nvPr/>
          </p:nvSpPr>
          <p:spPr>
            <a:xfrm>
              <a:off x="7495" y="3114"/>
              <a:ext cx="10570" cy="6324"/>
            </a:xfrm>
            <a:prstGeom prst="round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font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846" y="4043"/>
              <a:ext cx="10219" cy="479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/>
              <a:r>
                <a:rPr lang="zh-CN" altLang="en-US" sz="2400" dirty="0" smtClean="0">
                  <a:sym typeface="+mn-ea"/>
                </a:rPr>
                <a:t>虽然 </a:t>
              </a:r>
              <a:r>
                <a:rPr lang="en-US" altLang="zh-CN" sz="2400" dirty="0" smtClean="0">
                  <a:sym typeface="+mn-ea"/>
                </a:rPr>
                <a:t>JavaScript </a:t>
              </a:r>
              <a:r>
                <a:rPr lang="zh-CN" altLang="en-US" sz="2400" dirty="0" smtClean="0">
                  <a:sym typeface="+mn-ea"/>
                </a:rPr>
                <a:t>和 </a:t>
              </a:r>
              <a:r>
                <a:rPr lang="en-US" altLang="zh-CN" sz="2400" dirty="0" smtClean="0">
                  <a:sym typeface="+mn-ea"/>
                </a:rPr>
                <a:t>ECMAScript </a:t>
              </a:r>
              <a:r>
                <a:rPr lang="zh-CN" altLang="en-US" sz="2400" dirty="0" smtClean="0">
                  <a:sym typeface="+mn-ea"/>
                </a:rPr>
                <a:t>通常都被人们用来表达相同的含义，但</a:t>
              </a:r>
              <a:r>
                <a:rPr lang="en-US" altLang="zh-CN" sz="2400" dirty="0" smtClean="0">
                  <a:sym typeface="+mn-ea"/>
                </a:rPr>
                <a:t>JavaScript </a:t>
              </a:r>
              <a:r>
                <a:rPr lang="zh-CN" altLang="en-US" sz="2400" dirty="0" smtClean="0">
                  <a:sym typeface="+mn-ea"/>
                </a:rPr>
                <a:t>的内容却比 </a:t>
              </a:r>
              <a:r>
                <a:rPr lang="en-US" altLang="zh-CN" sz="2400" dirty="0" smtClean="0">
                  <a:sym typeface="+mn-ea"/>
                </a:rPr>
                <a:t>ECMA-262 </a:t>
              </a:r>
              <a:r>
                <a:rPr lang="zh-CN" altLang="en-US" sz="2400" dirty="0" smtClean="0">
                  <a:sym typeface="+mn-ea"/>
                </a:rPr>
                <a:t>标准中规定的要多得多。</a:t>
              </a:r>
              <a:endParaRPr lang="zh-CN" altLang="en-US" sz="2400" dirty="0" smtClean="0">
                <a:sym typeface="+mn-ea"/>
              </a:endParaRPr>
            </a:p>
            <a:p>
              <a:pPr fontAlgn="ctr"/>
              <a:r>
                <a:rPr lang="zh-CN" altLang="en-US" sz="2400" dirty="0" smtClean="0">
                  <a:sym typeface="+mn-ea"/>
                </a:rPr>
                <a:t>实际上，一个</a:t>
              </a:r>
              <a:r>
                <a:rPr lang="en-US" altLang="zh-CN" sz="2400" dirty="0" smtClean="0">
                  <a:sym typeface="+mn-ea"/>
                </a:rPr>
                <a:t>JavaScript </a:t>
              </a:r>
              <a:r>
                <a:rPr lang="zh-CN" altLang="en-US" sz="2400" dirty="0" smtClean="0">
                  <a:sym typeface="+mn-ea"/>
                </a:rPr>
                <a:t>实现应该由三个不同的部分组成：</a:t>
              </a:r>
              <a:r>
                <a:rPr lang="zh-CN" altLang="en-US" sz="2400" b="1" dirty="0" smtClean="0">
                  <a:sym typeface="+mn-ea"/>
                </a:rPr>
                <a:t>核心</a:t>
              </a:r>
              <a:r>
                <a:rPr lang="zh-CN" altLang="en-US" sz="2400" dirty="0" smtClean="0">
                  <a:sym typeface="+mn-ea"/>
                </a:rPr>
                <a:t>，</a:t>
              </a:r>
              <a:r>
                <a:rPr lang="zh-CN" altLang="en-US" sz="2400" b="1" dirty="0" smtClean="0">
                  <a:sym typeface="+mn-ea"/>
                </a:rPr>
                <a:t>文档对象模型</a:t>
              </a:r>
              <a:r>
                <a:rPr lang="zh-CN" altLang="en-US" sz="2400" dirty="0" smtClean="0">
                  <a:sym typeface="+mn-ea"/>
                </a:rPr>
                <a:t>，</a:t>
              </a:r>
              <a:r>
                <a:rPr lang="zh-CN" altLang="en-US" sz="2400" b="1" dirty="0" smtClean="0">
                  <a:sym typeface="+mn-ea"/>
                </a:rPr>
                <a:t>浏览器对象模型</a:t>
              </a:r>
              <a:r>
                <a:rPr lang="zh-CN" altLang="en-US" sz="2400" dirty="0" smtClean="0">
                  <a:sym typeface="+mn-ea"/>
                </a:rPr>
                <a:t>。</a:t>
              </a:r>
              <a:endParaRPr lang="zh-CN" altLang="en-US" sz="2400" dirty="0" smtClean="0"/>
            </a:p>
            <a:p>
              <a:endParaRPr lang="zh-CN" altLang="en-US" sz="2400" dirty="0"/>
            </a:p>
          </p:txBody>
        </p:sp>
      </p:grp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2012850" y="4705867"/>
            <a:ext cx="1830689" cy="313849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核心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7"/>
            </p:custDataLst>
          </p:nvPr>
        </p:nvSpPr>
        <p:spPr>
          <a:xfrm>
            <a:off x="2042795" y="4963160"/>
            <a:ext cx="1771015" cy="544195"/>
          </a:xfrm>
          <a:prstGeom prst="rect">
            <a:avLst/>
          </a:prstGeom>
          <a:noFill/>
        </p:spPr>
        <p:txBody>
          <a:bodyPr wrap="square" rtlCol="0" anchor="ctr" anchorCtr="0">
            <a:norm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ECMAScript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>
            <a:off x="122665" y="3173583"/>
            <a:ext cx="1830689" cy="313849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浏览器对象模型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9"/>
            </p:custDataLst>
          </p:nvPr>
        </p:nvSpPr>
        <p:spPr>
          <a:xfrm>
            <a:off x="669290" y="3544570"/>
            <a:ext cx="737870" cy="34607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BOM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0"/>
            </p:custDataLst>
          </p:nvPr>
        </p:nvSpPr>
        <p:spPr>
          <a:xfrm>
            <a:off x="3855466" y="3174218"/>
            <a:ext cx="1830689" cy="313849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文档对象模型</a:t>
            </a:r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1"/>
            </p:custDataLst>
          </p:nvPr>
        </p:nvSpPr>
        <p:spPr>
          <a:xfrm>
            <a:off x="4333240" y="3488055"/>
            <a:ext cx="918845" cy="403225"/>
          </a:xfrm>
          <a:prstGeom prst="rect">
            <a:avLst/>
          </a:prstGeom>
          <a:noFill/>
        </p:spPr>
        <p:txBody>
          <a:bodyPr wrap="square" rtlCol="0" anchor="ctr" anchorCtr="0">
            <a:norm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DOM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52" name="任意多边形 51"/>
          <p:cNvSpPr/>
          <p:nvPr>
            <p:custDataLst>
              <p:tags r:id="rId12"/>
            </p:custDataLst>
          </p:nvPr>
        </p:nvSpPr>
        <p:spPr>
          <a:xfrm>
            <a:off x="1525533" y="3834067"/>
            <a:ext cx="2751951" cy="799219"/>
          </a:xfrm>
          <a:custGeom>
            <a:avLst/>
            <a:gdLst>
              <a:gd name="connsiteX0" fmla="*/ 1585913 w 3181350"/>
              <a:gd name="connsiteY0" fmla="*/ 0 h 923925"/>
              <a:gd name="connsiteX1" fmla="*/ 3181350 w 3181350"/>
              <a:gd name="connsiteY1" fmla="*/ 919163 h 923925"/>
              <a:gd name="connsiteX2" fmla="*/ 0 w 3181350"/>
              <a:gd name="connsiteY2" fmla="*/ 923925 h 923925"/>
              <a:gd name="connsiteX3" fmla="*/ 1585913 w 3181350"/>
              <a:gd name="connsiteY3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923925">
                <a:moveTo>
                  <a:pt x="1585913" y="0"/>
                </a:moveTo>
                <a:lnTo>
                  <a:pt x="3181350" y="919163"/>
                </a:lnTo>
                <a:lnTo>
                  <a:pt x="0" y="923925"/>
                </a:lnTo>
                <a:lnTo>
                  <a:pt x="158591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3" name="任意多边形 52"/>
          <p:cNvSpPr/>
          <p:nvPr>
            <p:custDataLst>
              <p:tags r:id="rId13"/>
            </p:custDataLst>
          </p:nvPr>
        </p:nvSpPr>
        <p:spPr>
          <a:xfrm rot="14400000">
            <a:off x="1922952" y="3144972"/>
            <a:ext cx="2751950" cy="799219"/>
          </a:xfrm>
          <a:custGeom>
            <a:avLst/>
            <a:gdLst>
              <a:gd name="connsiteX0" fmla="*/ 1585913 w 3181350"/>
              <a:gd name="connsiteY0" fmla="*/ 0 h 923925"/>
              <a:gd name="connsiteX1" fmla="*/ 3181350 w 3181350"/>
              <a:gd name="connsiteY1" fmla="*/ 919163 h 923925"/>
              <a:gd name="connsiteX2" fmla="*/ 0 w 3181350"/>
              <a:gd name="connsiteY2" fmla="*/ 923925 h 923925"/>
              <a:gd name="connsiteX3" fmla="*/ 1585913 w 3181350"/>
              <a:gd name="connsiteY3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923925">
                <a:moveTo>
                  <a:pt x="1585913" y="0"/>
                </a:moveTo>
                <a:lnTo>
                  <a:pt x="3181350" y="919163"/>
                </a:lnTo>
                <a:lnTo>
                  <a:pt x="0" y="923925"/>
                </a:lnTo>
                <a:lnTo>
                  <a:pt x="158591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>
            <p:custDataLst>
              <p:tags r:id="rId14"/>
            </p:custDataLst>
          </p:nvPr>
        </p:nvSpPr>
        <p:spPr>
          <a:xfrm rot="7200000">
            <a:off x="1128116" y="3144973"/>
            <a:ext cx="2751950" cy="799219"/>
          </a:xfrm>
          <a:custGeom>
            <a:avLst/>
            <a:gdLst>
              <a:gd name="connsiteX0" fmla="*/ 1585913 w 3181350"/>
              <a:gd name="connsiteY0" fmla="*/ 0 h 923925"/>
              <a:gd name="connsiteX1" fmla="*/ 3181350 w 3181350"/>
              <a:gd name="connsiteY1" fmla="*/ 919163 h 923925"/>
              <a:gd name="connsiteX2" fmla="*/ 0 w 3181350"/>
              <a:gd name="connsiteY2" fmla="*/ 923925 h 923925"/>
              <a:gd name="connsiteX3" fmla="*/ 1585913 w 3181350"/>
              <a:gd name="connsiteY3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923925">
                <a:moveTo>
                  <a:pt x="1585913" y="0"/>
                </a:moveTo>
                <a:lnTo>
                  <a:pt x="3181350" y="919163"/>
                </a:lnTo>
                <a:lnTo>
                  <a:pt x="0" y="923925"/>
                </a:lnTo>
                <a:lnTo>
                  <a:pt x="1585913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99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1.3.1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实现标准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ECMAScript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5"/>
            </p:custDataLst>
          </p:nvPr>
        </p:nvSpPr>
        <p:spPr>
          <a:xfrm>
            <a:off x="1233578" y="3148642"/>
            <a:ext cx="2449902" cy="1319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ECMAScript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左大括号 2"/>
          <p:cNvSpPr/>
          <p:nvPr>
            <p:custDataLst>
              <p:tags r:id="rId6"/>
            </p:custDataLst>
          </p:nvPr>
        </p:nvSpPr>
        <p:spPr>
          <a:xfrm>
            <a:off x="3907765" y="1268699"/>
            <a:ext cx="439948" cy="5079725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7"/>
            </p:custDataLst>
          </p:nvPr>
        </p:nvSpPr>
        <p:spPr>
          <a:xfrm>
            <a:off x="4451230" y="1268699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ECMA-262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标准定义的。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ECMAScript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与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Web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浏览器没有依赖关系。实际上，这门语言本身并不包含输入输出定义。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浏览器只是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ECMAScript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实现的可能的宿主环境之一。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圆角矩形 7"/>
          <p:cNvSpPr/>
          <p:nvPr>
            <p:custDataLst>
              <p:tags r:id="rId8"/>
            </p:custDataLst>
          </p:nvPr>
        </p:nvSpPr>
        <p:spPr>
          <a:xfrm>
            <a:off x="4451230" y="2594449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宿主环境提供基本的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ECMAScript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实现和该语言的扩展，以便语言与环境之间对接交互。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而这些扩展则利用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ECMAScript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的核心类型和语法提供更多更具体的功能，以便实现针对环境的操作。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9"/>
            </p:custDataLst>
          </p:nvPr>
        </p:nvSpPr>
        <p:spPr>
          <a:xfrm>
            <a:off x="4451229" y="5287989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大致来说，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ECMAScript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规定了这门语言的这些组成部分：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语法，类型，语句，关键字和保留字，操作符，对象。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JavaScript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是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ECMAScript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的一个实现。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Adobe ActionScript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也是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ECMAScript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的一个实现。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圆角矩形 10"/>
          <p:cNvSpPr/>
          <p:nvPr>
            <p:custDataLst>
              <p:tags r:id="rId10"/>
            </p:custDataLst>
          </p:nvPr>
        </p:nvSpPr>
        <p:spPr>
          <a:xfrm>
            <a:off x="4451230" y="3941284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ECMAScript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最主要的宿主环境是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Web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浏览器。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其他较常见的宿主环境包括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Node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（一种服务端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JavaScript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平台）和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Adobe Flash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（已停止更新并建议卸载）。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5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ldLvl="0" animBg="1"/>
      <p:bldP spid="3" grpId="0" bldLvl="0" animBg="1"/>
      <p:bldP spid="7" grpId="0" animBg="1"/>
      <p:bldP spid="7" grpId="1" animBg="1"/>
      <p:bldP spid="7" grpId="2" bldLvl="0" animBg="1"/>
      <p:bldP spid="8" grpId="0" bldLvl="0" animBg="1"/>
      <p:bldP spid="9" grpId="0" bldLvl="0" animBg="1"/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点击输入小标题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 rot="1906325">
            <a:off x="5403850" y="1510030"/>
            <a:ext cx="1196975" cy="3946525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 rot="19526860">
            <a:off x="5455920" y="1568450"/>
            <a:ext cx="1198245" cy="3946525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9" name="椭圆 28"/>
          <p:cNvSpPr/>
          <p:nvPr>
            <p:custDataLst>
              <p:tags r:id="rId7"/>
            </p:custDataLst>
          </p:nvPr>
        </p:nvSpPr>
        <p:spPr>
          <a:xfrm rot="16200000">
            <a:off x="5365115" y="1542415"/>
            <a:ext cx="1176655" cy="3905250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6191250" y="2081213"/>
            <a:ext cx="190500" cy="1905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9" name="椭圆 8"/>
          <p:cNvSpPr/>
          <p:nvPr>
            <p:custDataLst>
              <p:tags r:id="rId9"/>
            </p:custDataLst>
          </p:nvPr>
        </p:nvSpPr>
        <p:spPr>
          <a:xfrm>
            <a:off x="7153910" y="4557713"/>
            <a:ext cx="190500" cy="1905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4270375" y="3729038"/>
            <a:ext cx="190500" cy="1905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 bwMode="auto">
          <a:xfrm>
            <a:off x="7751560" y="1267678"/>
            <a:ext cx="571500" cy="428625"/>
            <a:chOff x="3000364" y="642924"/>
            <a:chExt cx="428628" cy="321471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2982504" y="696503"/>
              <a:ext cx="250033" cy="214314"/>
            </a:xfrm>
            <a:prstGeom prst="triangl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 bwMode="auto">
          <a:xfrm>
            <a:off x="429342" y="3503343"/>
            <a:ext cx="571500" cy="428625"/>
            <a:chOff x="3000364" y="642924"/>
            <a:chExt cx="428628" cy="321471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2982504" y="696503"/>
              <a:ext cx="250033" cy="214314"/>
            </a:xfrm>
            <a:prstGeom prst="triangl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 bwMode="auto">
          <a:xfrm>
            <a:off x="7679980" y="4439759"/>
            <a:ext cx="571500" cy="428625"/>
            <a:chOff x="3000364" y="642924"/>
            <a:chExt cx="428628" cy="321471"/>
          </a:xfrm>
        </p:grpSpPr>
        <p:sp>
          <p:nvSpPr>
            <p:cNvPr id="21" name="等腰三角形 20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2982504" y="696503"/>
              <a:ext cx="250033" cy="214314"/>
            </a:xfrm>
            <a:prstGeom prst="triangl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7679979" y="1935757"/>
            <a:ext cx="417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 </a:t>
            </a:r>
            <a:r>
              <a:rPr lang="en-US" altLang="zh-CN" dirty="0"/>
              <a:t>I have left on my planet, all alone! His flower had told him that she was only one of her kind in all universe. </a:t>
            </a:r>
            <a:endParaRPr lang="zh-CN" altLang="en-US" dirty="0"/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8334794" y="1244531"/>
            <a:ext cx="21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小标题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6"/>
            </p:custDataLst>
          </p:nvPr>
        </p:nvSpPr>
        <p:spPr>
          <a:xfrm>
            <a:off x="7561882" y="5223486"/>
            <a:ext cx="417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 </a:t>
            </a:r>
            <a:r>
              <a:rPr lang="en-US" altLang="zh-CN" dirty="0"/>
              <a:t>I have left on my planet, all alone! His flower had told him that she was only one of her kind in all universe. </a:t>
            </a:r>
            <a:endParaRPr lang="zh-CN" altLang="en-US" dirty="0"/>
          </a:p>
        </p:txBody>
      </p:sp>
      <p:sp>
        <p:nvSpPr>
          <p:cNvPr id="36" name="文本框 35"/>
          <p:cNvSpPr txBox="1"/>
          <p:nvPr>
            <p:custDataLst>
              <p:tags r:id="rId17"/>
            </p:custDataLst>
          </p:nvPr>
        </p:nvSpPr>
        <p:spPr>
          <a:xfrm>
            <a:off x="8334794" y="4406720"/>
            <a:ext cx="21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小标题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8"/>
            </p:custDataLst>
          </p:nvPr>
        </p:nvSpPr>
        <p:spPr>
          <a:xfrm>
            <a:off x="429341" y="4145615"/>
            <a:ext cx="417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 </a:t>
            </a:r>
            <a:r>
              <a:rPr lang="en-US" altLang="zh-CN" dirty="0"/>
              <a:t>I have left on my planet, all alone! His flower had told him that she was only one of her kind in all universe. </a:t>
            </a:r>
            <a:endParaRPr lang="zh-CN" altLang="en-US" dirty="0"/>
          </a:p>
        </p:txBody>
      </p:sp>
      <p:sp>
        <p:nvSpPr>
          <p:cNvPr id="39" name="文本框 38"/>
          <p:cNvSpPr txBox="1"/>
          <p:nvPr>
            <p:custDataLst>
              <p:tags r:id="rId19"/>
            </p:custDataLst>
          </p:nvPr>
        </p:nvSpPr>
        <p:spPr>
          <a:xfrm>
            <a:off x="1037869" y="3457873"/>
            <a:ext cx="21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小标题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20"/>
            </p:custDataLst>
          </p:nvPr>
        </p:nvSpPr>
        <p:spPr>
          <a:xfrm>
            <a:off x="5462336" y="2951428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连接符 39"/>
          <p:cNvCxnSpPr/>
          <p:nvPr>
            <p:custDataLst>
              <p:tags r:id="rId21"/>
            </p:custDataLst>
          </p:nvPr>
        </p:nvCxnSpPr>
        <p:spPr>
          <a:xfrm>
            <a:off x="429341" y="4083051"/>
            <a:ext cx="27663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22"/>
            </p:custDataLst>
          </p:nvPr>
        </p:nvCxnSpPr>
        <p:spPr>
          <a:xfrm>
            <a:off x="7726266" y="1851691"/>
            <a:ext cx="27663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3"/>
            </p:custDataLst>
          </p:nvPr>
        </p:nvCxnSpPr>
        <p:spPr>
          <a:xfrm>
            <a:off x="7726266" y="5068945"/>
            <a:ext cx="27663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3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8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3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8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3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8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3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ldLvl="0" animBg="1"/>
      <p:bldP spid="28" grpId="0" bldLvl="0" animBg="1"/>
      <p:bldP spid="29" grpId="0" bldLvl="0" animBg="1"/>
      <p:bldP spid="8" grpId="0" bldLvl="0" animBg="1"/>
      <p:bldP spid="9" grpId="0" bldLvl="0" animBg="1"/>
      <p:bldP spid="10" grpId="0" bldLvl="0" animBg="1"/>
      <p:bldP spid="32" grpId="0"/>
      <p:bldP spid="33" grpId="0"/>
      <p:bldP spid="35" grpId="0"/>
      <p:bldP spid="36" grpId="0"/>
      <p:bldP spid="38" grpId="0"/>
      <p:bldP spid="39" grpId="0"/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1.3.1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实现标准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ECMAScript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41" name="椭圆 240"/>
          <p:cNvSpPr/>
          <p:nvPr>
            <p:custDataLst>
              <p:tags r:id="rId5"/>
            </p:custDataLst>
          </p:nvPr>
        </p:nvSpPr>
        <p:spPr>
          <a:xfrm>
            <a:off x="5088961" y="5141951"/>
            <a:ext cx="2032481" cy="646856"/>
          </a:xfrm>
          <a:prstGeom prst="ellipse">
            <a:avLst/>
          </a:prstGeom>
          <a:solidFill>
            <a:srgbClr val="FFC000">
              <a:lumMod val="50000"/>
              <a:alpha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2" name="椭圆 241"/>
          <p:cNvSpPr/>
          <p:nvPr>
            <p:custDataLst>
              <p:tags r:id="rId6"/>
            </p:custDataLst>
          </p:nvPr>
        </p:nvSpPr>
        <p:spPr>
          <a:xfrm>
            <a:off x="5088961" y="5090015"/>
            <a:ext cx="2032481" cy="646856"/>
          </a:xfrm>
          <a:prstGeom prst="ellipse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3" name="椭圆 242"/>
          <p:cNvSpPr/>
          <p:nvPr>
            <p:custDataLst>
              <p:tags r:id="rId7"/>
            </p:custDataLst>
          </p:nvPr>
        </p:nvSpPr>
        <p:spPr>
          <a:xfrm>
            <a:off x="4392785" y="4496385"/>
            <a:ext cx="3424836" cy="858880"/>
          </a:xfrm>
          <a:prstGeom prst="ellipse">
            <a:avLst/>
          </a:prstGeom>
          <a:solidFill>
            <a:srgbClr val="9BBB59">
              <a:lumMod val="50000"/>
              <a:alpha val="80000"/>
            </a:srgbClr>
          </a:solidFill>
          <a:ln w="3175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椭圆 243"/>
          <p:cNvSpPr/>
          <p:nvPr>
            <p:custDataLst>
              <p:tags r:id="rId8"/>
            </p:custDataLst>
          </p:nvPr>
        </p:nvSpPr>
        <p:spPr>
          <a:xfrm>
            <a:off x="4392785" y="4454110"/>
            <a:ext cx="3424836" cy="858880"/>
          </a:xfrm>
          <a:prstGeom prst="ellipse">
            <a:avLst/>
          </a:prstGeom>
          <a:solidFill>
            <a:srgbClr val="9BBB59"/>
          </a:solidFill>
          <a:ln w="3175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" name="椭圆 244"/>
          <p:cNvSpPr/>
          <p:nvPr>
            <p:custDataLst>
              <p:tags r:id="rId9"/>
            </p:custDataLst>
          </p:nvPr>
        </p:nvSpPr>
        <p:spPr>
          <a:xfrm>
            <a:off x="4074911" y="3813974"/>
            <a:ext cx="4067309" cy="1009848"/>
          </a:xfrm>
          <a:prstGeom prst="ellipse">
            <a:avLst/>
          </a:prstGeom>
          <a:solidFill>
            <a:srgbClr val="69A35B">
              <a:lumMod val="50000"/>
              <a:alpha val="80000"/>
            </a:srgbClr>
          </a:solidFill>
          <a:ln w="3175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6" name="椭圆 245"/>
          <p:cNvSpPr/>
          <p:nvPr>
            <p:custDataLst>
              <p:tags r:id="rId10"/>
            </p:custDataLst>
          </p:nvPr>
        </p:nvSpPr>
        <p:spPr>
          <a:xfrm>
            <a:off x="4074911" y="3766663"/>
            <a:ext cx="4067309" cy="1009848"/>
          </a:xfrm>
          <a:prstGeom prst="ellipse">
            <a:avLst/>
          </a:prstGeom>
          <a:solidFill>
            <a:srgbClr val="69A35B"/>
          </a:solidFill>
          <a:ln w="3175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7" name="直接连接符 246"/>
          <p:cNvCxnSpPr/>
          <p:nvPr>
            <p:custDataLst>
              <p:tags r:id="rId11"/>
            </p:custDataLst>
          </p:nvPr>
        </p:nvCxnSpPr>
        <p:spPr>
          <a:xfrm>
            <a:off x="7273627" y="5429546"/>
            <a:ext cx="1779525" cy="0"/>
          </a:xfrm>
          <a:prstGeom prst="line">
            <a:avLst/>
          </a:prstGeom>
          <a:ln>
            <a:solidFill>
              <a:sysClr val="window" lastClr="FFFFFF">
                <a:lumMod val="50000"/>
              </a:sysClr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48" name="直接连接符 247"/>
          <p:cNvCxnSpPr/>
          <p:nvPr>
            <p:custDataLst>
              <p:tags r:id="rId12"/>
            </p:custDataLst>
          </p:nvPr>
        </p:nvCxnSpPr>
        <p:spPr>
          <a:xfrm>
            <a:off x="3158979" y="4925823"/>
            <a:ext cx="1046779" cy="0"/>
          </a:xfrm>
          <a:prstGeom prst="line">
            <a:avLst/>
          </a:prstGeom>
          <a:ln>
            <a:solidFill>
              <a:sysClr val="window" lastClr="FFFFFF">
                <a:lumMod val="50000"/>
              </a:sysClr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49" name="直接连接符 248"/>
          <p:cNvCxnSpPr/>
          <p:nvPr>
            <p:custDataLst>
              <p:tags r:id="rId13"/>
            </p:custDataLst>
          </p:nvPr>
        </p:nvCxnSpPr>
        <p:spPr>
          <a:xfrm flipV="1">
            <a:off x="3158979" y="3617350"/>
            <a:ext cx="585794" cy="1"/>
          </a:xfrm>
          <a:prstGeom prst="line">
            <a:avLst/>
          </a:prstGeom>
          <a:ln>
            <a:solidFill>
              <a:sysClr val="window" lastClr="FFFFFF">
                <a:lumMod val="50000"/>
              </a:sysClr>
            </a:solidFill>
            <a:headEnd type="oval" w="med" len="med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50" name="椭圆 249"/>
          <p:cNvSpPr/>
          <p:nvPr>
            <p:custDataLst>
              <p:tags r:id="rId14"/>
            </p:custDataLst>
          </p:nvPr>
        </p:nvSpPr>
        <p:spPr>
          <a:xfrm>
            <a:off x="3922893" y="3063740"/>
            <a:ext cx="4337120" cy="1137044"/>
          </a:xfrm>
          <a:prstGeom prst="ellipse">
            <a:avLst/>
          </a:prstGeom>
          <a:solidFill>
            <a:srgbClr val="1AA3AA">
              <a:lumMod val="50000"/>
              <a:alpha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1" name="椭圆 250"/>
          <p:cNvSpPr/>
          <p:nvPr>
            <p:custDataLst>
              <p:tags r:id="rId15"/>
            </p:custDataLst>
          </p:nvPr>
        </p:nvSpPr>
        <p:spPr>
          <a:xfrm>
            <a:off x="3936641" y="3006234"/>
            <a:ext cx="4337120" cy="1137044"/>
          </a:xfrm>
          <a:prstGeom prst="ellipse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2" name="直接连接符 251"/>
          <p:cNvCxnSpPr/>
          <p:nvPr>
            <p:custDataLst>
              <p:tags r:id="rId16"/>
            </p:custDataLst>
          </p:nvPr>
        </p:nvCxnSpPr>
        <p:spPr>
          <a:xfrm>
            <a:off x="8260016" y="2940969"/>
            <a:ext cx="815280" cy="0"/>
          </a:xfrm>
          <a:prstGeom prst="line">
            <a:avLst/>
          </a:prstGeom>
          <a:ln>
            <a:solidFill>
              <a:sysClr val="window" lastClr="FFFFFF">
                <a:lumMod val="50000"/>
              </a:sysClr>
            </a:solidFill>
            <a:headEnd type="oval" w="med" len="med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53" name="椭圆 252"/>
          <p:cNvSpPr/>
          <p:nvPr>
            <p:custDataLst>
              <p:tags r:id="rId17"/>
            </p:custDataLst>
          </p:nvPr>
        </p:nvSpPr>
        <p:spPr>
          <a:xfrm>
            <a:off x="4074911" y="2490879"/>
            <a:ext cx="4067309" cy="996436"/>
          </a:xfrm>
          <a:prstGeom prst="ellipse">
            <a:avLst/>
          </a:prstGeom>
          <a:solidFill>
            <a:srgbClr val="3498DB">
              <a:lumMod val="50000"/>
              <a:alpha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4" name="椭圆 253"/>
          <p:cNvSpPr/>
          <p:nvPr>
            <p:custDataLst>
              <p:tags r:id="rId18"/>
            </p:custDataLst>
          </p:nvPr>
        </p:nvSpPr>
        <p:spPr>
          <a:xfrm>
            <a:off x="4064846" y="2436528"/>
            <a:ext cx="4067309" cy="996436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5" name="直接连接符 254"/>
          <p:cNvCxnSpPr/>
          <p:nvPr>
            <p:custDataLst>
              <p:tags r:id="rId19"/>
            </p:custDataLst>
          </p:nvPr>
        </p:nvCxnSpPr>
        <p:spPr>
          <a:xfrm>
            <a:off x="3158979" y="2306191"/>
            <a:ext cx="1046779" cy="0"/>
          </a:xfrm>
          <a:prstGeom prst="line">
            <a:avLst/>
          </a:prstGeom>
          <a:ln>
            <a:solidFill>
              <a:sysClr val="window" lastClr="FFFFFF">
                <a:lumMod val="50000"/>
              </a:sysClr>
            </a:solidFill>
            <a:headEnd type="oval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56" name="椭圆 255"/>
          <p:cNvSpPr/>
          <p:nvPr>
            <p:custDataLst>
              <p:tags r:id="rId20"/>
            </p:custDataLst>
          </p:nvPr>
        </p:nvSpPr>
        <p:spPr>
          <a:xfrm>
            <a:off x="4383583" y="1938566"/>
            <a:ext cx="3424836" cy="871844"/>
          </a:xfrm>
          <a:prstGeom prst="ellipse">
            <a:avLst/>
          </a:prstGeom>
          <a:solidFill>
            <a:srgbClr val="1F74AD">
              <a:lumMod val="50000"/>
              <a:alpha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7" name="椭圆 256"/>
          <p:cNvSpPr/>
          <p:nvPr>
            <p:custDataLst>
              <p:tags r:id="rId21"/>
            </p:custDataLst>
          </p:nvPr>
        </p:nvSpPr>
        <p:spPr>
          <a:xfrm>
            <a:off x="4380233" y="1889761"/>
            <a:ext cx="3424836" cy="871844"/>
          </a:xfrm>
          <a:prstGeom prst="ellipse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8" name="直接连接符 257"/>
          <p:cNvCxnSpPr/>
          <p:nvPr>
            <p:custDataLst>
              <p:tags r:id="rId22"/>
            </p:custDataLst>
          </p:nvPr>
        </p:nvCxnSpPr>
        <p:spPr>
          <a:xfrm>
            <a:off x="8237872" y="4293730"/>
            <a:ext cx="815280" cy="0"/>
          </a:xfrm>
          <a:prstGeom prst="line">
            <a:avLst/>
          </a:prstGeom>
          <a:ln>
            <a:solidFill>
              <a:sysClr val="window" lastClr="FFFFFF">
                <a:lumMod val="50000"/>
              </a:sysClr>
            </a:solidFill>
            <a:headEnd type="oval" w="med" len="med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59" name="文本框 258"/>
          <p:cNvSpPr txBox="1"/>
          <p:nvPr>
            <p:custDataLst>
              <p:tags r:id="rId23"/>
            </p:custDataLst>
          </p:nvPr>
        </p:nvSpPr>
        <p:spPr>
          <a:xfrm>
            <a:off x="529958" y="1456130"/>
            <a:ext cx="2374899" cy="476047"/>
          </a:xfrm>
          <a:prstGeom prst="rect">
            <a:avLst/>
          </a:prstGeom>
          <a:noFill/>
        </p:spPr>
        <p:txBody>
          <a:bodyPr wrap="square" lIns="91440" tIns="45720" rIns="0" bIns="45720" rtlCol="0" anchor="b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微软雅黑" panose="020B0503020204020204" charset="-122"/>
              </a:rPr>
              <a:t>ECMAScript 1</a:t>
            </a:r>
            <a:endParaRPr lang="en-US" altLang="zh-CN" sz="2000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0" name="文本框 259"/>
          <p:cNvSpPr txBox="1"/>
          <p:nvPr>
            <p:custDataLst>
              <p:tags r:id="rId24"/>
            </p:custDataLst>
          </p:nvPr>
        </p:nvSpPr>
        <p:spPr>
          <a:xfrm>
            <a:off x="529958" y="1984725"/>
            <a:ext cx="2374900" cy="953723"/>
          </a:xfrm>
          <a:prstGeom prst="rect">
            <a:avLst/>
          </a:prstGeom>
          <a:noFill/>
        </p:spPr>
        <p:txBody>
          <a:bodyPr wrap="square" rIns="0" rtlCol="0">
            <a:normAutofit fontScale="90000" lnSpcReduction="20000"/>
          </a:bodyPr>
          <a:p>
            <a:pPr algn="just">
              <a:lnSpc>
                <a:spcPct val="120000"/>
              </a:lnSpc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本质上与 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Netscape 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的 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JavaScript 1.1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相同，增加了对 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Unicode 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的支持和浏览器无关。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1" name="文本框 260"/>
          <p:cNvSpPr txBox="1"/>
          <p:nvPr>
            <p:custDataLst>
              <p:tags r:id="rId25"/>
            </p:custDataLst>
          </p:nvPr>
        </p:nvSpPr>
        <p:spPr>
          <a:xfrm>
            <a:off x="529958" y="3088755"/>
            <a:ext cx="2374899" cy="476047"/>
          </a:xfrm>
          <a:prstGeom prst="rect">
            <a:avLst/>
          </a:prstGeom>
          <a:noFill/>
        </p:spPr>
        <p:txBody>
          <a:bodyPr wrap="square" lIns="91440" tIns="45720" rIns="0" bIns="45720" rtlCol="0" anchor="b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微软雅黑" panose="020B0503020204020204" charset="-122"/>
              </a:rPr>
              <a:t>ECMAScript 3</a:t>
            </a:r>
            <a:endParaRPr lang="en-US" altLang="zh-CN" sz="2000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2" name="文本框 261"/>
          <p:cNvSpPr txBox="1"/>
          <p:nvPr>
            <p:custDataLst>
              <p:tags r:id="rId26"/>
            </p:custDataLst>
          </p:nvPr>
        </p:nvSpPr>
        <p:spPr>
          <a:xfrm>
            <a:off x="529958" y="3617350"/>
            <a:ext cx="2374900" cy="953723"/>
          </a:xfrm>
          <a:prstGeom prst="rect">
            <a:avLst/>
          </a:prstGeom>
          <a:noFill/>
        </p:spPr>
        <p:txBody>
          <a:bodyPr wrap="square" rIns="0" rtlCol="0">
            <a:normAutofit fontScale="70000"/>
          </a:bodyPr>
          <a:p>
            <a:pPr algn="just">
              <a:lnSpc>
                <a:spcPct val="120000"/>
              </a:lnSpc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修改的内容涉及字符串处理、错误定义和数值输出。增加了对正则表达式、新控制语句、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try-catch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异常处理的支持。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3" name="文本框 262"/>
          <p:cNvSpPr txBox="1"/>
          <p:nvPr>
            <p:custDataLst>
              <p:tags r:id="rId27"/>
            </p:custDataLst>
          </p:nvPr>
        </p:nvSpPr>
        <p:spPr>
          <a:xfrm>
            <a:off x="9335103" y="1590774"/>
            <a:ext cx="2374899" cy="476047"/>
          </a:xfrm>
          <a:prstGeom prst="rect">
            <a:avLst/>
          </a:prstGeom>
          <a:noFill/>
        </p:spPr>
        <p:txBody>
          <a:bodyPr wrap="square" lIns="0" tIns="45720" rIns="90000" bIns="45720" rtlCol="0" anchor="b">
            <a:normAutofit/>
          </a:bodyPr>
          <a:p>
            <a:pPr algn="l">
              <a:lnSpc>
                <a:spcPct val="120000"/>
              </a:lnSpc>
            </a:pPr>
            <a:r>
              <a:rPr lang="en-US" altLang="zh-CN" sz="20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微软雅黑" panose="020B0503020204020204" charset="-122"/>
              </a:rPr>
              <a:t>ECMAScript 2</a:t>
            </a:r>
            <a:endParaRPr lang="en-US" altLang="zh-CN" sz="2000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4" name="文本框 263"/>
          <p:cNvSpPr txBox="1"/>
          <p:nvPr>
            <p:custDataLst>
              <p:tags r:id="rId28"/>
            </p:custDataLst>
          </p:nvPr>
        </p:nvSpPr>
        <p:spPr>
          <a:xfrm>
            <a:off x="9346533" y="2181599"/>
            <a:ext cx="2374900" cy="953723"/>
          </a:xfrm>
          <a:prstGeom prst="rect">
            <a:avLst/>
          </a:prstGeom>
          <a:noFill/>
        </p:spPr>
        <p:txBody>
          <a:bodyPr wrap="square" lIns="0" rIns="90000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没有任何功能性增删，只是为了和 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ISO/IEC-16262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保持一致。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5" name="文本框 264"/>
          <p:cNvSpPr txBox="1"/>
          <p:nvPr>
            <p:custDataLst>
              <p:tags r:id="rId29"/>
            </p:custDataLst>
          </p:nvPr>
        </p:nvSpPr>
        <p:spPr>
          <a:xfrm>
            <a:off x="9346533" y="3250680"/>
            <a:ext cx="2374899" cy="476047"/>
          </a:xfrm>
          <a:prstGeom prst="rect">
            <a:avLst/>
          </a:prstGeom>
          <a:noFill/>
        </p:spPr>
        <p:txBody>
          <a:bodyPr wrap="square" lIns="0" tIns="45720" rIns="90000" bIns="45720" rtlCol="0" anchor="b">
            <a:normAutofit/>
          </a:bodyPr>
          <a:p>
            <a:pPr algn="l">
              <a:lnSpc>
                <a:spcPct val="120000"/>
              </a:lnSpc>
            </a:pPr>
            <a:r>
              <a:rPr lang="en-US" altLang="zh-CN" sz="20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微软雅黑" panose="020B0503020204020204" charset="-122"/>
              </a:rPr>
              <a:t>ECMAScript 4</a:t>
            </a:r>
            <a:endParaRPr lang="en-US" altLang="zh-CN" sz="2000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6" name="文本框 265"/>
          <p:cNvSpPr txBox="1"/>
          <p:nvPr>
            <p:custDataLst>
              <p:tags r:id="rId30"/>
            </p:custDataLst>
          </p:nvPr>
        </p:nvSpPr>
        <p:spPr>
          <a:xfrm>
            <a:off x="9346533" y="3736095"/>
            <a:ext cx="2374900" cy="953723"/>
          </a:xfrm>
          <a:prstGeom prst="rect">
            <a:avLst/>
          </a:prstGeom>
          <a:noFill/>
        </p:spPr>
        <p:txBody>
          <a:bodyPr wrap="square" lIns="0" rIns="90000" rtlCol="0">
            <a:normAutofit fontScale="90000"/>
          </a:bodyPr>
          <a:p>
            <a:pPr algn="just">
              <a:lnSpc>
                <a:spcPct val="120000"/>
              </a:lnSpc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新标准内容过于激进，导致提议未被通过，该版本被放弃。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7" name="文本框 266"/>
          <p:cNvSpPr txBox="1"/>
          <p:nvPr>
            <p:custDataLst>
              <p:tags r:id="rId31"/>
            </p:custDataLst>
          </p:nvPr>
        </p:nvSpPr>
        <p:spPr>
          <a:xfrm>
            <a:off x="529958" y="4721380"/>
            <a:ext cx="2374899" cy="476047"/>
          </a:xfrm>
          <a:prstGeom prst="rect">
            <a:avLst/>
          </a:prstGeom>
          <a:noFill/>
        </p:spPr>
        <p:txBody>
          <a:bodyPr wrap="square" lIns="91440" tIns="45720" rIns="0" bIns="45720" rtlCol="0" anchor="b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微软雅黑" panose="020B0503020204020204" charset="-122"/>
              </a:rPr>
              <a:t>ECMAScript 5</a:t>
            </a:r>
            <a:endParaRPr lang="en-US" altLang="zh-CN" sz="2000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8" name="文本框 267"/>
          <p:cNvSpPr txBox="1"/>
          <p:nvPr>
            <p:custDataLst>
              <p:tags r:id="rId32"/>
            </p:custDataLst>
          </p:nvPr>
        </p:nvSpPr>
        <p:spPr>
          <a:xfrm>
            <a:off x="530225" y="5250180"/>
            <a:ext cx="2374900" cy="1149985"/>
          </a:xfrm>
          <a:prstGeom prst="rect">
            <a:avLst/>
          </a:prstGeom>
          <a:noFill/>
        </p:spPr>
        <p:txBody>
          <a:bodyPr wrap="square" rIns="0" rtlCol="0">
            <a:normAutofit fontScale="60000"/>
          </a:bodyPr>
          <a:p>
            <a:pPr algn="just">
              <a:lnSpc>
                <a:spcPct val="120000"/>
              </a:lnSpc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新功能包括原生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JSON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对象（用于解析和序列化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JSON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数据）、继承的方法和高级属性定义，引入“严格模式”对</a:t>
            </a:r>
            <a:r>
              <a:rPr lang="en-US" altLang="zh-CN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ECMAScript </a:t>
            </a: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引擎解释和执行代码进行了补充说明。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9" name="文本框 268"/>
          <p:cNvSpPr txBox="1"/>
          <p:nvPr>
            <p:custDataLst>
              <p:tags r:id="rId33"/>
            </p:custDataLst>
          </p:nvPr>
        </p:nvSpPr>
        <p:spPr>
          <a:xfrm>
            <a:off x="9359868" y="4740945"/>
            <a:ext cx="2374899" cy="476047"/>
          </a:xfrm>
          <a:prstGeom prst="rect">
            <a:avLst/>
          </a:prstGeom>
          <a:noFill/>
        </p:spPr>
        <p:txBody>
          <a:bodyPr wrap="square" lIns="0" tIns="45720" rIns="90000" bIns="45720" rtlCol="0" anchor="b">
            <a:normAutofit/>
          </a:bodyPr>
          <a:p>
            <a:pPr algn="l">
              <a:lnSpc>
                <a:spcPct val="120000"/>
              </a:lnSpc>
            </a:pPr>
            <a:r>
              <a:rPr lang="en-US" altLang="zh-CN" sz="20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微软雅黑" panose="020B0503020204020204" charset="-122"/>
              </a:rPr>
              <a:t>ECMAScript 6</a:t>
            </a:r>
            <a:endParaRPr lang="zh-CN" altLang="en-US" sz="2000" b="1" spc="3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0" name="文本框 269"/>
          <p:cNvSpPr txBox="1"/>
          <p:nvPr>
            <p:custDataLst>
              <p:tags r:id="rId34"/>
            </p:custDataLst>
          </p:nvPr>
        </p:nvSpPr>
        <p:spPr>
          <a:xfrm>
            <a:off x="9346533" y="5269540"/>
            <a:ext cx="2374900" cy="953723"/>
          </a:xfrm>
          <a:prstGeom prst="rect">
            <a:avLst/>
          </a:prstGeom>
          <a:noFill/>
        </p:spPr>
        <p:txBody>
          <a:bodyPr wrap="square" lIns="0" rIns="90000" rtlCol="0">
            <a:normAutofit fontScale="90000"/>
          </a:bodyPr>
          <a:p>
            <a:pPr algn="just">
              <a:lnSpc>
                <a:spcPct val="120000"/>
              </a:lnSpc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增加大量新功能，为大型应用程序提供良好支持，同时完全兼容以前版本。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9" grpId="0"/>
      <p:bldP spid="260" grpId="0"/>
      <p:bldP spid="263" grpId="0"/>
      <p:bldP spid="264" grpId="0"/>
      <p:bldP spid="261" grpId="0"/>
      <p:bldP spid="262" grpId="0"/>
      <p:bldP spid="265" grpId="0"/>
      <p:bldP spid="266" grpId="0"/>
      <p:bldP spid="267" grpId="0"/>
      <p:bldP spid="268" grpId="0"/>
      <p:bldP spid="269" grpId="0"/>
      <p:bldP spid="2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778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1.3.1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实现标准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ECMAScript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兼容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1207552" y="2191731"/>
            <a:ext cx="2204951" cy="12335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兼容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3704590" y="1979930"/>
            <a:ext cx="7202170" cy="431800"/>
            <a:chOff x="5834" y="3118"/>
            <a:chExt cx="11342" cy="680"/>
          </a:xfrm>
        </p:grpSpPr>
        <p:sp>
          <p:nvSpPr>
            <p:cNvPr id="8" name="矩形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09" y="3170"/>
              <a:ext cx="771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要想成为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ECMAScript 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的实现，必须做到：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942761" y="2539457"/>
            <a:ext cx="695698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dirty="0"/>
              <a:t>支持 </a:t>
            </a:r>
            <a:r>
              <a:rPr lang="en-US" altLang="zh-CN" dirty="0"/>
              <a:t>ECMA-262</a:t>
            </a:r>
            <a:r>
              <a:rPr lang="zh-CN" altLang="en-US" dirty="0"/>
              <a:t>描述的所有“类型、值、对象、属性、函数以及程序句法和语意”。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dirty="0"/>
              <a:t>支持 </a:t>
            </a:r>
            <a:r>
              <a:rPr lang="en-US" altLang="zh-CN" dirty="0"/>
              <a:t>Unicode </a:t>
            </a:r>
            <a:r>
              <a:rPr lang="zh-CN" altLang="en-US" dirty="0"/>
              <a:t>字符标准。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1207552" y="4370894"/>
            <a:ext cx="2204951" cy="123354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扩展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9"/>
            </p:custDataLst>
          </p:nvPr>
        </p:nvGrpSpPr>
        <p:grpSpPr>
          <a:xfrm>
            <a:off x="3697605" y="4121150"/>
            <a:ext cx="7202170" cy="424180"/>
            <a:chOff x="5823" y="6490"/>
            <a:chExt cx="11342" cy="668"/>
          </a:xfrm>
        </p:grpSpPr>
        <p:sp>
          <p:nvSpPr>
            <p:cNvPr id="15" name="矩形 14"/>
            <p:cNvSpPr/>
            <p:nvPr/>
          </p:nvSpPr>
          <p:spPr>
            <a:xfrm>
              <a:off x="5823" y="6490"/>
              <a:ext cx="11342" cy="6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3" y="6498"/>
              <a:ext cx="664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兼容的实现可以进行下列扩展：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3949831" y="4671486"/>
            <a:ext cx="695698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dirty="0"/>
              <a:t>添加 </a:t>
            </a:r>
            <a:r>
              <a:rPr lang="en-US" altLang="zh-CN" dirty="0"/>
              <a:t>ECMA-262</a:t>
            </a:r>
            <a:r>
              <a:rPr lang="zh-CN" altLang="en-US" dirty="0"/>
              <a:t>中没有描述的“更多类型、值、对象、属性和函数”，主要指标准中没有规定的新对象和对象的新属性。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dirty="0"/>
              <a:t>支持 </a:t>
            </a:r>
            <a:r>
              <a:rPr lang="en-US" altLang="zh-CN" dirty="0"/>
              <a:t>ECMA-262</a:t>
            </a:r>
            <a:r>
              <a:rPr lang="zh-CN" altLang="en-US" dirty="0"/>
              <a:t>没有定义的“程序和正则表达式语法，也就是说可以扩展内置的正则表达式语法。</a:t>
            </a:r>
            <a:endParaRPr lang="zh-CN" altLang="en-US" dirty="0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99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99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99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99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99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9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1" grpId="0"/>
      <p:bldP spid="12" grpId="0" bldLvl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0874" y="1051638"/>
            <a:ext cx="1085025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CSS 规则集（rule-set）由</a:t>
            </a:r>
            <a:r>
              <a:rPr lang="zh-CN" altLang="en-US" b="1" dirty="0"/>
              <a:t>选择器</a:t>
            </a:r>
            <a:r>
              <a:rPr lang="zh-CN" altLang="en-US" dirty="0"/>
              <a:t>和</a:t>
            </a:r>
            <a:r>
              <a:rPr lang="zh-CN" altLang="en-US" b="1" dirty="0"/>
              <a:t>声明块</a:t>
            </a:r>
            <a:r>
              <a:rPr lang="zh-CN" altLang="en-US" dirty="0"/>
              <a:t>组成：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选择器指向您需要设置样式的 HTML 元素。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声明块包含一条或多条用分号分隔的声明。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每条声明都包含一个 CSS 属性名称和一个值，以冒号分隔。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多条 CSS 声明用分号分隔，声明块用花括号括起来。</a:t>
            </a:r>
            <a:endParaRPr lang="zh-CN" altLang="en-US" dirty="0"/>
          </a:p>
        </p:txBody>
      </p:sp>
      <p:pic>
        <p:nvPicPr>
          <p:cNvPr id="2" name="图片 1" descr="select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350" y="1399540"/>
            <a:ext cx="5575300" cy="22733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文档对象模型（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4" name="矩形 73"/>
          <p:cNvSpPr/>
          <p:nvPr>
            <p:custDataLst>
              <p:tags r:id="rId5"/>
            </p:custDataLst>
          </p:nvPr>
        </p:nvSpPr>
        <p:spPr bwMode="auto">
          <a:xfrm>
            <a:off x="418465" y="3096895"/>
            <a:ext cx="5464810" cy="3395980"/>
          </a:xfrm>
          <a:prstGeom prst="rect">
            <a:avLst/>
          </a:prstGeom>
          <a:noFill/>
          <a:ln w="19050">
            <a:solidFill>
              <a:srgbClr val="2E4C64"/>
            </a:solidFill>
          </a:ln>
        </p:spPr>
        <p:style>
          <a:lnRef idx="2">
            <a:srgbClr val="2E4C64">
              <a:shade val="50000"/>
            </a:srgbClr>
          </a:lnRef>
          <a:fillRef idx="1">
            <a:srgbClr val="2E4C64"/>
          </a:fillRef>
          <a:effectRef idx="0">
            <a:srgbClr val="2E4C64"/>
          </a:effectRef>
          <a:fontRef idx="minor">
            <a:srgbClr val="FFFFFF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文本框 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" y="3743325"/>
            <a:ext cx="523684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html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head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    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title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&gt;Sample Page&lt;/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title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head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body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    &lt;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p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&gt;Hello, world!&lt;/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p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    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body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  <a:p>
            <a:pPr algn="l" eaLnBrk="1" hangingPunct="1"/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&lt;/</a:t>
            </a:r>
            <a:r>
              <a:rPr lang="en-US" altLang="zh-CN" dirty="0">
                <a:solidFill>
                  <a:srgbClr val="00B050"/>
                </a:solidFill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html</a:t>
            </a:r>
            <a:r>
              <a:rPr lang="en-US" altLang="zh-CN" dirty="0">
                <a:latin typeface="Menlo Regular" panose="020B0609030804020204" charset="0"/>
                <a:ea typeface="黑体" panose="02010609060101010101" charset="-122"/>
                <a:cs typeface="Menlo Regular" panose="020B0609030804020204" charset="0"/>
              </a:rPr>
              <a:t>&gt;</a:t>
            </a:r>
            <a:endParaRPr lang="en-US" altLang="zh-CN" dirty="0">
              <a:latin typeface="Menlo Regular" panose="020B0609030804020204" charset="0"/>
              <a:ea typeface="黑体" panose="02010609060101010101" charset="-122"/>
              <a:cs typeface="Menlo Regular" panose="020B0609030804020204" charset="0"/>
            </a:endParaRPr>
          </a:p>
        </p:txBody>
      </p:sp>
      <p:sp>
        <p:nvSpPr>
          <p:cNvPr id="78" name="圆角矩形 77"/>
          <p:cNvSpPr/>
          <p:nvPr>
            <p:custDataLst>
              <p:tags r:id="rId7"/>
            </p:custDataLst>
          </p:nvPr>
        </p:nvSpPr>
        <p:spPr bwMode="auto">
          <a:xfrm>
            <a:off x="2181860" y="2793365"/>
            <a:ext cx="2047875" cy="713105"/>
          </a:xfrm>
          <a:prstGeom prst="round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rgbClr val="2E4C64">
              <a:shade val="50000"/>
            </a:srgbClr>
          </a:lnRef>
          <a:fillRef idx="1">
            <a:srgbClr val="2E4C64"/>
          </a:fillRef>
          <a:effectRef idx="0">
            <a:srgbClr val="2E4C64"/>
          </a:effectRef>
          <a:fontRef idx="minor">
            <a:srgbClr val="FFFFFF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46CA00"/>
                </a:solidFill>
              </a:rPr>
              <a:t>HTML </a:t>
            </a:r>
            <a:r>
              <a:rPr lang="zh-CN" altLang="en-US" sz="2400">
                <a:solidFill>
                  <a:srgbClr val="46CA00"/>
                </a:solidFill>
              </a:rPr>
              <a:t>文档</a:t>
            </a:r>
            <a:endParaRPr lang="zh-CN" altLang="en-US" sz="2400">
              <a:solidFill>
                <a:srgbClr val="46CA00"/>
              </a:solidFill>
            </a:endParaRPr>
          </a:p>
        </p:txBody>
      </p:sp>
      <p:sp>
        <p:nvSpPr>
          <p:cNvPr id="81" name="矩形 80"/>
          <p:cNvSpPr/>
          <p:nvPr>
            <p:custDataLst>
              <p:tags r:id="rId8"/>
            </p:custDataLst>
          </p:nvPr>
        </p:nvSpPr>
        <p:spPr bwMode="auto">
          <a:xfrm>
            <a:off x="6419215" y="3096895"/>
            <a:ext cx="5464800" cy="3395980"/>
          </a:xfrm>
          <a:prstGeom prst="rect">
            <a:avLst/>
          </a:prstGeom>
          <a:noFill/>
          <a:ln w="19050">
            <a:solidFill>
              <a:srgbClr val="87C7E3"/>
            </a:solidFill>
          </a:ln>
        </p:spPr>
        <p:style>
          <a:lnRef idx="2">
            <a:srgbClr val="2E4C64">
              <a:shade val="50000"/>
            </a:srgbClr>
          </a:lnRef>
          <a:fillRef idx="1">
            <a:srgbClr val="2E4C64"/>
          </a:fillRef>
          <a:effectRef idx="0">
            <a:srgbClr val="2E4C64"/>
          </a:effectRef>
          <a:fontRef idx="minor">
            <a:srgbClr val="FFFFFF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07175" y="3507105"/>
            <a:ext cx="5201285" cy="287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5" name="圆角矩形 84"/>
          <p:cNvSpPr/>
          <p:nvPr>
            <p:custDataLst>
              <p:tags r:id="rId10"/>
            </p:custDataLst>
          </p:nvPr>
        </p:nvSpPr>
        <p:spPr bwMode="auto">
          <a:xfrm>
            <a:off x="8127365" y="2793365"/>
            <a:ext cx="2048400" cy="712800"/>
          </a:xfrm>
          <a:prstGeom prst="round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rgbClr val="2E4C64">
              <a:shade val="50000"/>
            </a:srgbClr>
          </a:lnRef>
          <a:fillRef idx="1">
            <a:srgbClr val="2E4C64"/>
          </a:fillRef>
          <a:effectRef idx="0">
            <a:srgbClr val="2E4C64"/>
          </a:effectRef>
          <a:fontRef idx="minor">
            <a:srgbClr val="FFFFFF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prstClr val="white"/>
                </a:solidFill>
              </a:rPr>
              <a:t>标签节点树</a:t>
            </a: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58305" y="3743325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html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08900" y="4166235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head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895205" y="4867910"/>
            <a:ext cx="1708785" cy="3486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Sample Pagel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775700" y="4500880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title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08900" y="5382260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body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75700" y="5716905"/>
            <a:ext cx="86423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p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95205" y="6051550"/>
            <a:ext cx="1708785" cy="334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Hello, world</a:t>
            </a:r>
            <a:endParaRPr lang="en-US" altLang="zh-CN" sz="16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cxnSp>
        <p:nvCxnSpPr>
          <p:cNvPr id="37" name="肘形连接符 36"/>
          <p:cNvCxnSpPr>
            <a:stCxn id="30" idx="2"/>
            <a:endCxn id="31" idx="1"/>
          </p:cNvCxnSpPr>
          <p:nvPr/>
        </p:nvCxnSpPr>
        <p:spPr>
          <a:xfrm rot="5400000" flipV="1">
            <a:off x="7322185" y="3946525"/>
            <a:ext cx="255905" cy="51816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1" idx="2"/>
            <a:endCxn id="33" idx="1"/>
          </p:cNvCxnSpPr>
          <p:nvPr/>
        </p:nvCxnSpPr>
        <p:spPr>
          <a:xfrm rot="5400000" flipV="1">
            <a:off x="8374380" y="4267200"/>
            <a:ext cx="167640" cy="63436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3" idx="2"/>
            <a:endCxn id="32" idx="1"/>
          </p:cNvCxnSpPr>
          <p:nvPr/>
        </p:nvCxnSpPr>
        <p:spPr>
          <a:xfrm rot="5400000" flipV="1">
            <a:off x="9448165" y="4595495"/>
            <a:ext cx="207010" cy="68707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4" idx="1"/>
          </p:cNvCxnSpPr>
          <p:nvPr/>
        </p:nvCxnSpPr>
        <p:spPr>
          <a:xfrm rot="5400000" flipV="1">
            <a:off x="6846027" y="4686392"/>
            <a:ext cx="1210945" cy="51480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4" idx="2"/>
            <a:endCxn id="35" idx="1"/>
          </p:cNvCxnSpPr>
          <p:nvPr/>
        </p:nvCxnSpPr>
        <p:spPr>
          <a:xfrm rot="5400000" flipV="1">
            <a:off x="8374380" y="5483225"/>
            <a:ext cx="167640" cy="63436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5" idx="2"/>
            <a:endCxn id="36" idx="1"/>
          </p:cNvCxnSpPr>
          <p:nvPr/>
        </p:nvCxnSpPr>
        <p:spPr>
          <a:xfrm rot="5400000" flipV="1">
            <a:off x="9467850" y="5791835"/>
            <a:ext cx="167640" cy="68707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670874" y="950038"/>
            <a:ext cx="1085025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buFont typeface="Wingdings" panose="05000000000000000000" charset="0"/>
              <a:buChar char=""/>
            </a:pPr>
            <a:r>
              <a:rPr lang="zh-CN" altLang="en-US" dirty="0"/>
              <a:t>文档对象模型（</a:t>
            </a:r>
            <a:r>
              <a:rPr lang="en-US" altLang="zh-CN" dirty="0"/>
              <a:t>DOM</a:t>
            </a:r>
            <a:r>
              <a:rPr lang="zh-CN" altLang="en-US" dirty="0"/>
              <a:t>，</a:t>
            </a:r>
            <a:r>
              <a:rPr lang="en-US" altLang="zh-CN" dirty="0"/>
              <a:t>Document Object Model</a:t>
            </a:r>
            <a:r>
              <a:rPr lang="zh-CN" altLang="en-US" dirty="0"/>
              <a:t>）是由 </a:t>
            </a:r>
            <a:r>
              <a:rPr lang="en-US" altLang="zh-CN" dirty="0">
                <a:sym typeface="+mn-ea"/>
              </a:rPr>
              <a:t>W3C </a:t>
            </a:r>
            <a:r>
              <a:rPr lang="zh-CN" altLang="en-US" dirty="0">
                <a:sym typeface="+mn-ea"/>
              </a:rPr>
              <a:t>组织 （</a:t>
            </a:r>
            <a:r>
              <a:rPr lang="en-US" altLang="zh-CN" dirty="0">
                <a:sym typeface="+mn-ea"/>
              </a:rPr>
              <a:t>Word Wide Web Consortium</a:t>
            </a:r>
            <a:r>
              <a:rPr lang="zh-CN" altLang="en-US" dirty="0">
                <a:sym typeface="+mn-ea"/>
              </a:rPr>
              <a:t>，万维网联盟）制定的标准，</a:t>
            </a:r>
            <a:r>
              <a:rPr lang="zh-CN" altLang="en-US" dirty="0"/>
              <a:t>是针对 </a:t>
            </a:r>
            <a:r>
              <a:rPr lang="en-US" altLang="zh-CN" dirty="0"/>
              <a:t>XML </a:t>
            </a:r>
            <a:r>
              <a:rPr lang="zh-CN" altLang="en-US" dirty="0"/>
              <a:t>但经过扩展用于 </a:t>
            </a:r>
            <a:r>
              <a:rPr lang="en-US" altLang="zh-CN" dirty="0"/>
              <a:t>HTML </a:t>
            </a:r>
            <a:r>
              <a:rPr lang="zh-CN" altLang="en-US" dirty="0"/>
              <a:t>的应用程序编程接口（</a:t>
            </a:r>
            <a:r>
              <a:rPr lang="en-US" altLang="zh-CN" dirty="0"/>
              <a:t>API</a:t>
            </a:r>
            <a:r>
              <a:rPr lang="zh-CN" altLang="en-US" dirty="0"/>
              <a:t>，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），</a:t>
            </a:r>
            <a:r>
              <a:rPr lang="en-US" altLang="zh-CN" dirty="0"/>
              <a:t>DOM </a:t>
            </a:r>
            <a:r>
              <a:rPr lang="zh-CN" altLang="en-US" dirty="0"/>
              <a:t>独立于平台和编程语言。</a:t>
            </a:r>
            <a:endParaRPr lang="zh-CN" altLang="en-US" dirty="0"/>
          </a:p>
          <a:p>
            <a:pPr marL="285750" indent="-285750" fontAlgn="auto">
              <a:buFont typeface="Wingdings" panose="05000000000000000000" charset="0"/>
              <a:buChar char=""/>
            </a:pPr>
            <a:r>
              <a:rPr lang="en-US" altLang="zh-CN" dirty="0"/>
              <a:t>DOM </a:t>
            </a:r>
            <a:r>
              <a:rPr lang="zh-CN" altLang="en-US" dirty="0"/>
              <a:t>把整个页面映射为一个多层次的节点结构，每一个节点对应 </a:t>
            </a:r>
            <a:r>
              <a:rPr lang="en-US" altLang="zh-CN" dirty="0"/>
              <a:t>HTML </a:t>
            </a:r>
            <a:r>
              <a:rPr lang="zh-CN" altLang="en-US" dirty="0"/>
              <a:t>文档中的一个标签。通过 </a:t>
            </a:r>
            <a:r>
              <a:rPr lang="en-US" altLang="zh-CN" dirty="0"/>
              <a:t>DOM </a:t>
            </a:r>
            <a:r>
              <a:rPr lang="zh-CN" altLang="en-US" dirty="0"/>
              <a:t>创建的这个表示文档的树状图，开发人员获得了控制页面内容和结构的主权，借助 </a:t>
            </a:r>
            <a:r>
              <a:rPr lang="en-US" altLang="zh-CN" dirty="0"/>
              <a:t>DOM </a:t>
            </a:r>
            <a:r>
              <a:rPr lang="zh-CN" altLang="en-US" dirty="0"/>
              <a:t>提供的 </a:t>
            </a:r>
            <a:r>
              <a:rPr lang="en-US" altLang="zh-CN" dirty="0"/>
              <a:t>API </a:t>
            </a:r>
            <a:r>
              <a:rPr lang="zh-CN" altLang="en-US" dirty="0"/>
              <a:t>，开发人员可以轻松自如地删除、添加、替换或修改任何节点。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99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MH_Other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75200" y="2687262"/>
            <a:ext cx="2644775" cy="2660650"/>
          </a:xfrm>
          <a:prstGeom prst="ellipse">
            <a:avLst/>
          </a:prstGeom>
          <a:noFill/>
          <a:ln w="53975" cmpd="dbl">
            <a:solidFill>
              <a:schemeClr val="accent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 sz="8000">
              <a:solidFill>
                <a:schemeClr val="bg1"/>
              </a:solidFill>
              <a:sym typeface="Calibri" panose="020F0502020204030204" charset="0"/>
            </a:endParaRPr>
          </a:p>
        </p:txBody>
      </p:sp>
      <p:grpSp>
        <p:nvGrpSpPr>
          <p:cNvPr id="33" name="组合 32"/>
          <p:cNvGrpSpPr/>
          <p:nvPr>
            <p:custDataLst>
              <p:tags r:id="rId5"/>
            </p:custDataLst>
          </p:nvPr>
        </p:nvGrpSpPr>
        <p:grpSpPr>
          <a:xfrm>
            <a:off x="4692650" y="2650490"/>
            <a:ext cx="830580" cy="834390"/>
            <a:chOff x="7390" y="4174"/>
            <a:chExt cx="1308" cy="1314"/>
          </a:xfrm>
        </p:grpSpPr>
        <p:sp>
          <p:nvSpPr>
            <p:cNvPr id="8" name="MH_Other_2"/>
            <p:cNvSpPr>
              <a:spLocks noChangeArrowheads="1"/>
            </p:cNvSpPr>
            <p:nvPr/>
          </p:nvSpPr>
          <p:spPr bwMode="auto">
            <a:xfrm>
              <a:off x="7390" y="4174"/>
              <a:ext cx="1308" cy="1315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14" name="MH_Other_8"/>
            <p:cNvSpPr>
              <a:spLocks noChangeArrowheads="1"/>
            </p:cNvSpPr>
            <p:nvPr/>
          </p:nvSpPr>
          <p:spPr bwMode="auto">
            <a:xfrm>
              <a:off x="7958" y="4857"/>
              <a:ext cx="130" cy="130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15" name="MH_Other_9"/>
            <p:cNvSpPr>
              <a:spLocks noChangeArrowheads="1"/>
            </p:cNvSpPr>
            <p:nvPr/>
          </p:nvSpPr>
          <p:spPr bwMode="auto">
            <a:xfrm>
              <a:off x="8088" y="4929"/>
              <a:ext cx="2" cy="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Calibri" panose="020F0502020204030204" charset="0"/>
              </a:endParaRPr>
            </a:p>
          </p:txBody>
        </p:sp>
        <p:sp>
          <p:nvSpPr>
            <p:cNvPr id="16" name="MH_Other_10"/>
            <p:cNvSpPr>
              <a:spLocks noChangeArrowheads="1"/>
            </p:cNvSpPr>
            <p:nvPr/>
          </p:nvSpPr>
          <p:spPr bwMode="auto">
            <a:xfrm>
              <a:off x="8033" y="4544"/>
              <a:ext cx="330" cy="322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17" name="MH_Other_11"/>
            <p:cNvSpPr>
              <a:spLocks noChangeArrowheads="1"/>
            </p:cNvSpPr>
            <p:nvPr/>
          </p:nvSpPr>
          <p:spPr bwMode="auto">
            <a:xfrm>
              <a:off x="8078" y="4589"/>
              <a:ext cx="327" cy="325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18" name="MH_Other_12"/>
            <p:cNvSpPr>
              <a:spLocks noChangeArrowheads="1"/>
            </p:cNvSpPr>
            <p:nvPr/>
          </p:nvSpPr>
          <p:spPr bwMode="auto">
            <a:xfrm>
              <a:off x="8348" y="4502"/>
              <a:ext cx="102" cy="95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19" name="MH_Other_13"/>
            <p:cNvSpPr>
              <a:spLocks noChangeArrowheads="1"/>
            </p:cNvSpPr>
            <p:nvPr/>
          </p:nvSpPr>
          <p:spPr bwMode="auto">
            <a:xfrm>
              <a:off x="7728" y="4517"/>
              <a:ext cx="605" cy="59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6"/>
            </p:custDataLst>
          </p:nvPr>
        </p:nvGrpSpPr>
        <p:grpSpPr>
          <a:xfrm>
            <a:off x="4310380" y="3599815"/>
            <a:ext cx="829310" cy="834390"/>
            <a:chOff x="6788" y="5669"/>
            <a:chExt cx="1306" cy="1314"/>
          </a:xfrm>
        </p:grpSpPr>
        <p:sp>
          <p:nvSpPr>
            <p:cNvPr id="9" name="MH_Other_3"/>
            <p:cNvSpPr>
              <a:spLocks noChangeArrowheads="1"/>
            </p:cNvSpPr>
            <p:nvPr/>
          </p:nvSpPr>
          <p:spPr bwMode="auto">
            <a:xfrm>
              <a:off x="6788" y="5669"/>
              <a:ext cx="1307" cy="1315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20" name="MH_Other_14"/>
            <p:cNvSpPr>
              <a:spLocks noEditPoints="1" noChangeArrowheads="1"/>
            </p:cNvSpPr>
            <p:nvPr/>
          </p:nvSpPr>
          <p:spPr bwMode="auto">
            <a:xfrm>
              <a:off x="7088" y="6007"/>
              <a:ext cx="677" cy="670"/>
            </a:xfrm>
            <a:custGeom>
              <a:avLst/>
              <a:gdLst>
                <a:gd name="T0" fmla="*/ 271436 w 95"/>
                <a:gd name="T1" fmla="*/ 189679 h 93"/>
                <a:gd name="T2" fmla="*/ 314468 w 95"/>
                <a:gd name="T3" fmla="*/ 169713 h 93"/>
                <a:gd name="T4" fmla="*/ 314468 w 95"/>
                <a:gd name="T5" fmla="*/ 136436 h 93"/>
                <a:gd name="T6" fmla="*/ 271436 w 95"/>
                <a:gd name="T7" fmla="*/ 119798 h 93"/>
                <a:gd name="T8" fmla="*/ 264815 w 95"/>
                <a:gd name="T9" fmla="*/ 99831 h 93"/>
                <a:gd name="T10" fmla="*/ 281366 w 95"/>
                <a:gd name="T11" fmla="*/ 56571 h 93"/>
                <a:gd name="T12" fmla="*/ 254885 w 95"/>
                <a:gd name="T13" fmla="*/ 33277 h 93"/>
                <a:gd name="T14" fmla="*/ 211852 w 95"/>
                <a:gd name="T15" fmla="*/ 49916 h 93"/>
                <a:gd name="T16" fmla="*/ 195301 w 95"/>
                <a:gd name="T17" fmla="*/ 43260 h 93"/>
                <a:gd name="T18" fmla="*/ 175440 w 95"/>
                <a:gd name="T19" fmla="*/ 0 h 93"/>
                <a:gd name="T20" fmla="*/ 139028 w 95"/>
                <a:gd name="T21" fmla="*/ 0 h 93"/>
                <a:gd name="T22" fmla="*/ 122477 w 95"/>
                <a:gd name="T23" fmla="*/ 43260 h 93"/>
                <a:gd name="T24" fmla="*/ 102616 w 95"/>
                <a:gd name="T25" fmla="*/ 49916 h 93"/>
                <a:gd name="T26" fmla="*/ 59583 w 95"/>
                <a:gd name="T27" fmla="*/ 33277 h 93"/>
                <a:gd name="T28" fmla="*/ 33102 w 95"/>
                <a:gd name="T29" fmla="*/ 56571 h 93"/>
                <a:gd name="T30" fmla="*/ 52963 w 95"/>
                <a:gd name="T31" fmla="*/ 99831 h 93"/>
                <a:gd name="T32" fmla="*/ 43032 w 95"/>
                <a:gd name="T33" fmla="*/ 119798 h 93"/>
                <a:gd name="T34" fmla="*/ 0 w 95"/>
                <a:gd name="T35" fmla="*/ 136436 h 93"/>
                <a:gd name="T36" fmla="*/ 0 w 95"/>
                <a:gd name="T37" fmla="*/ 173041 h 93"/>
                <a:gd name="T38" fmla="*/ 43032 w 95"/>
                <a:gd name="T39" fmla="*/ 189679 h 93"/>
                <a:gd name="T40" fmla="*/ 52963 w 95"/>
                <a:gd name="T41" fmla="*/ 209646 h 93"/>
                <a:gd name="T42" fmla="*/ 36412 w 95"/>
                <a:gd name="T43" fmla="*/ 252906 h 93"/>
                <a:gd name="T44" fmla="*/ 59583 w 95"/>
                <a:gd name="T45" fmla="*/ 276200 h 93"/>
                <a:gd name="T46" fmla="*/ 102616 w 95"/>
                <a:gd name="T47" fmla="*/ 259561 h 93"/>
                <a:gd name="T48" fmla="*/ 122477 w 95"/>
                <a:gd name="T49" fmla="*/ 266217 h 93"/>
                <a:gd name="T50" fmla="*/ 142338 w 95"/>
                <a:gd name="T51" fmla="*/ 309477 h 93"/>
                <a:gd name="T52" fmla="*/ 175440 w 95"/>
                <a:gd name="T53" fmla="*/ 309477 h 93"/>
                <a:gd name="T54" fmla="*/ 195301 w 95"/>
                <a:gd name="T55" fmla="*/ 266217 h 93"/>
                <a:gd name="T56" fmla="*/ 211852 w 95"/>
                <a:gd name="T57" fmla="*/ 259561 h 93"/>
                <a:gd name="T58" fmla="*/ 258195 w 95"/>
                <a:gd name="T59" fmla="*/ 276200 h 93"/>
                <a:gd name="T60" fmla="*/ 281366 w 95"/>
                <a:gd name="T61" fmla="*/ 249578 h 93"/>
                <a:gd name="T62" fmla="*/ 264815 w 95"/>
                <a:gd name="T63" fmla="*/ 209646 h 93"/>
                <a:gd name="T64" fmla="*/ 271436 w 95"/>
                <a:gd name="T65" fmla="*/ 189679 h 93"/>
                <a:gd name="T66" fmla="*/ 158889 w 95"/>
                <a:gd name="T67" fmla="*/ 202990 h 93"/>
                <a:gd name="T68" fmla="*/ 109236 w 95"/>
                <a:gd name="T69" fmla="*/ 153075 h 93"/>
                <a:gd name="T70" fmla="*/ 158889 w 95"/>
                <a:gd name="T71" fmla="*/ 106487 h 93"/>
                <a:gd name="T72" fmla="*/ 208542 w 95"/>
                <a:gd name="T73" fmla="*/ 153075 h 93"/>
                <a:gd name="T74" fmla="*/ 158889 w 95"/>
                <a:gd name="T75" fmla="*/ 202990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5"/>
                <a:gd name="T115" fmla="*/ 0 h 93"/>
                <a:gd name="T116" fmla="*/ 95 w 95"/>
                <a:gd name="T117" fmla="*/ 93 h 9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1" name="MH_Other_15"/>
            <p:cNvSpPr>
              <a:spLocks noChangeArrowheads="1"/>
            </p:cNvSpPr>
            <p:nvPr/>
          </p:nvSpPr>
          <p:spPr bwMode="auto">
            <a:xfrm>
              <a:off x="7355" y="6272"/>
              <a:ext cx="140" cy="135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Calibri" panose="020F0502020204030204" charset="0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7"/>
            </p:custDataLst>
          </p:nvPr>
        </p:nvGrpSpPr>
        <p:grpSpPr>
          <a:xfrm>
            <a:off x="7016750" y="3599815"/>
            <a:ext cx="831850" cy="834390"/>
            <a:chOff x="11050" y="5669"/>
            <a:chExt cx="1310" cy="1314"/>
          </a:xfrm>
        </p:grpSpPr>
        <p:sp>
          <p:nvSpPr>
            <p:cNvPr id="12" name="MH_Other_6"/>
            <p:cNvSpPr>
              <a:spLocks noChangeArrowheads="1"/>
            </p:cNvSpPr>
            <p:nvPr/>
          </p:nvSpPr>
          <p:spPr bwMode="auto">
            <a:xfrm>
              <a:off x="11050" y="5669"/>
              <a:ext cx="1310" cy="1315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22" name="MH_Other_16"/>
            <p:cNvSpPr>
              <a:spLocks noChangeArrowheads="1"/>
            </p:cNvSpPr>
            <p:nvPr/>
          </p:nvSpPr>
          <p:spPr bwMode="auto">
            <a:xfrm>
              <a:off x="11428" y="5944"/>
              <a:ext cx="555" cy="697"/>
            </a:xfrm>
            <a:custGeom>
              <a:avLst/>
              <a:gdLst>
                <a:gd name="T0" fmla="*/ 7193 w 352425"/>
                <a:gd name="T1" fmla="*/ 298450 h 442913"/>
                <a:gd name="T2" fmla="*/ 176213 w 352425"/>
                <a:gd name="T3" fmla="*/ 352624 h 442913"/>
                <a:gd name="T4" fmla="*/ 345233 w 352425"/>
                <a:gd name="T5" fmla="*/ 298450 h 442913"/>
                <a:gd name="T6" fmla="*/ 352425 w 352425"/>
                <a:gd name="T7" fmla="*/ 312896 h 442913"/>
                <a:gd name="T8" fmla="*/ 352425 w 352425"/>
                <a:gd name="T9" fmla="*/ 367070 h 442913"/>
                <a:gd name="T10" fmla="*/ 176213 w 352425"/>
                <a:gd name="T11" fmla="*/ 442913 h 442913"/>
                <a:gd name="T12" fmla="*/ 0 w 352425"/>
                <a:gd name="T13" fmla="*/ 367070 h 442913"/>
                <a:gd name="T14" fmla="*/ 0 w 352425"/>
                <a:gd name="T15" fmla="*/ 312896 h 442913"/>
                <a:gd name="T16" fmla="*/ 7193 w 352425"/>
                <a:gd name="T17" fmla="*/ 298450 h 442913"/>
                <a:gd name="T18" fmla="*/ 7193 w 352425"/>
                <a:gd name="T19" fmla="*/ 184150 h 442913"/>
                <a:gd name="T20" fmla="*/ 176213 w 352425"/>
                <a:gd name="T21" fmla="*/ 243205 h 442913"/>
                <a:gd name="T22" fmla="*/ 345233 w 352425"/>
                <a:gd name="T23" fmla="*/ 184150 h 442913"/>
                <a:gd name="T24" fmla="*/ 352425 w 352425"/>
                <a:gd name="T25" fmla="*/ 202605 h 442913"/>
                <a:gd name="T26" fmla="*/ 352425 w 352425"/>
                <a:gd name="T27" fmla="*/ 257969 h 442913"/>
                <a:gd name="T28" fmla="*/ 176213 w 352425"/>
                <a:gd name="T29" fmla="*/ 331788 h 442913"/>
                <a:gd name="T30" fmla="*/ 0 w 352425"/>
                <a:gd name="T31" fmla="*/ 257969 h 442913"/>
                <a:gd name="T32" fmla="*/ 0 w 352425"/>
                <a:gd name="T33" fmla="*/ 202605 h 442913"/>
                <a:gd name="T34" fmla="*/ 7193 w 352425"/>
                <a:gd name="T35" fmla="*/ 184150 h 442913"/>
                <a:gd name="T36" fmla="*/ 7193 w 352425"/>
                <a:gd name="T37" fmla="*/ 76200 h 442913"/>
                <a:gd name="T38" fmla="*/ 176213 w 352425"/>
                <a:gd name="T39" fmla="*/ 130795 h 442913"/>
                <a:gd name="T40" fmla="*/ 345233 w 352425"/>
                <a:gd name="T41" fmla="*/ 76200 h 442913"/>
                <a:gd name="T42" fmla="*/ 352425 w 352425"/>
                <a:gd name="T43" fmla="*/ 94398 h 442913"/>
                <a:gd name="T44" fmla="*/ 352425 w 352425"/>
                <a:gd name="T45" fmla="*/ 148993 h 442913"/>
                <a:gd name="T46" fmla="*/ 176213 w 352425"/>
                <a:gd name="T47" fmla="*/ 225425 h 442913"/>
                <a:gd name="T48" fmla="*/ 0 w 352425"/>
                <a:gd name="T49" fmla="*/ 148993 h 442913"/>
                <a:gd name="T50" fmla="*/ 0 w 352425"/>
                <a:gd name="T51" fmla="*/ 94398 h 442913"/>
                <a:gd name="T52" fmla="*/ 7193 w 352425"/>
                <a:gd name="T53" fmla="*/ 76200 h 442913"/>
                <a:gd name="T54" fmla="*/ 177006 w 352425"/>
                <a:gd name="T55" fmla="*/ 0 h 442913"/>
                <a:gd name="T56" fmla="*/ 349250 w 352425"/>
                <a:gd name="T57" fmla="*/ 57944 h 442913"/>
                <a:gd name="T58" fmla="*/ 177006 w 352425"/>
                <a:gd name="T59" fmla="*/ 115888 h 442913"/>
                <a:gd name="T60" fmla="*/ 4762 w 352425"/>
                <a:gd name="T61" fmla="*/ 57944 h 442913"/>
                <a:gd name="T62" fmla="*/ 177006 w 352425"/>
                <a:gd name="T63" fmla="*/ 0 h 4429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2425"/>
                <a:gd name="T97" fmla="*/ 0 h 442913"/>
                <a:gd name="T98" fmla="*/ 352425 w 352425"/>
                <a:gd name="T99" fmla="*/ 442913 h 44291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2425" h="442913">
                  <a:moveTo>
                    <a:pt x="7193" y="298450"/>
                  </a:moveTo>
                  <a:cubicBezTo>
                    <a:pt x="25173" y="330954"/>
                    <a:pt x="93501" y="352624"/>
                    <a:pt x="176213" y="352624"/>
                  </a:cubicBezTo>
                  <a:cubicBezTo>
                    <a:pt x="258925" y="352624"/>
                    <a:pt x="327252" y="330954"/>
                    <a:pt x="345233" y="298450"/>
                  </a:cubicBezTo>
                  <a:cubicBezTo>
                    <a:pt x="348829" y="302062"/>
                    <a:pt x="352425" y="309285"/>
                    <a:pt x="352425" y="312896"/>
                  </a:cubicBezTo>
                  <a:cubicBezTo>
                    <a:pt x="352425" y="312896"/>
                    <a:pt x="352425" y="312896"/>
                    <a:pt x="352425" y="367070"/>
                  </a:cubicBezTo>
                  <a:cubicBezTo>
                    <a:pt x="352425" y="410409"/>
                    <a:pt x="273309" y="442913"/>
                    <a:pt x="176213" y="442913"/>
                  </a:cubicBezTo>
                  <a:cubicBezTo>
                    <a:pt x="79116" y="442913"/>
                    <a:pt x="0" y="410409"/>
                    <a:pt x="0" y="367070"/>
                  </a:cubicBezTo>
                  <a:cubicBezTo>
                    <a:pt x="0" y="367070"/>
                    <a:pt x="0" y="367070"/>
                    <a:pt x="0" y="312896"/>
                  </a:cubicBezTo>
                  <a:cubicBezTo>
                    <a:pt x="0" y="309285"/>
                    <a:pt x="3596" y="302062"/>
                    <a:pt x="7193" y="298450"/>
                  </a:cubicBezTo>
                  <a:close/>
                  <a:moveTo>
                    <a:pt x="7193" y="184150"/>
                  </a:moveTo>
                  <a:cubicBezTo>
                    <a:pt x="25173" y="217369"/>
                    <a:pt x="93501" y="243205"/>
                    <a:pt x="176213" y="243205"/>
                  </a:cubicBezTo>
                  <a:cubicBezTo>
                    <a:pt x="258925" y="243205"/>
                    <a:pt x="327252" y="217369"/>
                    <a:pt x="345233" y="184150"/>
                  </a:cubicBezTo>
                  <a:cubicBezTo>
                    <a:pt x="348829" y="191532"/>
                    <a:pt x="352425" y="195223"/>
                    <a:pt x="352425" y="202605"/>
                  </a:cubicBezTo>
                  <a:cubicBezTo>
                    <a:pt x="352425" y="202605"/>
                    <a:pt x="352425" y="202605"/>
                    <a:pt x="352425" y="257969"/>
                  </a:cubicBezTo>
                  <a:cubicBezTo>
                    <a:pt x="352425" y="298570"/>
                    <a:pt x="273309" y="331788"/>
                    <a:pt x="176213" y="331788"/>
                  </a:cubicBezTo>
                  <a:cubicBezTo>
                    <a:pt x="79116" y="331788"/>
                    <a:pt x="0" y="298570"/>
                    <a:pt x="0" y="257969"/>
                  </a:cubicBezTo>
                  <a:cubicBezTo>
                    <a:pt x="0" y="257969"/>
                    <a:pt x="0" y="257969"/>
                    <a:pt x="0" y="202605"/>
                  </a:cubicBezTo>
                  <a:cubicBezTo>
                    <a:pt x="0" y="195223"/>
                    <a:pt x="3596" y="191532"/>
                    <a:pt x="7193" y="184150"/>
                  </a:cubicBezTo>
                  <a:close/>
                  <a:moveTo>
                    <a:pt x="7193" y="76200"/>
                  </a:moveTo>
                  <a:cubicBezTo>
                    <a:pt x="10789" y="108957"/>
                    <a:pt x="86308" y="130795"/>
                    <a:pt x="176213" y="130795"/>
                  </a:cubicBezTo>
                  <a:cubicBezTo>
                    <a:pt x="269713" y="130795"/>
                    <a:pt x="341637" y="108957"/>
                    <a:pt x="345233" y="76200"/>
                  </a:cubicBezTo>
                  <a:cubicBezTo>
                    <a:pt x="348829" y="83479"/>
                    <a:pt x="352425" y="87119"/>
                    <a:pt x="352425" y="94398"/>
                  </a:cubicBezTo>
                  <a:cubicBezTo>
                    <a:pt x="352425" y="94398"/>
                    <a:pt x="352425" y="94398"/>
                    <a:pt x="352425" y="148993"/>
                  </a:cubicBezTo>
                  <a:cubicBezTo>
                    <a:pt x="352425" y="189029"/>
                    <a:pt x="273309" y="225425"/>
                    <a:pt x="176213" y="225425"/>
                  </a:cubicBezTo>
                  <a:cubicBezTo>
                    <a:pt x="79116" y="225425"/>
                    <a:pt x="0" y="189029"/>
                    <a:pt x="0" y="148993"/>
                  </a:cubicBezTo>
                  <a:cubicBezTo>
                    <a:pt x="0" y="148993"/>
                    <a:pt x="0" y="148993"/>
                    <a:pt x="0" y="94398"/>
                  </a:cubicBezTo>
                  <a:cubicBezTo>
                    <a:pt x="0" y="87119"/>
                    <a:pt x="3596" y="83479"/>
                    <a:pt x="7193" y="76200"/>
                  </a:cubicBezTo>
                  <a:close/>
                  <a:moveTo>
                    <a:pt x="177006" y="0"/>
                  </a:moveTo>
                  <a:cubicBezTo>
                    <a:pt x="272134" y="0"/>
                    <a:pt x="349250" y="25942"/>
                    <a:pt x="349250" y="57944"/>
                  </a:cubicBezTo>
                  <a:cubicBezTo>
                    <a:pt x="349250" y="89946"/>
                    <a:pt x="272134" y="115888"/>
                    <a:pt x="177006" y="115888"/>
                  </a:cubicBezTo>
                  <a:cubicBezTo>
                    <a:pt x="81878" y="115888"/>
                    <a:pt x="4762" y="89946"/>
                    <a:pt x="4762" y="57944"/>
                  </a:cubicBezTo>
                  <a:cubicBezTo>
                    <a:pt x="4762" y="25942"/>
                    <a:pt x="81878" y="0"/>
                    <a:pt x="17700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sym typeface="Calibri" panose="020F0502020204030204" charset="0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8"/>
            </p:custDataLst>
          </p:nvPr>
        </p:nvGrpSpPr>
        <p:grpSpPr>
          <a:xfrm>
            <a:off x="4692650" y="4596765"/>
            <a:ext cx="830580" cy="835660"/>
            <a:chOff x="7390" y="7239"/>
            <a:chExt cx="1308" cy="1316"/>
          </a:xfrm>
        </p:grpSpPr>
        <p:sp>
          <p:nvSpPr>
            <p:cNvPr id="10" name="MH_Other_4"/>
            <p:cNvSpPr>
              <a:spLocks noChangeArrowheads="1"/>
            </p:cNvSpPr>
            <p:nvPr/>
          </p:nvSpPr>
          <p:spPr bwMode="auto">
            <a:xfrm>
              <a:off x="7390" y="7239"/>
              <a:ext cx="1308" cy="1317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23" name="MH_Other_17"/>
            <p:cNvSpPr>
              <a:spLocks noEditPoints="1" noChangeArrowheads="1"/>
            </p:cNvSpPr>
            <p:nvPr/>
          </p:nvSpPr>
          <p:spPr bwMode="auto">
            <a:xfrm>
              <a:off x="7668" y="7579"/>
              <a:ext cx="650" cy="637"/>
            </a:xfrm>
            <a:custGeom>
              <a:avLst/>
              <a:gdLst>
                <a:gd name="T0" fmla="*/ 2147483646 w 113"/>
                <a:gd name="T1" fmla="*/ 2147483646 h 112"/>
                <a:gd name="T2" fmla="*/ 2147483646 w 113"/>
                <a:gd name="T3" fmla="*/ 2147483646 h 112"/>
                <a:gd name="T4" fmla="*/ 2147483646 w 113"/>
                <a:gd name="T5" fmla="*/ 2147483646 h 112"/>
                <a:gd name="T6" fmla="*/ 2147483646 w 113"/>
                <a:gd name="T7" fmla="*/ 2147483646 h 112"/>
                <a:gd name="T8" fmla="*/ 2147483646 w 113"/>
                <a:gd name="T9" fmla="*/ 2147483646 h 112"/>
                <a:gd name="T10" fmla="*/ 2147483646 w 113"/>
                <a:gd name="T11" fmla="*/ 2147483646 h 112"/>
                <a:gd name="T12" fmla="*/ 2147483646 w 113"/>
                <a:gd name="T13" fmla="*/ 2147483646 h 112"/>
                <a:gd name="T14" fmla="*/ 2147483646 w 113"/>
                <a:gd name="T15" fmla="*/ 2147483646 h 112"/>
                <a:gd name="T16" fmla="*/ 2147483646 w 113"/>
                <a:gd name="T17" fmla="*/ 2147483646 h 112"/>
                <a:gd name="T18" fmla="*/ 2147483646 w 113"/>
                <a:gd name="T19" fmla="*/ 2147483646 h 112"/>
                <a:gd name="T20" fmla="*/ 2147483646 w 113"/>
                <a:gd name="T21" fmla="*/ 2147483646 h 112"/>
                <a:gd name="T22" fmla="*/ 2147483646 w 113"/>
                <a:gd name="T23" fmla="*/ 2147483646 h 112"/>
                <a:gd name="T24" fmla="*/ 2147483646 w 113"/>
                <a:gd name="T25" fmla="*/ 2147483646 h 112"/>
                <a:gd name="T26" fmla="*/ 2147483646 w 113"/>
                <a:gd name="T27" fmla="*/ 2147483646 h 112"/>
                <a:gd name="T28" fmla="*/ 2147483646 w 113"/>
                <a:gd name="T29" fmla="*/ 2147483646 h 112"/>
                <a:gd name="T30" fmla="*/ 2147483646 w 113"/>
                <a:gd name="T31" fmla="*/ 2147483646 h 112"/>
                <a:gd name="T32" fmla="*/ 2147483646 w 113"/>
                <a:gd name="T33" fmla="*/ 2147483646 h 112"/>
                <a:gd name="T34" fmla="*/ 2147483646 w 113"/>
                <a:gd name="T35" fmla="*/ 2147483646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112"/>
                <a:gd name="T56" fmla="*/ 113 w 113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112">
                  <a:moveTo>
                    <a:pt x="14" y="13"/>
                  </a:moveTo>
                  <a:cubicBezTo>
                    <a:pt x="0" y="27"/>
                    <a:pt x="0" y="49"/>
                    <a:pt x="14" y="63"/>
                  </a:cubicBezTo>
                  <a:cubicBezTo>
                    <a:pt x="23" y="72"/>
                    <a:pt x="37" y="75"/>
                    <a:pt x="49" y="7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70" y="74"/>
                    <a:pt x="75" y="79"/>
                  </a:cubicBezTo>
                  <a:cubicBezTo>
                    <a:pt x="79" y="83"/>
                    <a:pt x="76" y="89"/>
                    <a:pt x="75" y="93"/>
                  </a:cubicBezTo>
                  <a:cubicBezTo>
                    <a:pt x="74" y="95"/>
                    <a:pt x="73" y="99"/>
                    <a:pt x="78" y="97"/>
                  </a:cubicBezTo>
                  <a:cubicBezTo>
                    <a:pt x="81" y="96"/>
                    <a:pt x="88" y="92"/>
                    <a:pt x="92" y="97"/>
                  </a:cubicBezTo>
                  <a:cubicBezTo>
                    <a:pt x="97" y="102"/>
                    <a:pt x="91" y="112"/>
                    <a:pt x="9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37"/>
                    <a:pt x="72" y="23"/>
                    <a:pt x="63" y="13"/>
                  </a:cubicBezTo>
                  <a:cubicBezTo>
                    <a:pt x="49" y="0"/>
                    <a:pt x="27" y="0"/>
                    <a:pt x="14" y="13"/>
                  </a:cubicBezTo>
                  <a:close/>
                  <a:moveTo>
                    <a:pt x="17" y="53"/>
                  </a:moveTo>
                  <a:cubicBezTo>
                    <a:pt x="11" y="43"/>
                    <a:pt x="12" y="29"/>
                    <a:pt x="20" y="20"/>
                  </a:cubicBezTo>
                  <a:cubicBezTo>
                    <a:pt x="29" y="12"/>
                    <a:pt x="43" y="11"/>
                    <a:pt x="53" y="17"/>
                  </a:cubicBezTo>
                  <a:lnTo>
                    <a:pt x="17" y="5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9"/>
            </p:custDataLst>
          </p:nvPr>
        </p:nvGrpSpPr>
        <p:grpSpPr>
          <a:xfrm>
            <a:off x="6685280" y="4596765"/>
            <a:ext cx="829310" cy="835660"/>
            <a:chOff x="10528" y="7239"/>
            <a:chExt cx="1306" cy="1316"/>
          </a:xfrm>
        </p:grpSpPr>
        <p:sp>
          <p:nvSpPr>
            <p:cNvPr id="13" name="MH_Other_7"/>
            <p:cNvSpPr>
              <a:spLocks noChangeArrowheads="1"/>
            </p:cNvSpPr>
            <p:nvPr/>
          </p:nvSpPr>
          <p:spPr bwMode="auto">
            <a:xfrm>
              <a:off x="10528" y="7239"/>
              <a:ext cx="1307" cy="1317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24" name="MH_Other_18"/>
            <p:cNvSpPr>
              <a:spLocks noEditPoints="1" noChangeArrowheads="1"/>
            </p:cNvSpPr>
            <p:nvPr/>
          </p:nvSpPr>
          <p:spPr bwMode="auto">
            <a:xfrm>
              <a:off x="10840" y="7542"/>
              <a:ext cx="685" cy="675"/>
            </a:xfrm>
            <a:custGeom>
              <a:avLst/>
              <a:gdLst>
                <a:gd name="T0" fmla="*/ 2147483646 w 120"/>
                <a:gd name="T1" fmla="*/ 2147483646 h 118"/>
                <a:gd name="T2" fmla="*/ 2147483646 w 120"/>
                <a:gd name="T3" fmla="*/ 2147483646 h 118"/>
                <a:gd name="T4" fmla="*/ 2147483646 w 120"/>
                <a:gd name="T5" fmla="*/ 2147483646 h 118"/>
                <a:gd name="T6" fmla="*/ 2147483646 w 120"/>
                <a:gd name="T7" fmla="*/ 2147483646 h 118"/>
                <a:gd name="T8" fmla="*/ 2147483646 w 120"/>
                <a:gd name="T9" fmla="*/ 2147483646 h 118"/>
                <a:gd name="T10" fmla="*/ 2147483646 w 120"/>
                <a:gd name="T11" fmla="*/ 2147483646 h 118"/>
                <a:gd name="T12" fmla="*/ 2147483646 w 120"/>
                <a:gd name="T13" fmla="*/ 2147483646 h 118"/>
                <a:gd name="T14" fmla="*/ 2147483646 w 120"/>
                <a:gd name="T15" fmla="*/ 2147483646 h 118"/>
                <a:gd name="T16" fmla="*/ 2147483646 w 120"/>
                <a:gd name="T17" fmla="*/ 2147483646 h 118"/>
                <a:gd name="T18" fmla="*/ 2147483646 w 120"/>
                <a:gd name="T19" fmla="*/ 2147483646 h 118"/>
                <a:gd name="T20" fmla="*/ 2147483646 w 120"/>
                <a:gd name="T21" fmla="*/ 2147483646 h 118"/>
                <a:gd name="T22" fmla="*/ 2147483646 w 120"/>
                <a:gd name="T23" fmla="*/ 2147483646 h 118"/>
                <a:gd name="T24" fmla="*/ 2147483646 w 120"/>
                <a:gd name="T25" fmla="*/ 2147483646 h 118"/>
                <a:gd name="T26" fmla="*/ 2147483646 w 120"/>
                <a:gd name="T27" fmla="*/ 2147483646 h 118"/>
                <a:gd name="T28" fmla="*/ 2147483646 w 120"/>
                <a:gd name="T29" fmla="*/ 2147483646 h 118"/>
                <a:gd name="T30" fmla="*/ 2147483646 w 120"/>
                <a:gd name="T31" fmla="*/ 2147483646 h 118"/>
                <a:gd name="T32" fmla="*/ 2147483646 w 120"/>
                <a:gd name="T33" fmla="*/ 2147483646 h 118"/>
                <a:gd name="T34" fmla="*/ 2147483646 w 120"/>
                <a:gd name="T35" fmla="*/ 2147483646 h 118"/>
                <a:gd name="T36" fmla="*/ 2147483646 w 120"/>
                <a:gd name="T37" fmla="*/ 2147483646 h 118"/>
                <a:gd name="T38" fmla="*/ 2147483646 w 120"/>
                <a:gd name="T39" fmla="*/ 2147483646 h 11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0"/>
                <a:gd name="T61" fmla="*/ 0 h 118"/>
                <a:gd name="T62" fmla="*/ 120 w 120"/>
                <a:gd name="T63" fmla="*/ 118 h 11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0" h="118">
                  <a:moveTo>
                    <a:pt x="53" y="35"/>
                  </a:moveTo>
                  <a:cubicBezTo>
                    <a:pt x="56" y="26"/>
                    <a:pt x="54" y="16"/>
                    <a:pt x="47" y="9"/>
                  </a:cubicBezTo>
                  <a:cubicBezTo>
                    <a:pt x="40" y="2"/>
                    <a:pt x="30" y="0"/>
                    <a:pt x="21" y="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30"/>
                    <a:pt x="2" y="40"/>
                    <a:pt x="9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0" y="117"/>
                    <a:pt x="103" y="118"/>
                    <a:pt x="107" y="118"/>
                  </a:cubicBezTo>
                  <a:cubicBezTo>
                    <a:pt x="110" y="118"/>
                    <a:pt x="113" y="117"/>
                    <a:pt x="115" y="115"/>
                  </a:cubicBezTo>
                  <a:cubicBezTo>
                    <a:pt x="120" y="110"/>
                    <a:pt x="120" y="102"/>
                    <a:pt x="115" y="97"/>
                  </a:cubicBezTo>
                  <a:lnTo>
                    <a:pt x="53" y="35"/>
                  </a:lnTo>
                  <a:close/>
                  <a:moveTo>
                    <a:pt x="108" y="113"/>
                  </a:moveTo>
                  <a:cubicBezTo>
                    <a:pt x="105" y="113"/>
                    <a:pt x="103" y="110"/>
                    <a:pt x="103" y="108"/>
                  </a:cubicBezTo>
                  <a:cubicBezTo>
                    <a:pt x="103" y="105"/>
                    <a:pt x="105" y="103"/>
                    <a:pt x="108" y="103"/>
                  </a:cubicBezTo>
                  <a:cubicBezTo>
                    <a:pt x="110" y="103"/>
                    <a:pt x="113" y="105"/>
                    <a:pt x="113" y="108"/>
                  </a:cubicBezTo>
                  <a:cubicBezTo>
                    <a:pt x="113" y="110"/>
                    <a:pt x="110" y="113"/>
                    <a:pt x="108" y="11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6685280" y="2650490"/>
            <a:ext cx="829310" cy="834390"/>
            <a:chOff x="10528" y="4174"/>
            <a:chExt cx="1306" cy="1314"/>
          </a:xfrm>
        </p:grpSpPr>
        <p:sp>
          <p:nvSpPr>
            <p:cNvPr id="11" name="MH_Other_5"/>
            <p:cNvSpPr>
              <a:spLocks noChangeArrowheads="1"/>
            </p:cNvSpPr>
            <p:nvPr/>
          </p:nvSpPr>
          <p:spPr bwMode="auto">
            <a:xfrm>
              <a:off x="10528" y="4174"/>
              <a:ext cx="1307" cy="1315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25" name="MH_Other_19"/>
            <p:cNvSpPr>
              <a:spLocks noEditPoints="1" noChangeArrowheads="1"/>
            </p:cNvSpPr>
            <p:nvPr/>
          </p:nvSpPr>
          <p:spPr bwMode="auto">
            <a:xfrm>
              <a:off x="10825" y="4384"/>
              <a:ext cx="318" cy="580"/>
            </a:xfrm>
            <a:custGeom>
              <a:avLst/>
              <a:gdLst>
                <a:gd name="T0" fmla="*/ 2147483646 w 50"/>
                <a:gd name="T1" fmla="*/ 2147483646 h 90"/>
                <a:gd name="T2" fmla="*/ 2147483646 w 50"/>
                <a:gd name="T3" fmla="*/ 2147483646 h 90"/>
                <a:gd name="T4" fmla="*/ 2147483646 w 50"/>
                <a:gd name="T5" fmla="*/ 0 h 90"/>
                <a:gd name="T6" fmla="*/ 2147483646 w 50"/>
                <a:gd name="T7" fmla="*/ 0 h 90"/>
                <a:gd name="T8" fmla="*/ 0 w 50"/>
                <a:gd name="T9" fmla="*/ 2147483646 h 90"/>
                <a:gd name="T10" fmla="*/ 0 w 50"/>
                <a:gd name="T11" fmla="*/ 2147483646 h 90"/>
                <a:gd name="T12" fmla="*/ 2147483646 w 50"/>
                <a:gd name="T13" fmla="*/ 2147483646 h 90"/>
                <a:gd name="T14" fmla="*/ 2147483646 w 50"/>
                <a:gd name="T15" fmla="*/ 2147483646 h 90"/>
                <a:gd name="T16" fmla="*/ 2147483646 w 50"/>
                <a:gd name="T17" fmla="*/ 2147483646 h 90"/>
                <a:gd name="T18" fmla="*/ 2147483646 w 50"/>
                <a:gd name="T19" fmla="*/ 2147483646 h 90"/>
                <a:gd name="T20" fmla="*/ 2147483646 w 50"/>
                <a:gd name="T21" fmla="*/ 2147483646 h 90"/>
                <a:gd name="T22" fmla="*/ 2147483646 w 50"/>
                <a:gd name="T23" fmla="*/ 2147483646 h 90"/>
                <a:gd name="T24" fmla="*/ 2147483646 w 50"/>
                <a:gd name="T25" fmla="*/ 2147483646 h 90"/>
                <a:gd name="T26" fmla="*/ 2147483646 w 50"/>
                <a:gd name="T27" fmla="*/ 2147483646 h 90"/>
                <a:gd name="T28" fmla="*/ 2147483646 w 50"/>
                <a:gd name="T29" fmla="*/ 2147483646 h 90"/>
                <a:gd name="T30" fmla="*/ 2147483646 w 50"/>
                <a:gd name="T31" fmla="*/ 2147483646 h 90"/>
                <a:gd name="T32" fmla="*/ 2147483646 w 50"/>
                <a:gd name="T33" fmla="*/ 2147483646 h 90"/>
                <a:gd name="T34" fmla="*/ 2147483646 w 50"/>
                <a:gd name="T35" fmla="*/ 2147483646 h 90"/>
                <a:gd name="T36" fmla="*/ 2147483646 w 50"/>
                <a:gd name="T37" fmla="*/ 2147483646 h 90"/>
                <a:gd name="T38" fmla="*/ 2147483646 w 50"/>
                <a:gd name="T39" fmla="*/ 2147483646 h 90"/>
                <a:gd name="T40" fmla="*/ 2147483646 w 50"/>
                <a:gd name="T41" fmla="*/ 2147483646 h 90"/>
                <a:gd name="T42" fmla="*/ 2147483646 w 50"/>
                <a:gd name="T43" fmla="*/ 2147483646 h 90"/>
                <a:gd name="T44" fmla="*/ 2147483646 w 50"/>
                <a:gd name="T45" fmla="*/ 2147483646 h 90"/>
                <a:gd name="T46" fmla="*/ 2147483646 w 50"/>
                <a:gd name="T47" fmla="*/ 2147483646 h 90"/>
                <a:gd name="T48" fmla="*/ 2147483646 w 50"/>
                <a:gd name="T49" fmla="*/ 2147483646 h 90"/>
                <a:gd name="T50" fmla="*/ 2147483646 w 50"/>
                <a:gd name="T51" fmla="*/ 2147483646 h 90"/>
                <a:gd name="T52" fmla="*/ 2147483646 w 50"/>
                <a:gd name="T53" fmla="*/ 2147483646 h 90"/>
                <a:gd name="T54" fmla="*/ 2147483646 w 50"/>
                <a:gd name="T55" fmla="*/ 2147483646 h 90"/>
                <a:gd name="T56" fmla="*/ 2147483646 w 50"/>
                <a:gd name="T57" fmla="*/ 2147483646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90"/>
                <a:gd name="T89" fmla="*/ 50 w 50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6" name="MH_Other_20"/>
            <p:cNvSpPr>
              <a:spLocks noEditPoints="1" noChangeArrowheads="1"/>
            </p:cNvSpPr>
            <p:nvPr/>
          </p:nvSpPr>
          <p:spPr bwMode="auto">
            <a:xfrm>
              <a:off x="11198" y="4602"/>
              <a:ext cx="327" cy="580"/>
            </a:xfrm>
            <a:custGeom>
              <a:avLst/>
              <a:gdLst>
                <a:gd name="T0" fmla="*/ 2147483646 w 51"/>
                <a:gd name="T1" fmla="*/ 0 h 90"/>
                <a:gd name="T2" fmla="*/ 2147483646 w 51"/>
                <a:gd name="T3" fmla="*/ 0 h 90"/>
                <a:gd name="T4" fmla="*/ 0 w 51"/>
                <a:gd name="T5" fmla="*/ 2147483646 h 90"/>
                <a:gd name="T6" fmla="*/ 0 w 51"/>
                <a:gd name="T7" fmla="*/ 2147483646 h 90"/>
                <a:gd name="T8" fmla="*/ 2147483646 w 51"/>
                <a:gd name="T9" fmla="*/ 2147483646 h 90"/>
                <a:gd name="T10" fmla="*/ 2147483646 w 51"/>
                <a:gd name="T11" fmla="*/ 2147483646 h 90"/>
                <a:gd name="T12" fmla="*/ 2147483646 w 51"/>
                <a:gd name="T13" fmla="*/ 2147483646 h 90"/>
                <a:gd name="T14" fmla="*/ 2147483646 w 51"/>
                <a:gd name="T15" fmla="*/ 2147483646 h 90"/>
                <a:gd name="T16" fmla="*/ 2147483646 w 51"/>
                <a:gd name="T17" fmla="*/ 0 h 90"/>
                <a:gd name="T18" fmla="*/ 2147483646 w 51"/>
                <a:gd name="T19" fmla="*/ 2147483646 h 90"/>
                <a:gd name="T20" fmla="*/ 2147483646 w 51"/>
                <a:gd name="T21" fmla="*/ 2147483646 h 90"/>
                <a:gd name="T22" fmla="*/ 2147483646 w 51"/>
                <a:gd name="T23" fmla="*/ 2147483646 h 90"/>
                <a:gd name="T24" fmla="*/ 2147483646 w 51"/>
                <a:gd name="T25" fmla="*/ 2147483646 h 90"/>
                <a:gd name="T26" fmla="*/ 2147483646 w 51"/>
                <a:gd name="T27" fmla="*/ 2147483646 h 90"/>
                <a:gd name="T28" fmla="*/ 2147483646 w 51"/>
                <a:gd name="T29" fmla="*/ 2147483646 h 90"/>
                <a:gd name="T30" fmla="*/ 2147483646 w 51"/>
                <a:gd name="T31" fmla="*/ 2147483646 h 90"/>
                <a:gd name="T32" fmla="*/ 2147483646 w 51"/>
                <a:gd name="T33" fmla="*/ 2147483646 h 90"/>
                <a:gd name="T34" fmla="*/ 2147483646 w 51"/>
                <a:gd name="T35" fmla="*/ 2147483646 h 90"/>
                <a:gd name="T36" fmla="*/ 2147483646 w 51"/>
                <a:gd name="T37" fmla="*/ 2147483646 h 90"/>
                <a:gd name="T38" fmla="*/ 2147483646 w 51"/>
                <a:gd name="T39" fmla="*/ 2147483646 h 90"/>
                <a:gd name="T40" fmla="*/ 2147483646 w 51"/>
                <a:gd name="T41" fmla="*/ 2147483646 h 90"/>
                <a:gd name="T42" fmla="*/ 2147483646 w 51"/>
                <a:gd name="T43" fmla="*/ 2147483646 h 90"/>
                <a:gd name="T44" fmla="*/ 2147483646 w 51"/>
                <a:gd name="T45" fmla="*/ 2147483646 h 90"/>
                <a:gd name="T46" fmla="*/ 2147483646 w 51"/>
                <a:gd name="T47" fmla="*/ 2147483646 h 90"/>
                <a:gd name="T48" fmla="*/ 2147483646 w 51"/>
                <a:gd name="T49" fmla="*/ 2147483646 h 90"/>
                <a:gd name="T50" fmla="*/ 2147483646 w 51"/>
                <a:gd name="T51" fmla="*/ 2147483646 h 90"/>
                <a:gd name="T52" fmla="*/ 2147483646 w 51"/>
                <a:gd name="T53" fmla="*/ 2147483646 h 90"/>
                <a:gd name="T54" fmla="*/ 2147483646 w 51"/>
                <a:gd name="T55" fmla="*/ 2147483646 h 90"/>
                <a:gd name="T56" fmla="*/ 2147483646 w 51"/>
                <a:gd name="T57" fmla="*/ 2147483646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1"/>
                <a:gd name="T88" fmla="*/ 0 h 90"/>
                <a:gd name="T89" fmla="*/ 51 w 51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7" name="MH_Other_21"/>
            <p:cNvSpPr>
              <a:spLocks noChangeArrowheads="1"/>
            </p:cNvSpPr>
            <p:nvPr/>
          </p:nvSpPr>
          <p:spPr bwMode="auto">
            <a:xfrm>
              <a:off x="11173" y="4419"/>
              <a:ext cx="192" cy="157"/>
            </a:xfrm>
            <a:custGeom>
              <a:avLst/>
              <a:gdLst>
                <a:gd name="T0" fmla="*/ 79865 w 40"/>
                <a:gd name="T1" fmla="*/ 82362 h 33"/>
                <a:gd name="T2" fmla="*/ 99831 w 40"/>
                <a:gd name="T3" fmla="*/ 82362 h 33"/>
                <a:gd name="T4" fmla="*/ 99831 w 40"/>
                <a:gd name="T5" fmla="*/ 19967 h 33"/>
                <a:gd name="T6" fmla="*/ 99831 w 40"/>
                <a:gd name="T7" fmla="*/ 0 h 33"/>
                <a:gd name="T8" fmla="*/ 79865 w 40"/>
                <a:gd name="T9" fmla="*/ 0 h 33"/>
                <a:gd name="T10" fmla="*/ 0 w 40"/>
                <a:gd name="T11" fmla="*/ 0 h 33"/>
                <a:gd name="T12" fmla="*/ 0 w 40"/>
                <a:gd name="T13" fmla="*/ 19967 h 33"/>
                <a:gd name="T14" fmla="*/ 79865 w 40"/>
                <a:gd name="T15" fmla="*/ 19967 h 33"/>
                <a:gd name="T16" fmla="*/ 79865 w 40"/>
                <a:gd name="T17" fmla="*/ 82362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3"/>
                <a:gd name="T29" fmla="*/ 40 w 4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8" name="MH_Other_22"/>
            <p:cNvSpPr>
              <a:spLocks noChangeArrowheads="1"/>
            </p:cNvSpPr>
            <p:nvPr/>
          </p:nvSpPr>
          <p:spPr bwMode="auto">
            <a:xfrm>
              <a:off x="11000" y="4999"/>
              <a:ext cx="158" cy="157"/>
            </a:xfrm>
            <a:custGeom>
              <a:avLst/>
              <a:gdLst>
                <a:gd name="T0" fmla="*/ 19967 w 33"/>
                <a:gd name="T1" fmla="*/ 0 h 33"/>
                <a:gd name="T2" fmla="*/ 0 w 33"/>
                <a:gd name="T3" fmla="*/ 0 h 33"/>
                <a:gd name="T4" fmla="*/ 0 w 33"/>
                <a:gd name="T5" fmla="*/ 62395 h 33"/>
                <a:gd name="T6" fmla="*/ 0 w 33"/>
                <a:gd name="T7" fmla="*/ 82362 h 33"/>
                <a:gd name="T8" fmla="*/ 19967 w 33"/>
                <a:gd name="T9" fmla="*/ 82362 h 33"/>
                <a:gd name="T10" fmla="*/ 82362 w 33"/>
                <a:gd name="T11" fmla="*/ 82362 h 33"/>
                <a:gd name="T12" fmla="*/ 82362 w 33"/>
                <a:gd name="T13" fmla="*/ 62395 h 33"/>
                <a:gd name="T14" fmla="*/ 19967 w 33"/>
                <a:gd name="T15" fmla="*/ 62395 h 33"/>
                <a:gd name="T16" fmla="*/ 19967 w 33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33"/>
                <a:gd name="T29" fmla="*/ 33 w 3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5" name="圆角矩形 34"/>
          <p:cNvSpPr/>
          <p:nvPr>
            <p:custDataLst>
              <p:tags r:id="rId11"/>
            </p:custDataLst>
          </p:nvPr>
        </p:nvSpPr>
        <p:spPr>
          <a:xfrm>
            <a:off x="8059917" y="5015331"/>
            <a:ext cx="3364330" cy="940988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网页文档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document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对象，也就是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DOM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6" name="圆角矩形 35"/>
          <p:cNvSpPr/>
          <p:nvPr>
            <p:custDataLst>
              <p:tags r:id="rId12"/>
            </p:custDataLst>
          </p:nvPr>
        </p:nvSpPr>
        <p:spPr>
          <a:xfrm>
            <a:off x="8088313" y="3512168"/>
            <a:ext cx="3364330" cy="940988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提供用户显示器分辨率信息的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screen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对象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圆角矩形 36"/>
          <p:cNvSpPr/>
          <p:nvPr>
            <p:custDataLst>
              <p:tags r:id="rId13"/>
            </p:custDataLst>
          </p:nvPr>
        </p:nvSpPr>
        <p:spPr>
          <a:xfrm>
            <a:off x="8059917" y="2009005"/>
            <a:ext cx="3364330" cy="940988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提供浏览器加载页面信息的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location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对象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圆角矩形 37"/>
          <p:cNvSpPr/>
          <p:nvPr>
            <p:custDataLst>
              <p:tags r:id="rId14"/>
            </p:custDataLst>
          </p:nvPr>
        </p:nvSpPr>
        <p:spPr>
          <a:xfrm>
            <a:off x="682423" y="5053313"/>
            <a:ext cx="3364330" cy="940988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提供窗口框架详细信息的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frames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对象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圆角矩形 38"/>
          <p:cNvSpPr/>
          <p:nvPr>
            <p:custDataLst>
              <p:tags r:id="rId15"/>
            </p:custDataLst>
          </p:nvPr>
        </p:nvSpPr>
        <p:spPr>
          <a:xfrm>
            <a:off x="710819" y="3550150"/>
            <a:ext cx="3364330" cy="940988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提供窗口浏览历史的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history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对象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圆角矩形 39"/>
          <p:cNvSpPr/>
          <p:nvPr>
            <p:custDataLst>
              <p:tags r:id="rId16"/>
            </p:custDataLst>
          </p:nvPr>
        </p:nvSpPr>
        <p:spPr>
          <a:xfrm>
            <a:off x="682423" y="2046987"/>
            <a:ext cx="3364330" cy="940988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提供浏览器详细信息的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navigator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对象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7"/>
            </p:custDataLst>
          </p:nvPr>
        </p:nvSpPr>
        <p:spPr>
          <a:xfrm>
            <a:off x="5383133" y="3674121"/>
            <a:ext cx="14300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18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浏览器对象模型（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19"/>
            </p:custDataLst>
          </p:nvPr>
        </p:nvSpPr>
        <p:spPr>
          <a:xfrm>
            <a:off x="670874" y="950038"/>
            <a:ext cx="10850251" cy="11988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285750" indent="-285750" fontAlgn="t">
              <a:buFont typeface="Wingdings" panose="05000000000000000000" charset="0"/>
              <a:buChar char=""/>
            </a:pPr>
            <a:r>
              <a:rPr lang="zh-CN" altLang="en-US" dirty="0"/>
              <a:t>开发人员使用浏览器对象模型（</a:t>
            </a:r>
            <a:r>
              <a:rPr lang="en-US" altLang="zh-CN" dirty="0"/>
              <a:t>BOM</a:t>
            </a:r>
            <a:r>
              <a:rPr lang="zh-CN" altLang="en-US" dirty="0"/>
              <a:t>，</a:t>
            </a:r>
            <a:r>
              <a:rPr lang="en-US" altLang="zh-CN" dirty="0"/>
              <a:t>Browser Object Model</a:t>
            </a:r>
            <a:r>
              <a:rPr lang="zh-CN" altLang="en-US" dirty="0"/>
              <a:t>）可以控制浏览器显示的页面以外的部分。</a:t>
            </a:r>
            <a:endParaRPr lang="zh-CN" altLang="en-US" dirty="0"/>
          </a:p>
          <a:p>
            <a:pPr marL="285750" indent="-285750" fontAlgn="t">
              <a:buFont typeface="Wingdings" panose="05000000000000000000" charset="0"/>
              <a:buChar char=""/>
            </a:pPr>
            <a:r>
              <a:rPr lang="zh-CN" altLang="en-US" dirty="0"/>
              <a:t>从根本上讲，</a:t>
            </a:r>
            <a:r>
              <a:rPr lang="en-US" altLang="zh-CN" dirty="0"/>
              <a:t>BOM </a:t>
            </a:r>
            <a:r>
              <a:rPr lang="zh-CN" altLang="en-US" dirty="0"/>
              <a:t>只处理浏览器窗口和框架，但人们习惯上也把所有针对浏览器的 </a:t>
            </a:r>
            <a:r>
              <a:rPr lang="en-US" altLang="zh-CN" dirty="0"/>
              <a:t>JavaScript </a:t>
            </a:r>
            <a:r>
              <a:rPr lang="zh-CN" altLang="en-US" dirty="0"/>
              <a:t>扩展算作</a:t>
            </a:r>
            <a:r>
              <a:rPr lang="en-US" altLang="zh-CN" dirty="0"/>
              <a:t>BOM</a:t>
            </a:r>
            <a:r>
              <a:rPr lang="zh-CN" altLang="en-US" dirty="0"/>
              <a:t>的一部分。常用的 </a:t>
            </a:r>
            <a:r>
              <a:rPr lang="en-US" altLang="zh-CN" dirty="0"/>
              <a:t>BOM </a:t>
            </a:r>
            <a:r>
              <a:rPr lang="zh-CN" altLang="en-US" dirty="0"/>
              <a:t>扩展通常作为 </a:t>
            </a:r>
            <a:r>
              <a:rPr lang="en-US" altLang="zh-CN" dirty="0"/>
              <a:t>window </a:t>
            </a:r>
            <a:r>
              <a:rPr lang="zh-CN" altLang="en-US" dirty="0"/>
              <a:t>对象的属性出现，包括：</a:t>
            </a:r>
            <a:endParaRPr lang="zh-CN" altLang="en-US" dirty="0"/>
          </a:p>
          <a:p>
            <a:pPr indent="0" fontAlgn="auto">
              <a:buFont typeface="Wingdings" panose="05000000000000000000" charset="0"/>
              <a:buNone/>
            </a:pPr>
            <a:endParaRPr lang="zh-CN" altLang="en-US" dirty="0"/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5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5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35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85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85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3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35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85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85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2" grpId="0"/>
      <p:bldP spid="34" grpId="0"/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38" name="矩形 37"/>
          <p:cNvSpPr/>
          <p:nvPr>
            <p:custDataLst>
              <p:tags r:id="rId5"/>
            </p:custDataLst>
          </p:nvPr>
        </p:nvSpPr>
        <p:spPr>
          <a:xfrm>
            <a:off x="2673350" y="2345690"/>
            <a:ext cx="9403080" cy="1313180"/>
          </a:xfrm>
          <a:prstGeom prst="rect">
            <a:avLst/>
          </a:prstGeom>
        </p:spPr>
        <p:txBody>
          <a:bodyPr wrap="square" anchor="t" anchorCtr="0">
            <a:normAutofit/>
          </a:bodyPr>
          <a:p>
            <a:r>
              <a:rPr lang="en-US" altLang="zh-CN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JavaScript </a:t>
            </a:r>
            <a:r>
              <a:rPr lang="zh-CN" altLang="en-US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是一种专为网页交互而设计的脚本语言，由下列三个不同的部分组成：</a:t>
            </a:r>
            <a:endParaRPr lang="zh-CN" altLang="en-US" sz="2000" dirty="0">
              <a:solidFill>
                <a:srgbClr val="2CBEBB"/>
              </a:solidFill>
              <a:latin typeface="Calibri Light" panose="020F030202020403020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ECMAScript</a:t>
            </a:r>
            <a:r>
              <a:rPr lang="zh-CN" altLang="en-US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，由 </a:t>
            </a:r>
            <a:r>
              <a:rPr lang="en-US" altLang="zh-CN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ECMA-262 </a:t>
            </a:r>
            <a:r>
              <a:rPr lang="zh-CN" altLang="en-US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定义，提供核心语言功能。</a:t>
            </a:r>
            <a:endParaRPr lang="zh-CN" altLang="en-US" sz="2000" dirty="0">
              <a:solidFill>
                <a:srgbClr val="2CBEBB"/>
              </a:solidFill>
              <a:latin typeface="Calibri Light" panose="020F030202020403020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文档对象模型（</a:t>
            </a:r>
            <a:r>
              <a:rPr lang="en-US" altLang="zh-CN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DOM</a:t>
            </a:r>
            <a:r>
              <a:rPr lang="zh-CN" altLang="en-US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），提供访问和操作网页内容的方法和接口。</a:t>
            </a:r>
            <a:endParaRPr lang="zh-CN" altLang="en-US" sz="2000" dirty="0">
              <a:solidFill>
                <a:srgbClr val="2CBEBB"/>
              </a:solidFill>
              <a:latin typeface="Calibri Light" panose="020F030202020403020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浏览器对象模型（</a:t>
            </a:r>
            <a:r>
              <a:rPr lang="en-US" altLang="zh-CN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BOM</a:t>
            </a:r>
            <a:r>
              <a:rPr lang="zh-CN" altLang="en-US" sz="2000" dirty="0">
                <a:solidFill>
                  <a:srgbClr val="2CBEBB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），提供与浏览器交互的方法和接口。</a:t>
            </a:r>
            <a:endParaRPr lang="zh-CN" altLang="en-US" sz="2000" dirty="0">
              <a:solidFill>
                <a:srgbClr val="2CBEBB"/>
              </a:solidFill>
              <a:latin typeface="Calibri Light" panose="020F030202020403020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>
            <a:off x="2532545" y="2345707"/>
            <a:ext cx="140620" cy="2716945"/>
          </a:xfrm>
          <a:prstGeom prst="rect">
            <a:avLst/>
          </a:prstGeom>
          <a:solidFill>
            <a:srgbClr val="5F5F5F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7"/>
            </p:custDataLst>
          </p:nvPr>
        </p:nvSpPr>
        <p:spPr>
          <a:xfrm>
            <a:off x="2673350" y="3849370"/>
            <a:ext cx="9403080" cy="1107440"/>
          </a:xfrm>
          <a:prstGeom prst="rect">
            <a:avLst/>
          </a:prstGeom>
        </p:spPr>
        <p:txBody>
          <a:bodyPr wrap="square">
            <a:normAutofit/>
          </a:bodyPr>
          <a:p>
            <a:pPr algn="just"/>
            <a:r>
              <a:rPr lang="en-US" altLang="zh-CN" sz="2000" dirty="0">
                <a:sym typeface="Arial" panose="020B0604020202020204" pitchFamily="34" charset="0"/>
              </a:rPr>
              <a:t>JavaScript </a:t>
            </a:r>
            <a:r>
              <a:rPr lang="zh-CN" altLang="en-US" sz="2000" dirty="0">
                <a:sym typeface="Arial" panose="020B0604020202020204" pitchFamily="34" charset="0"/>
              </a:rPr>
              <a:t>的这三个组成部分，在当前的主流浏览器中都得到了不同程度的支持。其中，所有浏览器对 </a:t>
            </a:r>
            <a:r>
              <a:rPr lang="en-US" altLang="zh-CN" sz="2000" dirty="0">
                <a:sym typeface="Arial" panose="020B0604020202020204" pitchFamily="34" charset="0"/>
              </a:rPr>
              <a:t>ECMAScript 3 </a:t>
            </a:r>
            <a:r>
              <a:rPr lang="zh-CN" altLang="en-US" sz="2000" dirty="0">
                <a:sym typeface="Arial" panose="020B0604020202020204" pitchFamily="34" charset="0"/>
              </a:rPr>
              <a:t>的支持都比较好。对其他版本的支持情况，可以到 http://kangax.github.io/ 查看。</a:t>
            </a:r>
            <a:endParaRPr lang="zh-CN" altLang="en-US" sz="2000" dirty="0">
              <a:sym typeface="Arial" panose="020B060402020202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8"/>
            </p:custDataLst>
          </p:nvPr>
        </p:nvCxnSpPr>
        <p:spPr>
          <a:xfrm>
            <a:off x="2922166" y="3754356"/>
            <a:ext cx="8886434" cy="0"/>
          </a:xfrm>
          <a:prstGeom prst="line">
            <a:avLst/>
          </a:prstGeom>
          <a:ln w="19050">
            <a:solidFill>
              <a:srgbClr val="5F5F5F">
                <a:lumMod val="40000"/>
                <a:lumOff val="60000"/>
              </a:srgbClr>
            </a:solidFill>
            <a:prstDash val="sysDash"/>
          </a:ln>
        </p:spPr>
        <p:style>
          <a:lnRef idx="1">
            <a:srgbClr val="2CBEBB"/>
          </a:lnRef>
          <a:fillRef idx="0">
            <a:srgbClr val="2CBEBB"/>
          </a:fillRef>
          <a:effectRef idx="0">
            <a:srgbClr val="2CBEBB"/>
          </a:effectRef>
          <a:fontRef idx="minor">
            <a:srgbClr val="5F5F5F"/>
          </a:fontRef>
        </p:style>
      </p:cxnSp>
      <p:sp>
        <p:nvSpPr>
          <p:cNvPr id="44" name="文本框 43"/>
          <p:cNvSpPr txBox="1"/>
          <p:nvPr>
            <p:custDataLst>
              <p:tags r:id="rId9"/>
            </p:custDataLst>
          </p:nvPr>
        </p:nvSpPr>
        <p:spPr>
          <a:xfrm rot="16200000">
            <a:off x="503555" y="2611270"/>
            <a:ext cx="1512243" cy="228577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p>
            <a:pPr algn="ctr"/>
            <a:r>
              <a:rPr lang="en-US" altLang="zh-CN" sz="3200" b="1" dirty="0">
                <a:solidFill>
                  <a:srgbClr val="2CBEBB"/>
                </a:solidFill>
                <a:sym typeface="Arial" panose="020B0604020202020204" pitchFamily="34" charset="0"/>
              </a:rPr>
              <a:t>JavaScript</a:t>
            </a:r>
            <a:endParaRPr lang="en-US" altLang="zh-CN" sz="3200" b="1" dirty="0">
              <a:solidFill>
                <a:srgbClr val="2CBEBB"/>
              </a:solidFill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228600" y="2954655"/>
            <a:ext cx="7535545" cy="1198880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祝大家学习顺利！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869155" y="4587049"/>
            <a:ext cx="2432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授课教师：孙锐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3828062" y="4587049"/>
            <a:ext cx="36160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微信号：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</a:rPr>
              <a:t>icarux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1571625" y="387350"/>
            <a:ext cx="373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 descr="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209550"/>
            <a:ext cx="4177665" cy="1104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3" name="椭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3497" y="1290955"/>
            <a:ext cx="1271529" cy="1271529"/>
          </a:xfrm>
          <a:prstGeom prst="ellipse">
            <a:avLst/>
          </a:prstGeom>
          <a:solidFill>
            <a:srgbClr val="42ACA8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01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椭圆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1838" y="2102489"/>
            <a:ext cx="2967523" cy="2967524"/>
          </a:xfrm>
          <a:prstGeom prst="ellipse">
            <a:avLst/>
          </a:prstGeom>
          <a:solidFill>
            <a:srgbClr val="59687F"/>
          </a:solidFill>
          <a:ln w="76200" cmpd="sng">
            <a:solidFill>
              <a:srgbClr val="59687F">
                <a:lumMod val="60000"/>
                <a:lumOff val="40000"/>
              </a:srgbClr>
            </a:solidFill>
            <a:round/>
          </a:ln>
        </p:spPr>
        <p:txBody>
          <a:bodyPr anchor="ctr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插入</a:t>
            </a:r>
            <a:endParaRPr lang="zh-CN" altLang="en-US" sz="3200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  <a:p>
            <a:pPr algn="ctr"/>
            <a:r>
              <a:rPr lang="zh-CN" altLang="en-US" sz="3200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样式表的方法</a:t>
            </a:r>
            <a:endParaRPr lang="zh-CN" altLang="en-US" sz="3200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8" name="椭圆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73497" y="2945813"/>
            <a:ext cx="1271529" cy="1273398"/>
          </a:xfrm>
          <a:prstGeom prst="ellipse">
            <a:avLst/>
          </a:prstGeom>
          <a:solidFill>
            <a:srgbClr val="FAB301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02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30146" y="1382580"/>
            <a:ext cx="5552781" cy="108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黑体" panose="02010609060101010101" charset="-122"/>
              </a:rPr>
              <a:t>外部 CSS</a:t>
            </a:r>
            <a:endParaRPr lang="zh-CN" altLang="en-US" sz="1400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黑体" panose="02010609060101010101" charset="-122"/>
              </a:rPr>
              <a:t>通过使用外部样式表，您只需修改一个文件即可改变整个网站的外观！</a:t>
            </a:r>
            <a:endParaRPr lang="zh-CN" altLang="en-US" sz="1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黑体" panose="02010609060101010101" charset="-122"/>
              </a:rPr>
              <a:t>每张 HTML 页面必须在 head 部分的 &lt;link&gt; 元素内包含对外部样式表文件的引用。</a:t>
            </a:r>
            <a:endParaRPr lang="zh-CN" altLang="en-US" sz="1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椭圆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3497" y="4602539"/>
            <a:ext cx="1271529" cy="1271529"/>
          </a:xfrm>
          <a:prstGeom prst="ellipse">
            <a:avLst/>
          </a:prstGeom>
          <a:solidFill>
            <a:srgbClr val="DA6C91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03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12" name="肘形连接符 17"/>
          <p:cNvCxnSpPr>
            <a:cxnSpLocks noChangeShapeType="1"/>
            <a:stCxn id="7" idx="6"/>
            <a:endCxn id="3" idx="2"/>
          </p:cNvCxnSpPr>
          <p:nvPr>
            <p:custDataLst>
              <p:tags r:id="rId10"/>
            </p:custDataLst>
          </p:nvPr>
        </p:nvCxnSpPr>
        <p:spPr bwMode="auto">
          <a:xfrm flipV="1">
            <a:off x="3699510" y="1926590"/>
            <a:ext cx="774065" cy="1659890"/>
          </a:xfrm>
          <a:prstGeom prst="bentConnector3">
            <a:avLst>
              <a:gd name="adj1" fmla="val 50041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8"/>
          <p:cNvCxnSpPr>
            <a:cxnSpLocks noChangeShapeType="1"/>
            <a:stCxn id="7" idx="6"/>
            <a:endCxn id="8" idx="2"/>
          </p:cNvCxnSpPr>
          <p:nvPr>
            <p:custDataLst>
              <p:tags r:id="rId11"/>
            </p:custDataLst>
          </p:nvPr>
        </p:nvCxnSpPr>
        <p:spPr bwMode="auto">
          <a:xfrm flipV="1">
            <a:off x="3699510" y="3582670"/>
            <a:ext cx="774065" cy="3810"/>
          </a:xfrm>
          <a:prstGeom prst="bentConnector3">
            <a:avLst>
              <a:gd name="adj1" fmla="val 50041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肘形连接符 19"/>
          <p:cNvCxnSpPr>
            <a:cxnSpLocks noChangeShapeType="1"/>
            <a:stCxn id="7" idx="6"/>
            <a:endCxn id="10" idx="2"/>
          </p:cNvCxnSpPr>
          <p:nvPr>
            <p:custDataLst>
              <p:tags r:id="rId12"/>
            </p:custDataLst>
          </p:nvPr>
        </p:nvCxnSpPr>
        <p:spPr bwMode="auto">
          <a:xfrm>
            <a:off x="3699361" y="3587186"/>
            <a:ext cx="774136" cy="1651118"/>
          </a:xfrm>
          <a:prstGeom prst="bentConnector3">
            <a:avLst>
              <a:gd name="adj1" fmla="val 50041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矩形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39495" y="3009389"/>
            <a:ext cx="5557328" cy="108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 fontScale="70000"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charset="-122"/>
              </a:rPr>
              <a:t>内部 CSS</a:t>
            </a:r>
            <a:endParaRPr lang="zh-CN" altLang="en-US" sz="2000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charset="-122"/>
              </a:rPr>
              <a:t>如果一张 HTML 页面拥有唯一的样式，那么可以使用内部样式表。</a:t>
            </a:r>
            <a:endParaRPr lang="zh-CN" altLang="en-US" sz="20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charset="-122"/>
              </a:rPr>
              <a:t>内部样式是在 head 部分的 &lt;style&gt; 元素中进行定义。</a:t>
            </a:r>
            <a:endParaRPr lang="zh-CN" altLang="en-US" sz="20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5" name="矩形 3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39495" y="4694164"/>
            <a:ext cx="5557328" cy="108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黑体" panose="02010609060101010101" charset="-122"/>
              </a:rPr>
              <a:t>行内 CSS</a:t>
            </a:r>
            <a:endParaRPr lang="zh-CN" altLang="en-US" sz="1400" b="1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黑体" panose="02010609060101010101" charset="-122"/>
              </a:rPr>
              <a:t>行内样式（也称内联样式）可用于为单个元素应用唯一的样式。</a:t>
            </a:r>
            <a:endParaRPr lang="zh-CN" altLang="en-US" sz="1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黑体" panose="02010609060101010101" charset="-122"/>
              </a:rPr>
              <a:t>如需使用行内样式，请将 style 属性添加到相关元素。style 属性可包含任何 CSS 属性。</a:t>
            </a:r>
            <a:endParaRPr lang="zh-CN" altLang="en-US" sz="1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1509" y="1113868"/>
            <a:ext cx="1085025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CSS 选择器用于“查找”（或选取）要设置样式的 HTML 元素。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我们可以将 CSS 选择器分为五类：</a:t>
            </a:r>
            <a:endParaRPr lang="zh-CN" altLang="en-US" dirty="0"/>
          </a:p>
        </p:txBody>
      </p:sp>
      <p:sp>
        <p:nvSpPr>
          <p:cNvPr id="124" name="任意多边形 123"/>
          <p:cNvSpPr/>
          <p:nvPr>
            <p:custDataLst>
              <p:tags r:id="rId6"/>
            </p:custDataLst>
          </p:nvPr>
        </p:nvSpPr>
        <p:spPr>
          <a:xfrm>
            <a:off x="5116251" y="2754530"/>
            <a:ext cx="1072069" cy="1075742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26" name="Freeform 212"/>
          <p:cNvSpPr/>
          <p:nvPr>
            <p:custDataLst>
              <p:tags r:id="rId7"/>
            </p:custDataLst>
          </p:nvPr>
        </p:nvSpPr>
        <p:spPr bwMode="auto">
          <a:xfrm>
            <a:off x="5508867" y="3134279"/>
            <a:ext cx="339259" cy="303032"/>
          </a:xfrm>
          <a:custGeom>
            <a:avLst/>
            <a:gdLst>
              <a:gd name="T0" fmla="*/ 330 w 337"/>
              <a:gd name="T1" fmla="*/ 80 h 301"/>
              <a:gd name="T2" fmla="*/ 278 w 337"/>
              <a:gd name="T3" fmla="*/ 54 h 301"/>
              <a:gd name="T4" fmla="*/ 180 w 337"/>
              <a:gd name="T5" fmla="*/ 4 h 301"/>
              <a:gd name="T6" fmla="*/ 174 w 337"/>
              <a:gd name="T7" fmla="*/ 1 h 301"/>
              <a:gd name="T8" fmla="*/ 169 w 337"/>
              <a:gd name="T9" fmla="*/ 0 h 301"/>
              <a:gd name="T10" fmla="*/ 163 w 337"/>
              <a:gd name="T11" fmla="*/ 1 h 301"/>
              <a:gd name="T12" fmla="*/ 157 w 337"/>
              <a:gd name="T13" fmla="*/ 4 h 301"/>
              <a:gd name="T14" fmla="*/ 59 w 337"/>
              <a:gd name="T15" fmla="*/ 54 h 301"/>
              <a:gd name="T16" fmla="*/ 7 w 337"/>
              <a:gd name="T17" fmla="*/ 80 h 301"/>
              <a:gd name="T18" fmla="*/ 0 w 337"/>
              <a:gd name="T19" fmla="*/ 93 h 301"/>
              <a:gd name="T20" fmla="*/ 1 w 337"/>
              <a:gd name="T21" fmla="*/ 99 h 301"/>
              <a:gd name="T22" fmla="*/ 20 w 337"/>
              <a:gd name="T23" fmla="*/ 105 h 301"/>
              <a:gd name="T24" fmla="*/ 50 w 337"/>
              <a:gd name="T25" fmla="*/ 89 h 301"/>
              <a:gd name="T26" fmla="*/ 50 w 337"/>
              <a:gd name="T27" fmla="*/ 116 h 301"/>
              <a:gd name="T28" fmla="*/ 50 w 337"/>
              <a:gd name="T29" fmla="*/ 156 h 301"/>
              <a:gd name="T30" fmla="*/ 66 w 337"/>
              <a:gd name="T31" fmla="*/ 164 h 301"/>
              <a:gd name="T32" fmla="*/ 66 w 337"/>
              <a:gd name="T33" fmla="*/ 116 h 301"/>
              <a:gd name="T34" fmla="*/ 66 w 337"/>
              <a:gd name="T35" fmla="*/ 93 h 301"/>
              <a:gd name="T36" fmla="*/ 75 w 337"/>
              <a:gd name="T37" fmla="*/ 78 h 301"/>
              <a:gd name="T38" fmla="*/ 75 w 337"/>
              <a:gd name="T39" fmla="*/ 77 h 301"/>
              <a:gd name="T40" fmla="*/ 119 w 337"/>
              <a:gd name="T41" fmla="*/ 55 h 301"/>
              <a:gd name="T42" fmla="*/ 169 w 337"/>
              <a:gd name="T43" fmla="*/ 29 h 301"/>
              <a:gd name="T44" fmla="*/ 219 w 337"/>
              <a:gd name="T45" fmla="*/ 55 h 301"/>
              <a:gd name="T46" fmla="*/ 263 w 337"/>
              <a:gd name="T47" fmla="*/ 77 h 301"/>
              <a:gd name="T48" fmla="*/ 263 w 337"/>
              <a:gd name="T49" fmla="*/ 78 h 301"/>
              <a:gd name="T50" fmla="*/ 273 w 337"/>
              <a:gd name="T51" fmla="*/ 93 h 301"/>
              <a:gd name="T52" fmla="*/ 273 w 337"/>
              <a:gd name="T53" fmla="*/ 116 h 301"/>
              <a:gd name="T54" fmla="*/ 273 w 337"/>
              <a:gd name="T55" fmla="*/ 263 h 301"/>
              <a:gd name="T56" fmla="*/ 255 w 337"/>
              <a:gd name="T57" fmla="*/ 280 h 301"/>
              <a:gd name="T58" fmla="*/ 202 w 337"/>
              <a:gd name="T59" fmla="*/ 280 h 301"/>
              <a:gd name="T60" fmla="*/ 202 w 337"/>
              <a:gd name="T61" fmla="*/ 200 h 301"/>
              <a:gd name="T62" fmla="*/ 132 w 337"/>
              <a:gd name="T63" fmla="*/ 200 h 301"/>
              <a:gd name="T64" fmla="*/ 132 w 337"/>
              <a:gd name="T65" fmla="*/ 280 h 301"/>
              <a:gd name="T66" fmla="*/ 103 w 337"/>
              <a:gd name="T67" fmla="*/ 280 h 301"/>
              <a:gd name="T68" fmla="*/ 89 w 337"/>
              <a:gd name="T69" fmla="*/ 301 h 301"/>
              <a:gd name="T70" fmla="*/ 268 w 337"/>
              <a:gd name="T71" fmla="*/ 301 h 301"/>
              <a:gd name="T72" fmla="*/ 288 w 337"/>
              <a:gd name="T73" fmla="*/ 281 h 301"/>
              <a:gd name="T74" fmla="*/ 288 w 337"/>
              <a:gd name="T75" fmla="*/ 116 h 301"/>
              <a:gd name="T76" fmla="*/ 288 w 337"/>
              <a:gd name="T77" fmla="*/ 90 h 301"/>
              <a:gd name="T78" fmla="*/ 318 w 337"/>
              <a:gd name="T79" fmla="*/ 105 h 301"/>
              <a:gd name="T80" fmla="*/ 336 w 337"/>
              <a:gd name="T81" fmla="*/ 99 h 301"/>
              <a:gd name="T82" fmla="*/ 337 w 337"/>
              <a:gd name="T83" fmla="*/ 93 h 301"/>
              <a:gd name="T84" fmla="*/ 330 w 337"/>
              <a:gd name="T85" fmla="*/ 8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7" h="301">
                <a:moveTo>
                  <a:pt x="330" y="80"/>
                </a:moveTo>
                <a:cubicBezTo>
                  <a:pt x="278" y="54"/>
                  <a:pt x="278" y="54"/>
                  <a:pt x="278" y="54"/>
                </a:cubicBezTo>
                <a:cubicBezTo>
                  <a:pt x="180" y="4"/>
                  <a:pt x="180" y="4"/>
                  <a:pt x="180" y="4"/>
                </a:cubicBezTo>
                <a:cubicBezTo>
                  <a:pt x="174" y="1"/>
                  <a:pt x="174" y="1"/>
                  <a:pt x="174" y="1"/>
                </a:cubicBezTo>
                <a:cubicBezTo>
                  <a:pt x="172" y="0"/>
                  <a:pt x="170" y="0"/>
                  <a:pt x="169" y="0"/>
                </a:cubicBezTo>
                <a:cubicBezTo>
                  <a:pt x="167" y="0"/>
                  <a:pt x="165" y="0"/>
                  <a:pt x="163" y="1"/>
                </a:cubicBezTo>
                <a:cubicBezTo>
                  <a:pt x="157" y="4"/>
                  <a:pt x="157" y="4"/>
                  <a:pt x="157" y="4"/>
                </a:cubicBezTo>
                <a:cubicBezTo>
                  <a:pt x="59" y="54"/>
                  <a:pt x="59" y="54"/>
                  <a:pt x="59" y="54"/>
                </a:cubicBezTo>
                <a:cubicBezTo>
                  <a:pt x="7" y="80"/>
                  <a:pt x="7" y="80"/>
                  <a:pt x="7" y="80"/>
                </a:cubicBezTo>
                <a:cubicBezTo>
                  <a:pt x="2" y="83"/>
                  <a:pt x="0" y="88"/>
                  <a:pt x="0" y="93"/>
                </a:cubicBezTo>
                <a:cubicBezTo>
                  <a:pt x="0" y="95"/>
                  <a:pt x="0" y="97"/>
                  <a:pt x="1" y="99"/>
                </a:cubicBezTo>
                <a:cubicBezTo>
                  <a:pt x="5" y="106"/>
                  <a:pt x="13" y="108"/>
                  <a:pt x="20" y="10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6" y="158"/>
                  <a:pt x="61" y="161"/>
                  <a:pt x="66" y="164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93"/>
                  <a:pt x="66" y="93"/>
                  <a:pt x="66" y="93"/>
                </a:cubicBezTo>
                <a:cubicBezTo>
                  <a:pt x="66" y="87"/>
                  <a:pt x="70" y="81"/>
                  <a:pt x="75" y="78"/>
                </a:cubicBezTo>
                <a:cubicBezTo>
                  <a:pt x="75" y="77"/>
                  <a:pt x="75" y="77"/>
                  <a:pt x="75" y="77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69" y="29"/>
                  <a:pt x="169" y="29"/>
                  <a:pt x="169" y="29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63" y="77"/>
                  <a:pt x="263" y="77"/>
                  <a:pt x="263" y="77"/>
                </a:cubicBezTo>
                <a:cubicBezTo>
                  <a:pt x="263" y="78"/>
                  <a:pt x="263" y="78"/>
                  <a:pt x="263" y="78"/>
                </a:cubicBezTo>
                <a:cubicBezTo>
                  <a:pt x="269" y="81"/>
                  <a:pt x="273" y="86"/>
                  <a:pt x="273" y="93"/>
                </a:cubicBezTo>
                <a:cubicBezTo>
                  <a:pt x="273" y="116"/>
                  <a:pt x="273" y="116"/>
                  <a:pt x="273" y="116"/>
                </a:cubicBezTo>
                <a:cubicBezTo>
                  <a:pt x="273" y="263"/>
                  <a:pt x="273" y="263"/>
                  <a:pt x="273" y="263"/>
                </a:cubicBezTo>
                <a:cubicBezTo>
                  <a:pt x="273" y="272"/>
                  <a:pt x="265" y="280"/>
                  <a:pt x="255" y="280"/>
                </a:cubicBezTo>
                <a:cubicBezTo>
                  <a:pt x="202" y="280"/>
                  <a:pt x="202" y="280"/>
                  <a:pt x="202" y="280"/>
                </a:cubicBezTo>
                <a:cubicBezTo>
                  <a:pt x="202" y="200"/>
                  <a:pt x="202" y="200"/>
                  <a:pt x="202" y="200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32" y="280"/>
                  <a:pt x="132" y="280"/>
                  <a:pt x="132" y="280"/>
                </a:cubicBezTo>
                <a:cubicBezTo>
                  <a:pt x="103" y="280"/>
                  <a:pt x="103" y="280"/>
                  <a:pt x="103" y="280"/>
                </a:cubicBezTo>
                <a:cubicBezTo>
                  <a:pt x="99" y="288"/>
                  <a:pt x="94" y="295"/>
                  <a:pt x="89" y="301"/>
                </a:cubicBezTo>
                <a:cubicBezTo>
                  <a:pt x="268" y="301"/>
                  <a:pt x="268" y="301"/>
                  <a:pt x="268" y="301"/>
                </a:cubicBezTo>
                <a:cubicBezTo>
                  <a:pt x="279" y="301"/>
                  <a:pt x="288" y="292"/>
                  <a:pt x="288" y="281"/>
                </a:cubicBezTo>
                <a:cubicBezTo>
                  <a:pt x="288" y="116"/>
                  <a:pt x="288" y="116"/>
                  <a:pt x="288" y="116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318" y="105"/>
                  <a:pt x="318" y="105"/>
                  <a:pt x="318" y="105"/>
                </a:cubicBezTo>
                <a:cubicBezTo>
                  <a:pt x="324" y="108"/>
                  <a:pt x="333" y="106"/>
                  <a:pt x="336" y="99"/>
                </a:cubicBezTo>
                <a:cubicBezTo>
                  <a:pt x="337" y="97"/>
                  <a:pt x="337" y="95"/>
                  <a:pt x="337" y="93"/>
                </a:cubicBezTo>
                <a:cubicBezTo>
                  <a:pt x="337" y="88"/>
                  <a:pt x="335" y="83"/>
                  <a:pt x="330" y="8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72500"/>
          </a:bodyPr>
          <a:p>
            <a:endParaRPr lang="zh-CN" altLang="en-US"/>
          </a:p>
        </p:txBody>
      </p:sp>
      <p:sp>
        <p:nvSpPr>
          <p:cNvPr id="127" name="Freeform 213"/>
          <p:cNvSpPr/>
          <p:nvPr>
            <p:custDataLst>
              <p:tags r:id="rId8"/>
            </p:custDataLst>
          </p:nvPr>
        </p:nvSpPr>
        <p:spPr bwMode="auto">
          <a:xfrm>
            <a:off x="5649941" y="3180310"/>
            <a:ext cx="54128" cy="53276"/>
          </a:xfrm>
          <a:custGeom>
            <a:avLst/>
            <a:gdLst>
              <a:gd name="T0" fmla="*/ 27 w 54"/>
              <a:gd name="T1" fmla="*/ 53 h 53"/>
              <a:gd name="T2" fmla="*/ 53 w 54"/>
              <a:gd name="T3" fmla="*/ 30 h 53"/>
              <a:gd name="T4" fmla="*/ 54 w 54"/>
              <a:gd name="T5" fmla="*/ 27 h 53"/>
              <a:gd name="T6" fmla="*/ 46 w 54"/>
              <a:gd name="T7" fmla="*/ 9 h 53"/>
              <a:gd name="T8" fmla="*/ 27 w 54"/>
              <a:gd name="T9" fmla="*/ 0 h 53"/>
              <a:gd name="T10" fmla="*/ 7 w 54"/>
              <a:gd name="T11" fmla="*/ 9 h 53"/>
              <a:gd name="T12" fmla="*/ 0 w 54"/>
              <a:gd name="T13" fmla="*/ 27 h 53"/>
              <a:gd name="T14" fmla="*/ 0 w 54"/>
              <a:gd name="T15" fmla="*/ 30 h 53"/>
              <a:gd name="T16" fmla="*/ 27 w 54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3">
                <a:moveTo>
                  <a:pt x="27" y="53"/>
                </a:moveTo>
                <a:cubicBezTo>
                  <a:pt x="40" y="53"/>
                  <a:pt x="52" y="43"/>
                  <a:pt x="53" y="30"/>
                </a:cubicBezTo>
                <a:cubicBezTo>
                  <a:pt x="53" y="29"/>
                  <a:pt x="54" y="28"/>
                  <a:pt x="54" y="27"/>
                </a:cubicBezTo>
                <a:cubicBezTo>
                  <a:pt x="54" y="20"/>
                  <a:pt x="51" y="13"/>
                  <a:pt x="46" y="9"/>
                </a:cubicBezTo>
                <a:cubicBezTo>
                  <a:pt x="42" y="3"/>
                  <a:pt x="35" y="0"/>
                  <a:pt x="27" y="0"/>
                </a:cubicBezTo>
                <a:cubicBezTo>
                  <a:pt x="19" y="0"/>
                  <a:pt x="12" y="3"/>
                  <a:pt x="7" y="9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2" y="43"/>
                  <a:pt x="13" y="53"/>
                  <a:pt x="27" y="53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28" name="Freeform 21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5456444" y="3306466"/>
            <a:ext cx="144057" cy="144057"/>
          </a:xfrm>
          <a:custGeom>
            <a:avLst/>
            <a:gdLst>
              <a:gd name="T0" fmla="*/ 118 w 143"/>
              <a:gd name="T1" fmla="*/ 17 h 143"/>
              <a:gd name="T2" fmla="*/ 102 w 143"/>
              <a:gd name="T3" fmla="*/ 7 h 143"/>
              <a:gd name="T4" fmla="*/ 72 w 143"/>
              <a:gd name="T5" fmla="*/ 0 h 143"/>
              <a:gd name="T6" fmla="*/ 0 w 143"/>
              <a:gd name="T7" fmla="*/ 71 h 143"/>
              <a:gd name="T8" fmla="*/ 72 w 143"/>
              <a:gd name="T9" fmla="*/ 143 h 143"/>
              <a:gd name="T10" fmla="*/ 114 w 143"/>
              <a:gd name="T11" fmla="*/ 128 h 143"/>
              <a:gd name="T12" fmla="*/ 132 w 143"/>
              <a:gd name="T13" fmla="*/ 109 h 143"/>
              <a:gd name="T14" fmla="*/ 143 w 143"/>
              <a:gd name="T15" fmla="*/ 71 h 143"/>
              <a:gd name="T16" fmla="*/ 118 w 143"/>
              <a:gd name="T17" fmla="*/ 17 h 143"/>
              <a:gd name="T18" fmla="*/ 102 w 143"/>
              <a:gd name="T19" fmla="*/ 108 h 143"/>
              <a:gd name="T20" fmla="*/ 72 w 143"/>
              <a:gd name="T21" fmla="*/ 119 h 143"/>
              <a:gd name="T22" fmla="*/ 24 w 143"/>
              <a:gd name="T23" fmla="*/ 71 h 143"/>
              <a:gd name="T24" fmla="*/ 72 w 143"/>
              <a:gd name="T25" fmla="*/ 24 h 143"/>
              <a:gd name="T26" fmla="*/ 102 w 143"/>
              <a:gd name="T27" fmla="*/ 35 h 143"/>
              <a:gd name="T28" fmla="*/ 118 w 143"/>
              <a:gd name="T29" fmla="*/ 60 h 143"/>
              <a:gd name="T30" fmla="*/ 119 w 143"/>
              <a:gd name="T31" fmla="*/ 71 h 143"/>
              <a:gd name="T32" fmla="*/ 118 w 143"/>
              <a:gd name="T33" fmla="*/ 82 h 143"/>
              <a:gd name="T34" fmla="*/ 102 w 143"/>
              <a:gd name="T35" fmla="*/ 10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3" h="143">
                <a:moveTo>
                  <a:pt x="118" y="17"/>
                </a:moveTo>
                <a:cubicBezTo>
                  <a:pt x="113" y="13"/>
                  <a:pt x="108" y="9"/>
                  <a:pt x="102" y="7"/>
                </a:cubicBezTo>
                <a:cubicBezTo>
                  <a:pt x="93" y="2"/>
                  <a:pt x="83" y="0"/>
                  <a:pt x="72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1"/>
                  <a:pt x="32" y="143"/>
                  <a:pt x="72" y="143"/>
                </a:cubicBezTo>
                <a:cubicBezTo>
                  <a:pt x="88" y="143"/>
                  <a:pt x="102" y="137"/>
                  <a:pt x="114" y="128"/>
                </a:cubicBezTo>
                <a:cubicBezTo>
                  <a:pt x="122" y="123"/>
                  <a:pt x="128" y="116"/>
                  <a:pt x="132" y="109"/>
                </a:cubicBezTo>
                <a:cubicBezTo>
                  <a:pt x="139" y="98"/>
                  <a:pt x="143" y="85"/>
                  <a:pt x="143" y="71"/>
                </a:cubicBezTo>
                <a:cubicBezTo>
                  <a:pt x="143" y="49"/>
                  <a:pt x="133" y="30"/>
                  <a:pt x="118" y="17"/>
                </a:cubicBezTo>
                <a:close/>
                <a:moveTo>
                  <a:pt x="102" y="108"/>
                </a:moveTo>
                <a:cubicBezTo>
                  <a:pt x="94" y="114"/>
                  <a:pt x="83" y="119"/>
                  <a:pt x="72" y="119"/>
                </a:cubicBezTo>
                <a:cubicBezTo>
                  <a:pt x="45" y="119"/>
                  <a:pt x="24" y="97"/>
                  <a:pt x="24" y="71"/>
                </a:cubicBezTo>
                <a:cubicBezTo>
                  <a:pt x="24" y="45"/>
                  <a:pt x="45" y="24"/>
                  <a:pt x="72" y="24"/>
                </a:cubicBezTo>
                <a:cubicBezTo>
                  <a:pt x="83" y="24"/>
                  <a:pt x="94" y="28"/>
                  <a:pt x="102" y="35"/>
                </a:cubicBezTo>
                <a:cubicBezTo>
                  <a:pt x="110" y="41"/>
                  <a:pt x="116" y="50"/>
                  <a:pt x="118" y="60"/>
                </a:cubicBezTo>
                <a:cubicBezTo>
                  <a:pt x="119" y="64"/>
                  <a:pt x="119" y="67"/>
                  <a:pt x="119" y="71"/>
                </a:cubicBezTo>
                <a:cubicBezTo>
                  <a:pt x="119" y="75"/>
                  <a:pt x="119" y="78"/>
                  <a:pt x="118" y="82"/>
                </a:cubicBezTo>
                <a:cubicBezTo>
                  <a:pt x="116" y="92"/>
                  <a:pt x="110" y="101"/>
                  <a:pt x="102" y="108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29" name="Freeform 215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5510572" y="3348660"/>
            <a:ext cx="35375" cy="58391"/>
          </a:xfrm>
          <a:custGeom>
            <a:avLst/>
            <a:gdLst>
              <a:gd name="T0" fmla="*/ 31 w 35"/>
              <a:gd name="T1" fmla="*/ 27 h 58"/>
              <a:gd name="T2" fmla="*/ 26 w 35"/>
              <a:gd name="T3" fmla="*/ 24 h 58"/>
              <a:gd name="T4" fmla="*/ 20 w 35"/>
              <a:gd name="T5" fmla="*/ 23 h 58"/>
              <a:gd name="T6" fmla="*/ 20 w 35"/>
              <a:gd name="T7" fmla="*/ 11 h 58"/>
              <a:gd name="T8" fmla="*/ 25 w 35"/>
              <a:gd name="T9" fmla="*/ 16 h 58"/>
              <a:gd name="T10" fmla="*/ 29 w 35"/>
              <a:gd name="T11" fmla="*/ 19 h 58"/>
              <a:gd name="T12" fmla="*/ 32 w 35"/>
              <a:gd name="T13" fmla="*/ 18 h 58"/>
              <a:gd name="T14" fmla="*/ 33 w 35"/>
              <a:gd name="T15" fmla="*/ 15 h 58"/>
              <a:gd name="T16" fmla="*/ 32 w 35"/>
              <a:gd name="T17" fmla="*/ 12 h 58"/>
              <a:gd name="T18" fmla="*/ 30 w 35"/>
              <a:gd name="T19" fmla="*/ 9 h 58"/>
              <a:gd name="T20" fmla="*/ 26 w 35"/>
              <a:gd name="T21" fmla="*/ 6 h 58"/>
              <a:gd name="T22" fmla="*/ 20 w 35"/>
              <a:gd name="T23" fmla="*/ 5 h 58"/>
              <a:gd name="T24" fmla="*/ 20 w 35"/>
              <a:gd name="T25" fmla="*/ 2 h 58"/>
              <a:gd name="T26" fmla="*/ 18 w 35"/>
              <a:gd name="T27" fmla="*/ 0 h 58"/>
              <a:gd name="T28" fmla="*/ 16 w 35"/>
              <a:gd name="T29" fmla="*/ 2 h 58"/>
              <a:gd name="T30" fmla="*/ 16 w 35"/>
              <a:gd name="T31" fmla="*/ 5 h 58"/>
              <a:gd name="T32" fmla="*/ 5 w 35"/>
              <a:gd name="T33" fmla="*/ 9 h 58"/>
              <a:gd name="T34" fmla="*/ 2 w 35"/>
              <a:gd name="T35" fmla="*/ 17 h 58"/>
              <a:gd name="T36" fmla="*/ 3 w 35"/>
              <a:gd name="T37" fmla="*/ 23 h 58"/>
              <a:gd name="T38" fmla="*/ 8 w 35"/>
              <a:gd name="T39" fmla="*/ 27 h 58"/>
              <a:gd name="T40" fmla="*/ 16 w 35"/>
              <a:gd name="T41" fmla="*/ 29 h 58"/>
              <a:gd name="T42" fmla="*/ 16 w 35"/>
              <a:gd name="T43" fmla="*/ 42 h 58"/>
              <a:gd name="T44" fmla="*/ 12 w 35"/>
              <a:gd name="T45" fmla="*/ 41 h 58"/>
              <a:gd name="T46" fmla="*/ 10 w 35"/>
              <a:gd name="T47" fmla="*/ 39 h 58"/>
              <a:gd name="T48" fmla="*/ 9 w 35"/>
              <a:gd name="T49" fmla="*/ 35 h 58"/>
              <a:gd name="T50" fmla="*/ 7 w 35"/>
              <a:gd name="T51" fmla="*/ 33 h 58"/>
              <a:gd name="T52" fmla="*/ 5 w 35"/>
              <a:gd name="T53" fmla="*/ 33 h 58"/>
              <a:gd name="T54" fmla="*/ 2 w 35"/>
              <a:gd name="T55" fmla="*/ 34 h 58"/>
              <a:gd name="T56" fmla="*/ 0 w 35"/>
              <a:gd name="T57" fmla="*/ 36 h 58"/>
              <a:gd name="T58" fmla="*/ 1 w 35"/>
              <a:gd name="T59" fmla="*/ 40 h 58"/>
              <a:gd name="T60" fmla="*/ 4 w 35"/>
              <a:gd name="T61" fmla="*/ 44 h 58"/>
              <a:gd name="T62" fmla="*/ 9 w 35"/>
              <a:gd name="T63" fmla="*/ 47 h 58"/>
              <a:gd name="T64" fmla="*/ 16 w 35"/>
              <a:gd name="T65" fmla="*/ 48 h 58"/>
              <a:gd name="T66" fmla="*/ 16 w 35"/>
              <a:gd name="T67" fmla="*/ 56 h 58"/>
              <a:gd name="T68" fmla="*/ 16 w 35"/>
              <a:gd name="T69" fmla="*/ 58 h 58"/>
              <a:gd name="T70" fmla="*/ 18 w 35"/>
              <a:gd name="T71" fmla="*/ 58 h 58"/>
              <a:gd name="T72" fmla="*/ 19 w 35"/>
              <a:gd name="T73" fmla="*/ 58 h 58"/>
              <a:gd name="T74" fmla="*/ 20 w 35"/>
              <a:gd name="T75" fmla="*/ 55 h 58"/>
              <a:gd name="T76" fmla="*/ 20 w 35"/>
              <a:gd name="T77" fmla="*/ 48 h 58"/>
              <a:gd name="T78" fmla="*/ 28 w 35"/>
              <a:gd name="T79" fmla="*/ 46 h 58"/>
              <a:gd name="T80" fmla="*/ 33 w 35"/>
              <a:gd name="T81" fmla="*/ 41 h 58"/>
              <a:gd name="T82" fmla="*/ 35 w 35"/>
              <a:gd name="T83" fmla="*/ 35 h 58"/>
              <a:gd name="T84" fmla="*/ 34 w 35"/>
              <a:gd name="T85" fmla="*/ 31 h 58"/>
              <a:gd name="T86" fmla="*/ 31 w 35"/>
              <a:gd name="T87" fmla="*/ 27 h 58"/>
              <a:gd name="T88" fmla="*/ 16 w 35"/>
              <a:gd name="T89" fmla="*/ 22 h 58"/>
              <a:gd name="T90" fmla="*/ 11 w 35"/>
              <a:gd name="T91" fmla="*/ 20 h 58"/>
              <a:gd name="T92" fmla="*/ 10 w 35"/>
              <a:gd name="T93" fmla="*/ 16 h 58"/>
              <a:gd name="T94" fmla="*/ 11 w 35"/>
              <a:gd name="T95" fmla="*/ 13 h 58"/>
              <a:gd name="T96" fmla="*/ 16 w 35"/>
              <a:gd name="T97" fmla="*/ 11 h 58"/>
              <a:gd name="T98" fmla="*/ 16 w 35"/>
              <a:gd name="T99" fmla="*/ 22 h 58"/>
              <a:gd name="T100" fmla="*/ 25 w 35"/>
              <a:gd name="T101" fmla="*/ 40 h 58"/>
              <a:gd name="T102" fmla="*/ 20 w 35"/>
              <a:gd name="T103" fmla="*/ 43 h 58"/>
              <a:gd name="T104" fmla="*/ 20 w 35"/>
              <a:gd name="T105" fmla="*/ 30 h 58"/>
              <a:gd name="T106" fmla="*/ 25 w 35"/>
              <a:gd name="T107" fmla="*/ 32 h 58"/>
              <a:gd name="T108" fmla="*/ 27 w 35"/>
              <a:gd name="T109" fmla="*/ 36 h 58"/>
              <a:gd name="T110" fmla="*/ 25 w 35"/>
              <a:gd name="T111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" h="58">
                <a:moveTo>
                  <a:pt x="31" y="27"/>
                </a:moveTo>
                <a:cubicBezTo>
                  <a:pt x="29" y="26"/>
                  <a:pt x="28" y="25"/>
                  <a:pt x="26" y="24"/>
                </a:cubicBezTo>
                <a:cubicBezTo>
                  <a:pt x="25" y="24"/>
                  <a:pt x="23" y="23"/>
                  <a:pt x="20" y="23"/>
                </a:cubicBezTo>
                <a:cubicBezTo>
                  <a:pt x="20" y="11"/>
                  <a:pt x="20" y="11"/>
                  <a:pt x="20" y="11"/>
                </a:cubicBezTo>
                <a:cubicBezTo>
                  <a:pt x="23" y="12"/>
                  <a:pt x="24" y="13"/>
                  <a:pt x="25" y="16"/>
                </a:cubicBezTo>
                <a:cubicBezTo>
                  <a:pt x="26" y="18"/>
                  <a:pt x="27" y="19"/>
                  <a:pt x="29" y="19"/>
                </a:cubicBezTo>
                <a:cubicBezTo>
                  <a:pt x="30" y="19"/>
                  <a:pt x="31" y="18"/>
                  <a:pt x="32" y="18"/>
                </a:cubicBezTo>
                <a:cubicBezTo>
                  <a:pt x="33" y="17"/>
                  <a:pt x="33" y="16"/>
                  <a:pt x="33" y="15"/>
                </a:cubicBezTo>
                <a:cubicBezTo>
                  <a:pt x="33" y="14"/>
                  <a:pt x="33" y="13"/>
                  <a:pt x="32" y="12"/>
                </a:cubicBezTo>
                <a:cubicBezTo>
                  <a:pt x="32" y="11"/>
                  <a:pt x="31" y="10"/>
                  <a:pt x="30" y="9"/>
                </a:cubicBezTo>
                <a:cubicBezTo>
                  <a:pt x="29" y="8"/>
                  <a:pt x="27" y="7"/>
                  <a:pt x="26" y="6"/>
                </a:cubicBezTo>
                <a:cubicBezTo>
                  <a:pt x="24" y="6"/>
                  <a:pt x="22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6" y="0"/>
                  <a:pt x="16" y="1"/>
                  <a:pt x="16" y="2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6"/>
                  <a:pt x="8" y="7"/>
                  <a:pt x="5" y="9"/>
                </a:cubicBezTo>
                <a:cubicBezTo>
                  <a:pt x="3" y="11"/>
                  <a:pt x="2" y="14"/>
                  <a:pt x="2" y="17"/>
                </a:cubicBezTo>
                <a:cubicBezTo>
                  <a:pt x="2" y="19"/>
                  <a:pt x="2" y="21"/>
                  <a:pt x="3" y="23"/>
                </a:cubicBezTo>
                <a:cubicBezTo>
                  <a:pt x="5" y="25"/>
                  <a:pt x="6" y="26"/>
                  <a:pt x="8" y="27"/>
                </a:cubicBezTo>
                <a:cubicBezTo>
                  <a:pt x="10" y="28"/>
                  <a:pt x="13" y="28"/>
                  <a:pt x="16" y="29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0"/>
                  <a:pt x="11" y="39"/>
                  <a:pt x="10" y="39"/>
                </a:cubicBezTo>
                <a:cubicBezTo>
                  <a:pt x="10" y="38"/>
                  <a:pt x="9" y="36"/>
                  <a:pt x="9" y="35"/>
                </a:cubicBezTo>
                <a:cubicBezTo>
                  <a:pt x="8" y="34"/>
                  <a:pt x="8" y="34"/>
                  <a:pt x="7" y="33"/>
                </a:cubicBezTo>
                <a:cubicBezTo>
                  <a:pt x="6" y="33"/>
                  <a:pt x="6" y="33"/>
                  <a:pt x="5" y="33"/>
                </a:cubicBezTo>
                <a:cubicBezTo>
                  <a:pt x="3" y="33"/>
                  <a:pt x="2" y="33"/>
                  <a:pt x="2" y="34"/>
                </a:cubicBezTo>
                <a:cubicBezTo>
                  <a:pt x="1" y="34"/>
                  <a:pt x="0" y="35"/>
                  <a:pt x="0" y="36"/>
                </a:cubicBezTo>
                <a:cubicBezTo>
                  <a:pt x="0" y="37"/>
                  <a:pt x="1" y="39"/>
                  <a:pt x="1" y="40"/>
                </a:cubicBezTo>
                <a:cubicBezTo>
                  <a:pt x="2" y="41"/>
                  <a:pt x="3" y="42"/>
                  <a:pt x="4" y="44"/>
                </a:cubicBezTo>
                <a:cubicBezTo>
                  <a:pt x="5" y="45"/>
                  <a:pt x="7" y="46"/>
                  <a:pt x="9" y="47"/>
                </a:cubicBezTo>
                <a:cubicBezTo>
                  <a:pt x="11" y="47"/>
                  <a:pt x="13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8"/>
                </a:cubicBezTo>
                <a:cubicBezTo>
                  <a:pt x="16" y="58"/>
                  <a:pt x="17" y="58"/>
                  <a:pt x="18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20" y="57"/>
                  <a:pt x="20" y="56"/>
                  <a:pt x="20" y="5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48"/>
                  <a:pt x="26" y="47"/>
                  <a:pt x="28" y="46"/>
                </a:cubicBezTo>
                <a:cubicBezTo>
                  <a:pt x="30" y="45"/>
                  <a:pt x="32" y="43"/>
                  <a:pt x="33" y="41"/>
                </a:cubicBezTo>
                <a:cubicBezTo>
                  <a:pt x="34" y="39"/>
                  <a:pt x="35" y="37"/>
                  <a:pt x="35" y="35"/>
                </a:cubicBezTo>
                <a:cubicBezTo>
                  <a:pt x="35" y="34"/>
                  <a:pt x="35" y="32"/>
                  <a:pt x="34" y="31"/>
                </a:cubicBezTo>
                <a:cubicBezTo>
                  <a:pt x="33" y="29"/>
                  <a:pt x="32" y="28"/>
                  <a:pt x="31" y="27"/>
                </a:cubicBezTo>
                <a:close/>
                <a:moveTo>
                  <a:pt x="16" y="22"/>
                </a:moveTo>
                <a:cubicBezTo>
                  <a:pt x="14" y="21"/>
                  <a:pt x="12" y="20"/>
                  <a:pt x="11" y="20"/>
                </a:cubicBezTo>
                <a:cubicBezTo>
                  <a:pt x="10" y="19"/>
                  <a:pt x="10" y="18"/>
                  <a:pt x="10" y="16"/>
                </a:cubicBezTo>
                <a:cubicBezTo>
                  <a:pt x="10" y="15"/>
                  <a:pt x="10" y="13"/>
                  <a:pt x="11" y="13"/>
                </a:cubicBezTo>
                <a:cubicBezTo>
                  <a:pt x="12" y="12"/>
                  <a:pt x="14" y="11"/>
                  <a:pt x="16" y="11"/>
                </a:cubicBezTo>
                <a:lnTo>
                  <a:pt x="16" y="22"/>
                </a:lnTo>
                <a:close/>
                <a:moveTo>
                  <a:pt x="25" y="40"/>
                </a:moveTo>
                <a:cubicBezTo>
                  <a:pt x="24" y="41"/>
                  <a:pt x="22" y="42"/>
                  <a:pt x="20" y="4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1"/>
                  <a:pt x="24" y="31"/>
                  <a:pt x="25" y="32"/>
                </a:cubicBezTo>
                <a:cubicBezTo>
                  <a:pt x="26" y="33"/>
                  <a:pt x="27" y="35"/>
                  <a:pt x="27" y="36"/>
                </a:cubicBezTo>
                <a:cubicBezTo>
                  <a:pt x="27" y="38"/>
                  <a:pt x="26" y="39"/>
                  <a:pt x="25" y="4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31" name="任意多边形 130"/>
          <p:cNvSpPr/>
          <p:nvPr>
            <p:custDataLst>
              <p:tags r:id="rId11"/>
            </p:custDataLst>
          </p:nvPr>
        </p:nvSpPr>
        <p:spPr>
          <a:xfrm rot="18900000">
            <a:off x="5949237" y="3263011"/>
            <a:ext cx="1482159" cy="1487237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>
            <p:custDataLst>
              <p:tags r:id="rId12"/>
            </p:custDataLst>
          </p:nvPr>
        </p:nvSpPr>
        <p:spPr>
          <a:xfrm>
            <a:off x="5780553" y="4683174"/>
            <a:ext cx="1072069" cy="1075742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33" name="任意多边形 132"/>
          <p:cNvSpPr/>
          <p:nvPr>
            <p:custDataLst>
              <p:tags r:id="rId13"/>
            </p:custDataLst>
          </p:nvPr>
        </p:nvSpPr>
        <p:spPr>
          <a:xfrm>
            <a:off x="6134352" y="2571159"/>
            <a:ext cx="714964" cy="717414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34" name="燕尾形 133"/>
          <p:cNvSpPr/>
          <p:nvPr>
            <p:custDataLst>
              <p:tags r:id="rId14"/>
            </p:custDataLst>
          </p:nvPr>
        </p:nvSpPr>
        <p:spPr>
          <a:xfrm flipH="1">
            <a:off x="4595192" y="3186973"/>
            <a:ext cx="203200" cy="203200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5" name="燕尾形 134"/>
          <p:cNvSpPr/>
          <p:nvPr>
            <p:custDataLst>
              <p:tags r:id="rId15"/>
            </p:custDataLst>
          </p:nvPr>
        </p:nvSpPr>
        <p:spPr>
          <a:xfrm flipH="1">
            <a:off x="4721534" y="3211715"/>
            <a:ext cx="153717" cy="153717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6" name="椭圆 135"/>
          <p:cNvSpPr/>
          <p:nvPr>
            <p:custDataLst>
              <p:tags r:id="rId16"/>
            </p:custDataLst>
          </p:nvPr>
        </p:nvSpPr>
        <p:spPr>
          <a:xfrm>
            <a:off x="4045802" y="3059818"/>
            <a:ext cx="457509" cy="457509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/>
            <a:endParaRPr lang="zh-CN" altLang="en-US" sz="1600"/>
          </a:p>
        </p:txBody>
      </p:sp>
      <p:sp>
        <p:nvSpPr>
          <p:cNvPr id="137" name="文本框 136"/>
          <p:cNvSpPr txBox="1"/>
          <p:nvPr>
            <p:custDataLst>
              <p:tags r:id="rId17"/>
            </p:custDataLst>
          </p:nvPr>
        </p:nvSpPr>
        <p:spPr>
          <a:xfrm>
            <a:off x="591114" y="2978506"/>
            <a:ext cx="3373574" cy="4524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>
              <a:lnSpc>
                <a:spcPct val="130000"/>
              </a:lnSpc>
            </a:pPr>
            <a:r>
              <a:rPr lang="zh-CN" altLang="en-US" dirty="0">
                <a:sym typeface="+mn-ea"/>
              </a:rPr>
              <a:t>根据名称、id、类来选取元素</a:t>
            </a:r>
            <a:endParaRPr lang="zh-CN" altLang="en-US" dirty="0">
              <a:solidFill>
                <a:sysClr val="windowText" lastClr="000000">
                  <a:lumMod val="50000"/>
                  <a:lumOff val="50000"/>
                </a:sysClr>
              </a:solidFill>
            </a:endParaRPr>
          </a:p>
        </p:txBody>
      </p:sp>
      <p:sp>
        <p:nvSpPr>
          <p:cNvPr id="138" name="矩形 137"/>
          <p:cNvSpPr/>
          <p:nvPr>
            <p:custDataLst>
              <p:tags r:id="rId18"/>
            </p:custDataLst>
          </p:nvPr>
        </p:nvSpPr>
        <p:spPr>
          <a:xfrm>
            <a:off x="1728178" y="2565632"/>
            <a:ext cx="2236510" cy="400110"/>
          </a:xfrm>
          <a:prstGeom prst="rect">
            <a:avLst/>
          </a:prstGeom>
        </p:spPr>
        <p:txBody>
          <a:bodyPr wrap="square">
            <a:normAutofit/>
          </a:bodyPr>
          <a:p>
            <a:pPr algn="r"/>
            <a:r>
              <a:rPr lang="zh-CN" altLang="en-US" sz="20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简单选择器</a:t>
            </a:r>
            <a:endParaRPr lang="zh-CN" altLang="en-US" sz="2000" b="1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39" name="燕尾形 138"/>
          <p:cNvSpPr/>
          <p:nvPr>
            <p:custDataLst>
              <p:tags r:id="rId19"/>
            </p:custDataLst>
          </p:nvPr>
        </p:nvSpPr>
        <p:spPr>
          <a:xfrm flipH="1">
            <a:off x="4218073" y="4365076"/>
            <a:ext cx="203200" cy="203200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0" name="燕尾形 139"/>
          <p:cNvSpPr/>
          <p:nvPr>
            <p:custDataLst>
              <p:tags r:id="rId20"/>
            </p:custDataLst>
          </p:nvPr>
        </p:nvSpPr>
        <p:spPr>
          <a:xfrm flipH="1">
            <a:off x="4344415" y="4389818"/>
            <a:ext cx="153717" cy="153717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1" name="椭圆 140"/>
          <p:cNvSpPr/>
          <p:nvPr>
            <p:custDataLst>
              <p:tags r:id="rId21"/>
            </p:custDataLst>
          </p:nvPr>
        </p:nvSpPr>
        <p:spPr>
          <a:xfrm>
            <a:off x="3668683" y="4237921"/>
            <a:ext cx="457509" cy="457509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/>
            <a:endParaRPr lang="zh-CN" altLang="en-US" sz="1600"/>
          </a:p>
        </p:txBody>
      </p:sp>
      <p:sp>
        <p:nvSpPr>
          <p:cNvPr id="142" name="文本框 141"/>
          <p:cNvSpPr txBox="1"/>
          <p:nvPr>
            <p:custDataLst>
              <p:tags r:id="rId22"/>
            </p:custDataLst>
          </p:nvPr>
        </p:nvSpPr>
        <p:spPr>
          <a:xfrm>
            <a:off x="213995" y="4379595"/>
            <a:ext cx="3453765" cy="521970"/>
          </a:xfrm>
          <a:prstGeom prst="rect">
            <a:avLst/>
          </a:prstGeom>
          <a:noFill/>
        </p:spPr>
        <p:txBody>
          <a:bodyPr wrap="square" rtlCol="0"/>
          <a:p>
            <a:pPr algn="r">
              <a:lnSpc>
                <a:spcPct val="130000"/>
              </a:lnSpc>
            </a:pPr>
            <a:r>
              <a:rPr lang="zh-CN" altLang="en-US" sz="1600" dirty="0">
                <a:sym typeface="+mn-ea"/>
              </a:rPr>
              <a:t>根据它们之间的特定关系来选取元素</a:t>
            </a:r>
            <a:endParaRPr lang="zh-CN" altLang="en-US" sz="1600" dirty="0">
              <a:solidFill>
                <a:sysClr val="windowText" lastClr="000000">
                  <a:lumMod val="50000"/>
                  <a:lumOff val="50000"/>
                </a:sysClr>
              </a:solidFill>
              <a:sym typeface="+mn-ea"/>
            </a:endParaRPr>
          </a:p>
        </p:txBody>
      </p:sp>
      <p:sp>
        <p:nvSpPr>
          <p:cNvPr id="143" name="矩形 142"/>
          <p:cNvSpPr/>
          <p:nvPr>
            <p:custDataLst>
              <p:tags r:id="rId23"/>
            </p:custDataLst>
          </p:nvPr>
        </p:nvSpPr>
        <p:spPr>
          <a:xfrm>
            <a:off x="1351059" y="3966481"/>
            <a:ext cx="2236510" cy="400110"/>
          </a:xfrm>
          <a:prstGeom prst="rect">
            <a:avLst/>
          </a:prstGeom>
        </p:spPr>
        <p:txBody>
          <a:bodyPr wrap="square">
            <a:normAutofit/>
          </a:bodyPr>
          <a:p>
            <a:pPr algn="r"/>
            <a:r>
              <a:rPr lang="zh-CN" altLang="en-US" sz="2000" b="1">
                <a:solidFill>
                  <a:srgbClr val="A9A9A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关系选择器</a:t>
            </a:r>
            <a:endParaRPr lang="zh-CN" altLang="en-US" sz="2000" b="1">
              <a:solidFill>
                <a:srgbClr val="A9A9A9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44" name="燕尾形 143"/>
          <p:cNvSpPr/>
          <p:nvPr>
            <p:custDataLst>
              <p:tags r:id="rId24"/>
            </p:custDataLst>
          </p:nvPr>
        </p:nvSpPr>
        <p:spPr>
          <a:xfrm>
            <a:off x="7121774" y="2816390"/>
            <a:ext cx="203200" cy="203200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5" name="燕尾形 144"/>
          <p:cNvSpPr/>
          <p:nvPr>
            <p:custDataLst>
              <p:tags r:id="rId25"/>
            </p:custDataLst>
          </p:nvPr>
        </p:nvSpPr>
        <p:spPr>
          <a:xfrm>
            <a:off x="7044915" y="2841132"/>
            <a:ext cx="153717" cy="153717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6" name="椭圆 145"/>
          <p:cNvSpPr/>
          <p:nvPr>
            <p:custDataLst>
              <p:tags r:id="rId26"/>
            </p:custDataLst>
          </p:nvPr>
        </p:nvSpPr>
        <p:spPr>
          <a:xfrm flipH="1">
            <a:off x="7416855" y="2689235"/>
            <a:ext cx="457509" cy="457509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/>
            <a:endParaRPr lang="zh-CN" altLang="en-US" sz="1600"/>
          </a:p>
        </p:txBody>
      </p:sp>
      <p:sp>
        <p:nvSpPr>
          <p:cNvPr id="147" name="文本框 146"/>
          <p:cNvSpPr txBox="1"/>
          <p:nvPr>
            <p:custDataLst>
              <p:tags r:id="rId27"/>
            </p:custDataLst>
          </p:nvPr>
        </p:nvSpPr>
        <p:spPr>
          <a:xfrm flipH="1">
            <a:off x="7955478" y="2658457"/>
            <a:ext cx="3305204" cy="4524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根据特定状态选取元素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>
            <p:custDataLst>
              <p:tags r:id="rId28"/>
            </p:custDataLst>
          </p:nvPr>
        </p:nvSpPr>
        <p:spPr>
          <a:xfrm flipH="1">
            <a:off x="7955478" y="2216555"/>
            <a:ext cx="2236510" cy="400110"/>
          </a:xfrm>
          <a:prstGeom prst="rect">
            <a:avLst/>
          </a:prstGeom>
        </p:spPr>
        <p:txBody>
          <a:bodyPr wrap="square">
            <a:normAutofit/>
          </a:bodyPr>
          <a:p>
            <a:r>
              <a:rPr lang="zh-CN" altLang="en-US" sz="20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伪类选择器</a:t>
            </a:r>
            <a:endParaRPr lang="zh-CN" altLang="en-US" sz="2000" b="1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49" name="燕尾形 148"/>
          <p:cNvSpPr/>
          <p:nvPr>
            <p:custDataLst>
              <p:tags r:id="rId29"/>
            </p:custDataLst>
          </p:nvPr>
        </p:nvSpPr>
        <p:spPr>
          <a:xfrm>
            <a:off x="7722468" y="3893153"/>
            <a:ext cx="203200" cy="203200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50" name="燕尾形 149"/>
          <p:cNvSpPr/>
          <p:nvPr>
            <p:custDataLst>
              <p:tags r:id="rId30"/>
            </p:custDataLst>
          </p:nvPr>
        </p:nvSpPr>
        <p:spPr>
          <a:xfrm>
            <a:off x="7645609" y="3917895"/>
            <a:ext cx="153717" cy="153717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51" name="椭圆 150"/>
          <p:cNvSpPr/>
          <p:nvPr>
            <p:custDataLst>
              <p:tags r:id="rId31"/>
            </p:custDataLst>
          </p:nvPr>
        </p:nvSpPr>
        <p:spPr>
          <a:xfrm flipH="1">
            <a:off x="8017549" y="3765998"/>
            <a:ext cx="457509" cy="457509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/>
            <a:endParaRPr lang="zh-CN" altLang="en-US" sz="1600"/>
          </a:p>
        </p:txBody>
      </p:sp>
      <p:sp>
        <p:nvSpPr>
          <p:cNvPr id="152" name="文本框 151"/>
          <p:cNvSpPr txBox="1"/>
          <p:nvPr>
            <p:custDataLst>
              <p:tags r:id="rId32"/>
            </p:custDataLst>
          </p:nvPr>
        </p:nvSpPr>
        <p:spPr>
          <a:xfrm flipH="1">
            <a:off x="8556172" y="3830042"/>
            <a:ext cx="3305204" cy="4524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选取元素的一部分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>
            <p:custDataLst>
              <p:tags r:id="rId33"/>
            </p:custDataLst>
          </p:nvPr>
        </p:nvSpPr>
        <p:spPr>
          <a:xfrm flipH="1">
            <a:off x="8556172" y="3388140"/>
            <a:ext cx="2236510" cy="400110"/>
          </a:xfrm>
          <a:prstGeom prst="rect">
            <a:avLst/>
          </a:prstGeom>
        </p:spPr>
        <p:txBody>
          <a:bodyPr wrap="square">
            <a:normAutofit/>
          </a:bodyPr>
          <a:p>
            <a:r>
              <a:rPr lang="zh-CN" altLang="en-US" sz="2000" b="1">
                <a:solidFill>
                  <a:srgbClr val="A9A9A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伪元素选择器</a:t>
            </a:r>
            <a:endParaRPr lang="zh-CN" altLang="en-US" sz="2000" b="1">
              <a:solidFill>
                <a:srgbClr val="A9A9A9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54" name="燕尾形 153"/>
          <p:cNvSpPr/>
          <p:nvPr>
            <p:custDataLst>
              <p:tags r:id="rId34"/>
            </p:custDataLst>
          </p:nvPr>
        </p:nvSpPr>
        <p:spPr>
          <a:xfrm>
            <a:off x="7069558" y="5106250"/>
            <a:ext cx="203200" cy="203200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55" name="燕尾形 154"/>
          <p:cNvSpPr/>
          <p:nvPr>
            <p:custDataLst>
              <p:tags r:id="rId35"/>
            </p:custDataLst>
          </p:nvPr>
        </p:nvSpPr>
        <p:spPr>
          <a:xfrm>
            <a:off x="6992699" y="5130992"/>
            <a:ext cx="153717" cy="153717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56" name="椭圆 155"/>
          <p:cNvSpPr/>
          <p:nvPr>
            <p:custDataLst>
              <p:tags r:id="rId36"/>
            </p:custDataLst>
          </p:nvPr>
        </p:nvSpPr>
        <p:spPr>
          <a:xfrm flipH="1">
            <a:off x="7364639" y="4979095"/>
            <a:ext cx="457509" cy="457509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p>
            <a:pPr algn="ctr"/>
            <a:endParaRPr lang="zh-CN" altLang="en-US" sz="1600"/>
          </a:p>
        </p:txBody>
      </p:sp>
      <p:sp>
        <p:nvSpPr>
          <p:cNvPr id="157" name="文本框 156"/>
          <p:cNvSpPr txBox="1"/>
          <p:nvPr>
            <p:custDataLst>
              <p:tags r:id="rId37"/>
            </p:custDataLst>
          </p:nvPr>
        </p:nvSpPr>
        <p:spPr>
          <a:xfrm flipH="1">
            <a:off x="7903262" y="5170904"/>
            <a:ext cx="3305204" cy="4524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根据属性或属性值来选取元素</a:t>
            </a:r>
            <a:endParaRPr lang="zh-CN" altLang="en-US" dirty="0">
              <a:solidFill>
                <a:sysClr val="windowText" lastClr="000000">
                  <a:lumMod val="50000"/>
                  <a:lumOff val="50000"/>
                </a:sysClr>
              </a:solidFill>
            </a:endParaRPr>
          </a:p>
        </p:txBody>
      </p:sp>
      <p:sp>
        <p:nvSpPr>
          <p:cNvPr id="158" name="矩形 157"/>
          <p:cNvSpPr/>
          <p:nvPr>
            <p:custDataLst>
              <p:tags r:id="rId38"/>
            </p:custDataLst>
          </p:nvPr>
        </p:nvSpPr>
        <p:spPr>
          <a:xfrm flipH="1">
            <a:off x="7903262" y="4729002"/>
            <a:ext cx="2236510" cy="400110"/>
          </a:xfrm>
          <a:prstGeom prst="rect">
            <a:avLst/>
          </a:prstGeom>
        </p:spPr>
        <p:txBody>
          <a:bodyPr wrap="square">
            <a:normAutofit/>
          </a:bodyPr>
          <a:p>
            <a:r>
              <a:rPr lang="zh-CN" altLang="en-US" sz="20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属性选择器</a:t>
            </a:r>
            <a:endParaRPr lang="zh-CN" altLang="en-US" sz="2000" b="1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164" name="Freeform 143"/>
          <p:cNvSpPr>
            <a:spLocks noEditPoints="1"/>
          </p:cNvSpPr>
          <p:nvPr>
            <p:custDataLst>
              <p:tags r:id="rId39"/>
            </p:custDataLst>
          </p:nvPr>
        </p:nvSpPr>
        <p:spPr bwMode="auto">
          <a:xfrm>
            <a:off x="6389679" y="2773648"/>
            <a:ext cx="223993" cy="300346"/>
          </a:xfrm>
          <a:custGeom>
            <a:avLst/>
            <a:gdLst>
              <a:gd name="T0" fmla="*/ 34 w 262"/>
              <a:gd name="T1" fmla="*/ 0 h 351"/>
              <a:gd name="T2" fmla="*/ 0 w 262"/>
              <a:gd name="T3" fmla="*/ 266 h 351"/>
              <a:gd name="T4" fmla="*/ 34 w 262"/>
              <a:gd name="T5" fmla="*/ 351 h 351"/>
              <a:gd name="T6" fmla="*/ 262 w 262"/>
              <a:gd name="T7" fmla="*/ 316 h 351"/>
              <a:gd name="T8" fmla="*/ 262 w 262"/>
              <a:gd name="T9" fmla="*/ 34 h 351"/>
              <a:gd name="T10" fmla="*/ 21 w 262"/>
              <a:gd name="T11" fmla="*/ 154 h 351"/>
              <a:gd name="T12" fmla="*/ 135 w 262"/>
              <a:gd name="T13" fmla="*/ 174 h 351"/>
              <a:gd name="T14" fmla="*/ 150 w 262"/>
              <a:gd name="T15" fmla="*/ 154 h 351"/>
              <a:gd name="T16" fmla="*/ 170 w 262"/>
              <a:gd name="T17" fmla="*/ 154 h 351"/>
              <a:gd name="T18" fmla="*/ 170 w 262"/>
              <a:gd name="T19" fmla="*/ 144 h 351"/>
              <a:gd name="T20" fmla="*/ 150 w 262"/>
              <a:gd name="T21" fmla="*/ 144 h 351"/>
              <a:gd name="T22" fmla="*/ 135 w 262"/>
              <a:gd name="T23" fmla="*/ 126 h 351"/>
              <a:gd name="T24" fmla="*/ 21 w 262"/>
              <a:gd name="T25" fmla="*/ 144 h 351"/>
              <a:gd name="T26" fmla="*/ 46 w 262"/>
              <a:gd name="T27" fmla="*/ 98 h 351"/>
              <a:gd name="T28" fmla="*/ 66 w 262"/>
              <a:gd name="T29" fmla="*/ 98 h 351"/>
              <a:gd name="T30" fmla="*/ 91 w 262"/>
              <a:gd name="T31" fmla="*/ 119 h 351"/>
              <a:gd name="T32" fmla="*/ 212 w 262"/>
              <a:gd name="T33" fmla="*/ 98 h 351"/>
              <a:gd name="T34" fmla="*/ 232 w 262"/>
              <a:gd name="T35" fmla="*/ 98 h 351"/>
              <a:gd name="T36" fmla="*/ 241 w 262"/>
              <a:gd name="T37" fmla="*/ 144 h 351"/>
              <a:gd name="T38" fmla="*/ 181 w 262"/>
              <a:gd name="T39" fmla="*/ 126 h 351"/>
              <a:gd name="T40" fmla="*/ 170 w 262"/>
              <a:gd name="T41" fmla="*/ 149 h 351"/>
              <a:gd name="T42" fmla="*/ 181 w 262"/>
              <a:gd name="T43" fmla="*/ 173 h 351"/>
              <a:gd name="T44" fmla="*/ 241 w 262"/>
              <a:gd name="T45" fmla="*/ 154 h 351"/>
              <a:gd name="T46" fmla="*/ 21 w 262"/>
              <a:gd name="T47" fmla="*/ 205 h 351"/>
              <a:gd name="T48" fmla="*/ 21 w 262"/>
              <a:gd name="T49" fmla="*/ 57 h 351"/>
              <a:gd name="T50" fmla="*/ 212 w 262"/>
              <a:gd name="T51" fmla="*/ 28 h 351"/>
              <a:gd name="T52" fmla="*/ 241 w 262"/>
              <a:gd name="T53" fmla="*/ 88 h 351"/>
              <a:gd name="T54" fmla="*/ 222 w 262"/>
              <a:gd name="T55" fmla="*/ 72 h 351"/>
              <a:gd name="T56" fmla="*/ 101 w 262"/>
              <a:gd name="T57" fmla="*/ 88 h 351"/>
              <a:gd name="T58" fmla="*/ 81 w 262"/>
              <a:gd name="T59" fmla="*/ 88 h 351"/>
              <a:gd name="T60" fmla="*/ 56 w 262"/>
              <a:gd name="T61" fmla="*/ 70 h 351"/>
              <a:gd name="T62" fmla="*/ 21 w 262"/>
              <a:gd name="T63" fmla="*/ 88 h 351"/>
              <a:gd name="T64" fmla="*/ 241 w 262"/>
              <a:gd name="T65" fmla="*/ 294 h 351"/>
              <a:gd name="T66" fmla="*/ 49 w 262"/>
              <a:gd name="T67" fmla="*/ 322 h 351"/>
              <a:gd name="T68" fmla="*/ 21 w 262"/>
              <a:gd name="T69" fmla="*/ 271 h 351"/>
              <a:gd name="T70" fmla="*/ 56 w 262"/>
              <a:gd name="T71" fmla="*/ 285 h 351"/>
              <a:gd name="T72" fmla="*/ 67 w 262"/>
              <a:gd name="T73" fmla="*/ 261 h 351"/>
              <a:gd name="T74" fmla="*/ 46 w 262"/>
              <a:gd name="T75" fmla="*/ 261 h 351"/>
              <a:gd name="T76" fmla="*/ 21 w 262"/>
              <a:gd name="T77" fmla="*/ 215 h 351"/>
              <a:gd name="T78" fmla="*/ 241 w 262"/>
              <a:gd name="T79" fmla="*/ 261 h 351"/>
              <a:gd name="T80" fmla="*/ 225 w 262"/>
              <a:gd name="T81" fmla="*/ 242 h 351"/>
              <a:gd name="T82" fmla="*/ 116 w 262"/>
              <a:gd name="T83" fmla="*/ 261 h 351"/>
              <a:gd name="T84" fmla="*/ 96 w 262"/>
              <a:gd name="T85" fmla="*/ 261 h 351"/>
              <a:gd name="T86" fmla="*/ 81 w 262"/>
              <a:gd name="T87" fmla="*/ 237 h 351"/>
              <a:gd name="T88" fmla="*/ 71 w 262"/>
              <a:gd name="T89" fmla="*/ 271 h 351"/>
              <a:gd name="T90" fmla="*/ 90 w 262"/>
              <a:gd name="T91" fmla="*/ 271 h 351"/>
              <a:gd name="T92" fmla="*/ 106 w 262"/>
              <a:gd name="T93" fmla="*/ 285 h 351"/>
              <a:gd name="T94" fmla="*/ 215 w 262"/>
              <a:gd name="T95" fmla="*/ 271 h 351"/>
              <a:gd name="T96" fmla="*/ 235 w 262"/>
              <a:gd name="T97" fmla="*/ 271 h 351"/>
              <a:gd name="T98" fmla="*/ 241 w 262"/>
              <a:gd name="T99" fmla="*/ 294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2" h="351">
                <a:moveTo>
                  <a:pt x="22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35"/>
                  <a:pt x="15" y="351"/>
                  <a:pt x="34" y="351"/>
                </a:cubicBezTo>
                <a:cubicBezTo>
                  <a:pt x="228" y="351"/>
                  <a:pt x="228" y="351"/>
                  <a:pt x="228" y="351"/>
                </a:cubicBezTo>
                <a:cubicBezTo>
                  <a:pt x="247" y="351"/>
                  <a:pt x="262" y="335"/>
                  <a:pt x="262" y="316"/>
                </a:cubicBezTo>
                <a:cubicBezTo>
                  <a:pt x="262" y="266"/>
                  <a:pt x="262" y="266"/>
                  <a:pt x="262" y="266"/>
                </a:cubicBezTo>
                <a:cubicBezTo>
                  <a:pt x="262" y="34"/>
                  <a:pt x="262" y="34"/>
                  <a:pt x="262" y="34"/>
                </a:cubicBezTo>
                <a:cubicBezTo>
                  <a:pt x="262" y="15"/>
                  <a:pt x="247" y="0"/>
                  <a:pt x="228" y="0"/>
                </a:cubicBezTo>
                <a:close/>
                <a:moveTo>
                  <a:pt x="21" y="154"/>
                </a:moveTo>
                <a:cubicBezTo>
                  <a:pt x="125" y="154"/>
                  <a:pt x="125" y="154"/>
                  <a:pt x="125" y="154"/>
                </a:cubicBezTo>
                <a:cubicBezTo>
                  <a:pt x="126" y="166"/>
                  <a:pt x="130" y="174"/>
                  <a:pt x="135" y="174"/>
                </a:cubicBezTo>
                <a:cubicBezTo>
                  <a:pt x="140" y="174"/>
                  <a:pt x="144" y="166"/>
                  <a:pt x="145" y="154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65"/>
                  <a:pt x="155" y="173"/>
                  <a:pt x="160" y="173"/>
                </a:cubicBezTo>
                <a:cubicBezTo>
                  <a:pt x="165" y="173"/>
                  <a:pt x="169" y="165"/>
                  <a:pt x="170" y="154"/>
                </a:cubicBezTo>
                <a:cubicBezTo>
                  <a:pt x="170" y="153"/>
                  <a:pt x="170" y="151"/>
                  <a:pt x="170" y="149"/>
                </a:cubicBezTo>
                <a:cubicBezTo>
                  <a:pt x="170" y="148"/>
                  <a:pt x="170" y="146"/>
                  <a:pt x="170" y="144"/>
                </a:cubicBezTo>
                <a:cubicBezTo>
                  <a:pt x="169" y="134"/>
                  <a:pt x="165" y="126"/>
                  <a:pt x="160" y="126"/>
                </a:cubicBezTo>
                <a:cubicBezTo>
                  <a:pt x="155" y="126"/>
                  <a:pt x="151" y="134"/>
                  <a:pt x="150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4" y="134"/>
                  <a:pt x="140" y="126"/>
                  <a:pt x="135" y="126"/>
                </a:cubicBezTo>
                <a:cubicBezTo>
                  <a:pt x="130" y="126"/>
                  <a:pt x="126" y="134"/>
                  <a:pt x="125" y="144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1" y="98"/>
                  <a:pt x="21" y="98"/>
                  <a:pt x="21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109"/>
                  <a:pt x="51" y="118"/>
                  <a:pt x="56" y="118"/>
                </a:cubicBezTo>
                <a:cubicBezTo>
                  <a:pt x="61" y="118"/>
                  <a:pt x="66" y="109"/>
                  <a:pt x="66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110"/>
                  <a:pt x="86" y="119"/>
                  <a:pt x="91" y="119"/>
                </a:cubicBezTo>
                <a:cubicBezTo>
                  <a:pt x="96" y="119"/>
                  <a:pt x="101" y="110"/>
                  <a:pt x="101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110"/>
                  <a:pt x="217" y="119"/>
                  <a:pt x="222" y="119"/>
                </a:cubicBezTo>
                <a:cubicBezTo>
                  <a:pt x="227" y="119"/>
                  <a:pt x="231" y="110"/>
                  <a:pt x="232" y="98"/>
                </a:cubicBezTo>
                <a:cubicBezTo>
                  <a:pt x="241" y="98"/>
                  <a:pt x="241" y="98"/>
                  <a:pt x="241" y="98"/>
                </a:cubicBezTo>
                <a:cubicBezTo>
                  <a:pt x="241" y="144"/>
                  <a:pt x="241" y="144"/>
                  <a:pt x="241" y="144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90" y="134"/>
                  <a:pt x="186" y="126"/>
                  <a:pt x="181" y="126"/>
                </a:cubicBezTo>
                <a:cubicBezTo>
                  <a:pt x="176" y="126"/>
                  <a:pt x="172" y="134"/>
                  <a:pt x="171" y="144"/>
                </a:cubicBezTo>
                <a:cubicBezTo>
                  <a:pt x="171" y="146"/>
                  <a:pt x="170" y="148"/>
                  <a:pt x="170" y="149"/>
                </a:cubicBezTo>
                <a:cubicBezTo>
                  <a:pt x="170" y="151"/>
                  <a:pt x="171" y="153"/>
                  <a:pt x="171" y="154"/>
                </a:cubicBezTo>
                <a:cubicBezTo>
                  <a:pt x="172" y="165"/>
                  <a:pt x="176" y="173"/>
                  <a:pt x="181" y="173"/>
                </a:cubicBezTo>
                <a:cubicBezTo>
                  <a:pt x="186" y="173"/>
                  <a:pt x="190" y="165"/>
                  <a:pt x="191" y="154"/>
                </a:cubicBezTo>
                <a:cubicBezTo>
                  <a:pt x="241" y="154"/>
                  <a:pt x="241" y="154"/>
                  <a:pt x="241" y="154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1" y="205"/>
                  <a:pt x="21" y="205"/>
                  <a:pt x="21" y="205"/>
                </a:cubicBezTo>
                <a:lnTo>
                  <a:pt x="21" y="154"/>
                </a:lnTo>
                <a:close/>
                <a:moveTo>
                  <a:pt x="21" y="57"/>
                </a:moveTo>
                <a:cubicBezTo>
                  <a:pt x="21" y="41"/>
                  <a:pt x="34" y="28"/>
                  <a:pt x="49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28" y="28"/>
                  <a:pt x="241" y="41"/>
                  <a:pt x="241" y="57"/>
                </a:cubicBezTo>
                <a:cubicBezTo>
                  <a:pt x="241" y="88"/>
                  <a:pt x="241" y="88"/>
                  <a:pt x="241" y="88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79"/>
                  <a:pt x="226" y="72"/>
                  <a:pt x="222" y="72"/>
                </a:cubicBezTo>
                <a:cubicBezTo>
                  <a:pt x="217" y="72"/>
                  <a:pt x="213" y="79"/>
                  <a:pt x="212" y="88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99" y="79"/>
                  <a:pt x="96" y="72"/>
                  <a:pt x="91" y="72"/>
                </a:cubicBezTo>
                <a:cubicBezTo>
                  <a:pt x="86" y="72"/>
                  <a:pt x="82" y="79"/>
                  <a:pt x="81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5" y="78"/>
                  <a:pt x="61" y="70"/>
                  <a:pt x="56" y="70"/>
                </a:cubicBezTo>
                <a:cubicBezTo>
                  <a:pt x="51" y="70"/>
                  <a:pt x="47" y="78"/>
                  <a:pt x="46" y="88"/>
                </a:cubicBezTo>
                <a:cubicBezTo>
                  <a:pt x="21" y="88"/>
                  <a:pt x="21" y="88"/>
                  <a:pt x="21" y="88"/>
                </a:cubicBezTo>
                <a:lnTo>
                  <a:pt x="21" y="57"/>
                </a:lnTo>
                <a:close/>
                <a:moveTo>
                  <a:pt x="241" y="294"/>
                </a:moveTo>
                <a:cubicBezTo>
                  <a:pt x="241" y="309"/>
                  <a:pt x="228" y="322"/>
                  <a:pt x="212" y="322"/>
                </a:cubicBezTo>
                <a:cubicBezTo>
                  <a:pt x="49" y="322"/>
                  <a:pt x="49" y="322"/>
                  <a:pt x="49" y="322"/>
                </a:cubicBezTo>
                <a:cubicBezTo>
                  <a:pt x="34" y="322"/>
                  <a:pt x="21" y="309"/>
                  <a:pt x="21" y="294"/>
                </a:cubicBezTo>
                <a:cubicBezTo>
                  <a:pt x="21" y="271"/>
                  <a:pt x="21" y="271"/>
                  <a:pt x="21" y="271"/>
                </a:cubicBezTo>
                <a:cubicBezTo>
                  <a:pt x="47" y="271"/>
                  <a:pt x="47" y="271"/>
                  <a:pt x="47" y="271"/>
                </a:cubicBezTo>
                <a:cubicBezTo>
                  <a:pt x="49" y="279"/>
                  <a:pt x="52" y="285"/>
                  <a:pt x="56" y="285"/>
                </a:cubicBezTo>
                <a:cubicBezTo>
                  <a:pt x="60" y="285"/>
                  <a:pt x="64" y="279"/>
                  <a:pt x="66" y="271"/>
                </a:cubicBezTo>
                <a:cubicBezTo>
                  <a:pt x="66" y="268"/>
                  <a:pt x="67" y="265"/>
                  <a:pt x="67" y="261"/>
                </a:cubicBezTo>
                <a:cubicBezTo>
                  <a:pt x="67" y="248"/>
                  <a:pt x="62" y="237"/>
                  <a:pt x="56" y="237"/>
                </a:cubicBezTo>
                <a:cubicBezTo>
                  <a:pt x="51" y="237"/>
                  <a:pt x="46" y="248"/>
                  <a:pt x="46" y="261"/>
                </a:cubicBezTo>
                <a:cubicBezTo>
                  <a:pt x="21" y="261"/>
                  <a:pt x="21" y="261"/>
                  <a:pt x="21" y="261"/>
                </a:cubicBezTo>
                <a:cubicBezTo>
                  <a:pt x="21" y="215"/>
                  <a:pt x="21" y="215"/>
                  <a:pt x="21" y="215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35" y="261"/>
                  <a:pt x="235" y="261"/>
                  <a:pt x="235" y="261"/>
                </a:cubicBezTo>
                <a:cubicBezTo>
                  <a:pt x="234" y="250"/>
                  <a:pt x="230" y="242"/>
                  <a:pt x="225" y="242"/>
                </a:cubicBezTo>
                <a:cubicBezTo>
                  <a:pt x="220" y="242"/>
                  <a:pt x="216" y="250"/>
                  <a:pt x="215" y="261"/>
                </a:cubicBezTo>
                <a:cubicBezTo>
                  <a:pt x="116" y="261"/>
                  <a:pt x="116" y="261"/>
                  <a:pt x="116" y="261"/>
                </a:cubicBezTo>
                <a:cubicBezTo>
                  <a:pt x="116" y="248"/>
                  <a:pt x="112" y="237"/>
                  <a:pt x="106" y="237"/>
                </a:cubicBezTo>
                <a:cubicBezTo>
                  <a:pt x="100" y="237"/>
                  <a:pt x="96" y="248"/>
                  <a:pt x="96" y="261"/>
                </a:cubicBezTo>
                <a:cubicBezTo>
                  <a:pt x="91" y="261"/>
                  <a:pt x="91" y="261"/>
                  <a:pt x="91" y="261"/>
                </a:cubicBezTo>
                <a:cubicBezTo>
                  <a:pt x="91" y="248"/>
                  <a:pt x="86" y="237"/>
                  <a:pt x="81" y="237"/>
                </a:cubicBezTo>
                <a:cubicBezTo>
                  <a:pt x="75" y="237"/>
                  <a:pt x="70" y="248"/>
                  <a:pt x="70" y="261"/>
                </a:cubicBezTo>
                <a:cubicBezTo>
                  <a:pt x="70" y="265"/>
                  <a:pt x="71" y="268"/>
                  <a:pt x="71" y="271"/>
                </a:cubicBezTo>
                <a:cubicBezTo>
                  <a:pt x="73" y="279"/>
                  <a:pt x="76" y="285"/>
                  <a:pt x="81" y="285"/>
                </a:cubicBezTo>
                <a:cubicBezTo>
                  <a:pt x="85" y="285"/>
                  <a:pt x="88" y="279"/>
                  <a:pt x="90" y="271"/>
                </a:cubicBezTo>
                <a:cubicBezTo>
                  <a:pt x="97" y="271"/>
                  <a:pt x="97" y="271"/>
                  <a:pt x="97" y="271"/>
                </a:cubicBezTo>
                <a:cubicBezTo>
                  <a:pt x="98" y="279"/>
                  <a:pt x="102" y="285"/>
                  <a:pt x="106" y="285"/>
                </a:cubicBezTo>
                <a:cubicBezTo>
                  <a:pt x="110" y="285"/>
                  <a:pt x="114" y="279"/>
                  <a:pt x="115" y="271"/>
                </a:cubicBezTo>
                <a:cubicBezTo>
                  <a:pt x="215" y="271"/>
                  <a:pt x="215" y="271"/>
                  <a:pt x="215" y="271"/>
                </a:cubicBezTo>
                <a:cubicBezTo>
                  <a:pt x="216" y="282"/>
                  <a:pt x="220" y="290"/>
                  <a:pt x="225" y="290"/>
                </a:cubicBezTo>
                <a:cubicBezTo>
                  <a:pt x="230" y="290"/>
                  <a:pt x="234" y="282"/>
                  <a:pt x="235" y="271"/>
                </a:cubicBezTo>
                <a:cubicBezTo>
                  <a:pt x="241" y="271"/>
                  <a:pt x="241" y="271"/>
                  <a:pt x="241" y="271"/>
                </a:cubicBezTo>
                <a:lnTo>
                  <a:pt x="241" y="294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72500"/>
          </a:bodyPr>
          <a:p>
            <a:endParaRPr lang="zh-CN" altLang="en-US"/>
          </a:p>
        </p:txBody>
      </p:sp>
      <p:sp>
        <p:nvSpPr>
          <p:cNvPr id="166" name="Freeform 175"/>
          <p:cNvSpPr/>
          <p:nvPr>
            <p:custDataLst>
              <p:tags r:id="rId40"/>
            </p:custDataLst>
          </p:nvPr>
        </p:nvSpPr>
        <p:spPr bwMode="auto">
          <a:xfrm>
            <a:off x="6574315" y="4076124"/>
            <a:ext cx="236836" cy="22786"/>
          </a:xfrm>
          <a:custGeom>
            <a:avLst/>
            <a:gdLst>
              <a:gd name="T0" fmla="*/ 6 w 145"/>
              <a:gd name="T1" fmla="*/ 0 h 14"/>
              <a:gd name="T2" fmla="*/ 2 w 145"/>
              <a:gd name="T3" fmla="*/ 2 h 14"/>
              <a:gd name="T4" fmla="*/ 0 w 145"/>
              <a:gd name="T5" fmla="*/ 7 h 14"/>
              <a:gd name="T6" fmla="*/ 3 w 145"/>
              <a:gd name="T7" fmla="*/ 14 h 14"/>
              <a:gd name="T8" fmla="*/ 5 w 145"/>
              <a:gd name="T9" fmla="*/ 14 h 14"/>
              <a:gd name="T10" fmla="*/ 6 w 145"/>
              <a:gd name="T11" fmla="*/ 14 h 14"/>
              <a:gd name="T12" fmla="*/ 140 w 145"/>
              <a:gd name="T13" fmla="*/ 14 h 14"/>
              <a:gd name="T14" fmla="*/ 145 w 145"/>
              <a:gd name="T15" fmla="*/ 7 h 14"/>
              <a:gd name="T16" fmla="*/ 140 w 145"/>
              <a:gd name="T17" fmla="*/ 0 h 14"/>
              <a:gd name="T18" fmla="*/ 6 w 145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14">
                <a:moveTo>
                  <a:pt x="6" y="0"/>
                </a:move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0"/>
                  <a:pt x="2" y="12"/>
                  <a:pt x="3" y="14"/>
                </a:cubicBezTo>
                <a:cubicBezTo>
                  <a:pt x="4" y="14"/>
                  <a:pt x="4" y="14"/>
                  <a:pt x="5" y="14"/>
                </a:cubicBezTo>
                <a:cubicBezTo>
                  <a:pt x="5" y="14"/>
                  <a:pt x="6" y="14"/>
                  <a:pt x="6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67" name="Freeform 176"/>
          <p:cNvSpPr/>
          <p:nvPr>
            <p:custDataLst>
              <p:tags r:id="rId41"/>
            </p:custDataLst>
          </p:nvPr>
        </p:nvSpPr>
        <p:spPr bwMode="auto">
          <a:xfrm>
            <a:off x="6571553" y="3873813"/>
            <a:ext cx="236145" cy="22786"/>
          </a:xfrm>
          <a:custGeom>
            <a:avLst/>
            <a:gdLst>
              <a:gd name="T0" fmla="*/ 6 w 145"/>
              <a:gd name="T1" fmla="*/ 14 h 14"/>
              <a:gd name="T2" fmla="*/ 140 w 145"/>
              <a:gd name="T3" fmla="*/ 14 h 14"/>
              <a:gd name="T4" fmla="*/ 145 w 145"/>
              <a:gd name="T5" fmla="*/ 7 h 14"/>
              <a:gd name="T6" fmla="*/ 140 w 145"/>
              <a:gd name="T7" fmla="*/ 0 h 14"/>
              <a:gd name="T8" fmla="*/ 6 w 145"/>
              <a:gd name="T9" fmla="*/ 0 h 14"/>
              <a:gd name="T10" fmla="*/ 2 w 145"/>
              <a:gd name="T11" fmla="*/ 2 h 14"/>
              <a:gd name="T12" fmla="*/ 0 w 145"/>
              <a:gd name="T13" fmla="*/ 7 h 14"/>
              <a:gd name="T14" fmla="*/ 6 w 145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">
                <a:moveTo>
                  <a:pt x="6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1"/>
                  <a:pt x="3" y="14"/>
                  <a:pt x="6" y="14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68" name="Freeform 177"/>
          <p:cNvSpPr/>
          <p:nvPr>
            <p:custDataLst>
              <p:tags r:id="rId42"/>
            </p:custDataLst>
          </p:nvPr>
        </p:nvSpPr>
        <p:spPr bwMode="auto">
          <a:xfrm>
            <a:off x="6571553" y="3805456"/>
            <a:ext cx="236145" cy="24167"/>
          </a:xfrm>
          <a:custGeom>
            <a:avLst/>
            <a:gdLst>
              <a:gd name="T0" fmla="*/ 6 w 145"/>
              <a:gd name="T1" fmla="*/ 15 h 15"/>
              <a:gd name="T2" fmla="*/ 140 w 145"/>
              <a:gd name="T3" fmla="*/ 15 h 15"/>
              <a:gd name="T4" fmla="*/ 145 w 145"/>
              <a:gd name="T5" fmla="*/ 8 h 15"/>
              <a:gd name="T6" fmla="*/ 140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40" y="15"/>
                  <a:pt x="140" y="15"/>
                  <a:pt x="140" y="15"/>
                </a:cubicBezTo>
                <a:cubicBezTo>
                  <a:pt x="143" y="15"/>
                  <a:pt x="145" y="12"/>
                  <a:pt x="145" y="8"/>
                </a:cubicBezTo>
                <a:cubicBezTo>
                  <a:pt x="145" y="4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69" name="Freeform 178"/>
          <p:cNvSpPr/>
          <p:nvPr>
            <p:custDataLst>
              <p:tags r:id="rId43"/>
            </p:custDataLst>
          </p:nvPr>
        </p:nvSpPr>
        <p:spPr bwMode="auto">
          <a:xfrm>
            <a:off x="6571553" y="4004314"/>
            <a:ext cx="236145" cy="24857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70" name="Freeform 179"/>
          <p:cNvSpPr/>
          <p:nvPr>
            <p:custDataLst>
              <p:tags r:id="rId44"/>
            </p:custDataLst>
          </p:nvPr>
        </p:nvSpPr>
        <p:spPr bwMode="auto">
          <a:xfrm>
            <a:off x="6571553" y="3937338"/>
            <a:ext cx="236145" cy="24857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2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2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71" name="Oval 180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512862" y="4136887"/>
            <a:ext cx="73191" cy="73191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72" name="Freeform 181"/>
          <p:cNvSpPr>
            <a:spLocks noEditPoints="1"/>
          </p:cNvSpPr>
          <p:nvPr>
            <p:custDataLst>
              <p:tags r:id="rId46"/>
            </p:custDataLst>
          </p:nvPr>
        </p:nvSpPr>
        <p:spPr bwMode="auto">
          <a:xfrm>
            <a:off x="6483171" y="4108577"/>
            <a:ext cx="130501" cy="129120"/>
          </a:xfrm>
          <a:custGeom>
            <a:avLst/>
            <a:gdLst>
              <a:gd name="T0" fmla="*/ 40 w 80"/>
              <a:gd name="T1" fmla="*/ 79 h 79"/>
              <a:gd name="T2" fmla="*/ 80 w 80"/>
              <a:gd name="T3" fmla="*/ 40 h 79"/>
              <a:gd name="T4" fmla="*/ 40 w 80"/>
              <a:gd name="T5" fmla="*/ 0 h 79"/>
              <a:gd name="T6" fmla="*/ 0 w 80"/>
              <a:gd name="T7" fmla="*/ 40 h 79"/>
              <a:gd name="T8" fmla="*/ 40 w 80"/>
              <a:gd name="T9" fmla="*/ 79 h 79"/>
              <a:gd name="T10" fmla="*/ 40 w 80"/>
              <a:gd name="T11" fmla="*/ 6 h 79"/>
              <a:gd name="T12" fmla="*/ 73 w 80"/>
              <a:gd name="T13" fmla="*/ 40 h 79"/>
              <a:gd name="T14" fmla="*/ 40 w 80"/>
              <a:gd name="T15" fmla="*/ 73 h 79"/>
              <a:gd name="T16" fmla="*/ 7 w 80"/>
              <a:gd name="T17" fmla="*/ 40 h 79"/>
              <a:gd name="T18" fmla="*/ 40 w 80"/>
              <a:gd name="T19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9">
                <a:moveTo>
                  <a:pt x="40" y="79"/>
                </a:moveTo>
                <a:cubicBezTo>
                  <a:pt x="62" y="79"/>
                  <a:pt x="80" y="61"/>
                  <a:pt x="80" y="40"/>
                </a:cubicBezTo>
                <a:cubicBezTo>
                  <a:pt x="80" y="18"/>
                  <a:pt x="62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1"/>
                  <a:pt x="18" y="79"/>
                  <a:pt x="40" y="79"/>
                </a:cubicBezTo>
                <a:close/>
                <a:moveTo>
                  <a:pt x="40" y="6"/>
                </a:moveTo>
                <a:cubicBezTo>
                  <a:pt x="58" y="6"/>
                  <a:pt x="73" y="21"/>
                  <a:pt x="73" y="40"/>
                </a:cubicBezTo>
                <a:cubicBezTo>
                  <a:pt x="73" y="58"/>
                  <a:pt x="58" y="73"/>
                  <a:pt x="40" y="73"/>
                </a:cubicBezTo>
                <a:cubicBezTo>
                  <a:pt x="22" y="73"/>
                  <a:pt x="7" y="58"/>
                  <a:pt x="7" y="40"/>
                </a:cubicBezTo>
                <a:cubicBezTo>
                  <a:pt x="7" y="21"/>
                  <a:pt x="22" y="6"/>
                  <a:pt x="40" y="6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73" name="Freeform 182"/>
          <p:cNvSpPr>
            <a:spLocks noEditPoints="1"/>
          </p:cNvSpPr>
          <p:nvPr>
            <p:custDataLst>
              <p:tags r:id="rId47"/>
            </p:custDataLst>
          </p:nvPr>
        </p:nvSpPr>
        <p:spPr bwMode="auto">
          <a:xfrm>
            <a:off x="6452099" y="3717074"/>
            <a:ext cx="476433" cy="597267"/>
          </a:xfrm>
          <a:custGeom>
            <a:avLst/>
            <a:gdLst>
              <a:gd name="T0" fmla="*/ 292 w 292"/>
              <a:gd name="T1" fmla="*/ 0 h 366"/>
              <a:gd name="T2" fmla="*/ 0 w 292"/>
              <a:gd name="T3" fmla="*/ 0 h 366"/>
              <a:gd name="T4" fmla="*/ 0 w 292"/>
              <a:gd name="T5" fmla="*/ 351 h 366"/>
              <a:gd name="T6" fmla="*/ 11 w 292"/>
              <a:gd name="T7" fmla="*/ 351 h 366"/>
              <a:gd name="T8" fmla="*/ 23 w 292"/>
              <a:gd name="T9" fmla="*/ 351 h 366"/>
              <a:gd name="T10" fmla="*/ 26 w 292"/>
              <a:gd name="T11" fmla="*/ 351 h 366"/>
              <a:gd name="T12" fmla="*/ 26 w 292"/>
              <a:gd name="T13" fmla="*/ 351 h 366"/>
              <a:gd name="T14" fmla="*/ 43 w 292"/>
              <a:gd name="T15" fmla="*/ 366 h 366"/>
              <a:gd name="T16" fmla="*/ 43 w 292"/>
              <a:gd name="T17" fmla="*/ 351 h 366"/>
              <a:gd name="T18" fmla="*/ 59 w 292"/>
              <a:gd name="T19" fmla="*/ 351 h 366"/>
              <a:gd name="T20" fmla="*/ 59 w 292"/>
              <a:gd name="T21" fmla="*/ 366 h 366"/>
              <a:gd name="T22" fmla="*/ 70 w 292"/>
              <a:gd name="T23" fmla="*/ 351 h 366"/>
              <a:gd name="T24" fmla="*/ 71 w 292"/>
              <a:gd name="T25" fmla="*/ 351 h 366"/>
              <a:gd name="T26" fmla="*/ 71 w 292"/>
              <a:gd name="T27" fmla="*/ 351 h 366"/>
              <a:gd name="T28" fmla="*/ 90 w 292"/>
              <a:gd name="T29" fmla="*/ 366 h 366"/>
              <a:gd name="T30" fmla="*/ 86 w 292"/>
              <a:gd name="T31" fmla="*/ 351 h 366"/>
              <a:gd name="T32" fmla="*/ 292 w 292"/>
              <a:gd name="T33" fmla="*/ 351 h 366"/>
              <a:gd name="T34" fmla="*/ 292 w 292"/>
              <a:gd name="T35" fmla="*/ 0 h 366"/>
              <a:gd name="T36" fmla="*/ 272 w 292"/>
              <a:gd name="T37" fmla="*/ 333 h 366"/>
              <a:gd name="T38" fmla="*/ 81 w 292"/>
              <a:gd name="T39" fmla="*/ 333 h 366"/>
              <a:gd name="T40" fmla="*/ 79 w 292"/>
              <a:gd name="T41" fmla="*/ 325 h 366"/>
              <a:gd name="T42" fmla="*/ 59 w 292"/>
              <a:gd name="T43" fmla="*/ 329 h 366"/>
              <a:gd name="T44" fmla="*/ 59 w 292"/>
              <a:gd name="T45" fmla="*/ 333 h 366"/>
              <a:gd name="T46" fmla="*/ 43 w 292"/>
              <a:gd name="T47" fmla="*/ 333 h 366"/>
              <a:gd name="T48" fmla="*/ 43 w 292"/>
              <a:gd name="T49" fmla="*/ 327 h 366"/>
              <a:gd name="T50" fmla="*/ 29 w 292"/>
              <a:gd name="T51" fmla="*/ 319 h 366"/>
              <a:gd name="T52" fmla="*/ 21 w 292"/>
              <a:gd name="T53" fmla="*/ 333 h 366"/>
              <a:gd name="T54" fmla="*/ 19 w 292"/>
              <a:gd name="T55" fmla="*/ 333 h 366"/>
              <a:gd name="T56" fmla="*/ 19 w 292"/>
              <a:gd name="T57" fmla="*/ 309 h 366"/>
              <a:gd name="T58" fmla="*/ 9 w 292"/>
              <a:gd name="T59" fmla="*/ 280 h 366"/>
              <a:gd name="T60" fmla="*/ 19 w 292"/>
              <a:gd name="T61" fmla="*/ 250 h 366"/>
              <a:gd name="T62" fmla="*/ 19 w 292"/>
              <a:gd name="T63" fmla="*/ 17 h 366"/>
              <a:gd name="T64" fmla="*/ 272 w 292"/>
              <a:gd name="T65" fmla="*/ 17 h 366"/>
              <a:gd name="T66" fmla="*/ 272 w 292"/>
              <a:gd name="T67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2" h="366">
                <a:moveTo>
                  <a:pt x="2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1"/>
                  <a:pt x="0" y="351"/>
                  <a:pt x="0" y="351"/>
                </a:cubicBezTo>
                <a:cubicBezTo>
                  <a:pt x="11" y="351"/>
                  <a:pt x="11" y="351"/>
                  <a:pt x="11" y="351"/>
                </a:cubicBezTo>
                <a:cubicBezTo>
                  <a:pt x="23" y="351"/>
                  <a:pt x="23" y="351"/>
                  <a:pt x="23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43" y="366"/>
                  <a:pt x="43" y="366"/>
                  <a:pt x="43" y="366"/>
                </a:cubicBezTo>
                <a:cubicBezTo>
                  <a:pt x="43" y="351"/>
                  <a:pt x="43" y="351"/>
                  <a:pt x="43" y="351"/>
                </a:cubicBezTo>
                <a:cubicBezTo>
                  <a:pt x="59" y="351"/>
                  <a:pt x="59" y="351"/>
                  <a:pt x="59" y="351"/>
                </a:cubicBezTo>
                <a:cubicBezTo>
                  <a:pt x="59" y="366"/>
                  <a:pt x="59" y="366"/>
                  <a:pt x="59" y="366"/>
                </a:cubicBezTo>
                <a:cubicBezTo>
                  <a:pt x="70" y="351"/>
                  <a:pt x="70" y="351"/>
                  <a:pt x="70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90" y="366"/>
                  <a:pt x="90" y="366"/>
                  <a:pt x="90" y="366"/>
                </a:cubicBezTo>
                <a:cubicBezTo>
                  <a:pt x="86" y="351"/>
                  <a:pt x="86" y="351"/>
                  <a:pt x="86" y="351"/>
                </a:cubicBezTo>
                <a:cubicBezTo>
                  <a:pt x="292" y="351"/>
                  <a:pt x="292" y="351"/>
                  <a:pt x="292" y="351"/>
                </a:cubicBezTo>
                <a:lnTo>
                  <a:pt x="292" y="0"/>
                </a:lnTo>
                <a:close/>
                <a:moveTo>
                  <a:pt x="272" y="333"/>
                </a:moveTo>
                <a:cubicBezTo>
                  <a:pt x="81" y="333"/>
                  <a:pt x="81" y="333"/>
                  <a:pt x="81" y="333"/>
                </a:cubicBezTo>
                <a:cubicBezTo>
                  <a:pt x="79" y="325"/>
                  <a:pt x="79" y="325"/>
                  <a:pt x="79" y="325"/>
                </a:cubicBezTo>
                <a:cubicBezTo>
                  <a:pt x="73" y="328"/>
                  <a:pt x="66" y="329"/>
                  <a:pt x="59" y="329"/>
                </a:cubicBezTo>
                <a:cubicBezTo>
                  <a:pt x="59" y="333"/>
                  <a:pt x="59" y="333"/>
                  <a:pt x="59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43" y="327"/>
                  <a:pt x="43" y="327"/>
                  <a:pt x="43" y="327"/>
                </a:cubicBezTo>
                <a:cubicBezTo>
                  <a:pt x="38" y="325"/>
                  <a:pt x="33" y="322"/>
                  <a:pt x="29" y="319"/>
                </a:cubicBezTo>
                <a:cubicBezTo>
                  <a:pt x="21" y="333"/>
                  <a:pt x="21" y="333"/>
                  <a:pt x="21" y="333"/>
                </a:cubicBezTo>
                <a:cubicBezTo>
                  <a:pt x="19" y="333"/>
                  <a:pt x="19" y="333"/>
                  <a:pt x="19" y="333"/>
                </a:cubicBezTo>
                <a:cubicBezTo>
                  <a:pt x="19" y="309"/>
                  <a:pt x="19" y="309"/>
                  <a:pt x="19" y="309"/>
                </a:cubicBezTo>
                <a:cubicBezTo>
                  <a:pt x="13" y="301"/>
                  <a:pt x="9" y="291"/>
                  <a:pt x="9" y="280"/>
                </a:cubicBezTo>
                <a:cubicBezTo>
                  <a:pt x="9" y="268"/>
                  <a:pt x="13" y="258"/>
                  <a:pt x="19" y="2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72" y="17"/>
                  <a:pt x="272" y="17"/>
                  <a:pt x="272" y="17"/>
                </a:cubicBezTo>
                <a:lnTo>
                  <a:pt x="272" y="333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175" name="Freeform 342"/>
          <p:cNvSpPr/>
          <p:nvPr>
            <p:custDataLst>
              <p:tags r:id="rId48"/>
            </p:custDataLst>
          </p:nvPr>
        </p:nvSpPr>
        <p:spPr bwMode="auto">
          <a:xfrm>
            <a:off x="6237412" y="5086489"/>
            <a:ext cx="284279" cy="185399"/>
          </a:xfrm>
          <a:custGeom>
            <a:avLst/>
            <a:gdLst>
              <a:gd name="T0" fmla="*/ 262 w 282"/>
              <a:gd name="T1" fmla="*/ 0 h 184"/>
              <a:gd name="T2" fmla="*/ 20 w 282"/>
              <a:gd name="T3" fmla="*/ 0 h 184"/>
              <a:gd name="T4" fmla="*/ 0 w 282"/>
              <a:gd name="T5" fmla="*/ 20 h 184"/>
              <a:gd name="T6" fmla="*/ 0 w 282"/>
              <a:gd name="T7" fmla="*/ 38 h 184"/>
              <a:gd name="T8" fmla="*/ 22 w 282"/>
              <a:gd name="T9" fmla="*/ 38 h 184"/>
              <a:gd name="T10" fmla="*/ 38 w 282"/>
              <a:gd name="T11" fmla="*/ 22 h 184"/>
              <a:gd name="T12" fmla="*/ 238 w 282"/>
              <a:gd name="T13" fmla="*/ 22 h 184"/>
              <a:gd name="T14" fmla="*/ 254 w 282"/>
              <a:gd name="T15" fmla="*/ 38 h 184"/>
              <a:gd name="T16" fmla="*/ 254 w 282"/>
              <a:gd name="T17" fmla="*/ 150 h 184"/>
              <a:gd name="T18" fmla="*/ 238 w 282"/>
              <a:gd name="T19" fmla="*/ 165 h 184"/>
              <a:gd name="T20" fmla="*/ 238 w 282"/>
              <a:gd name="T21" fmla="*/ 184 h 184"/>
              <a:gd name="T22" fmla="*/ 262 w 282"/>
              <a:gd name="T23" fmla="*/ 184 h 184"/>
              <a:gd name="T24" fmla="*/ 282 w 282"/>
              <a:gd name="T25" fmla="*/ 164 h 184"/>
              <a:gd name="T26" fmla="*/ 282 w 282"/>
              <a:gd name="T27" fmla="*/ 20 h 184"/>
              <a:gd name="T28" fmla="*/ 262 w 282"/>
              <a:gd name="T2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2" h="184">
                <a:moveTo>
                  <a:pt x="26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8"/>
                  <a:pt x="0" y="38"/>
                  <a:pt x="0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29"/>
                  <a:pt x="29" y="22"/>
                  <a:pt x="38" y="22"/>
                </a:cubicBezTo>
                <a:cubicBezTo>
                  <a:pt x="238" y="22"/>
                  <a:pt x="238" y="22"/>
                  <a:pt x="238" y="22"/>
                </a:cubicBezTo>
                <a:cubicBezTo>
                  <a:pt x="247" y="22"/>
                  <a:pt x="254" y="29"/>
                  <a:pt x="254" y="38"/>
                </a:cubicBezTo>
                <a:cubicBezTo>
                  <a:pt x="254" y="150"/>
                  <a:pt x="254" y="150"/>
                  <a:pt x="254" y="150"/>
                </a:cubicBezTo>
                <a:cubicBezTo>
                  <a:pt x="254" y="158"/>
                  <a:pt x="247" y="165"/>
                  <a:pt x="238" y="165"/>
                </a:cubicBezTo>
                <a:cubicBezTo>
                  <a:pt x="238" y="184"/>
                  <a:pt x="238" y="184"/>
                  <a:pt x="238" y="184"/>
                </a:cubicBezTo>
                <a:cubicBezTo>
                  <a:pt x="262" y="184"/>
                  <a:pt x="262" y="184"/>
                  <a:pt x="262" y="184"/>
                </a:cubicBezTo>
                <a:cubicBezTo>
                  <a:pt x="273" y="184"/>
                  <a:pt x="282" y="175"/>
                  <a:pt x="282" y="164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2" y="9"/>
                  <a:pt x="273" y="0"/>
                  <a:pt x="262" y="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30000" lnSpcReduction="20000"/>
          </a:bodyPr>
          <a:p>
            <a:endParaRPr lang="zh-CN" altLang="en-US"/>
          </a:p>
        </p:txBody>
      </p:sp>
      <p:sp>
        <p:nvSpPr>
          <p:cNvPr id="176" name="Freeform 343"/>
          <p:cNvSpPr/>
          <p:nvPr>
            <p:custDataLst>
              <p:tags r:id="rId49"/>
            </p:custDataLst>
          </p:nvPr>
        </p:nvSpPr>
        <p:spPr bwMode="auto">
          <a:xfrm>
            <a:off x="6130861" y="5246742"/>
            <a:ext cx="329030" cy="107830"/>
          </a:xfrm>
          <a:custGeom>
            <a:avLst/>
            <a:gdLst>
              <a:gd name="T0" fmla="*/ 106 w 327"/>
              <a:gd name="T1" fmla="*/ 0 h 107"/>
              <a:gd name="T2" fmla="*/ 0 w 327"/>
              <a:gd name="T3" fmla="*/ 0 h 107"/>
              <a:gd name="T4" fmla="*/ 0 w 327"/>
              <a:gd name="T5" fmla="*/ 84 h 107"/>
              <a:gd name="T6" fmla="*/ 23 w 327"/>
              <a:gd name="T7" fmla="*/ 107 h 107"/>
              <a:gd name="T8" fmla="*/ 304 w 327"/>
              <a:gd name="T9" fmla="*/ 107 h 107"/>
              <a:gd name="T10" fmla="*/ 327 w 327"/>
              <a:gd name="T11" fmla="*/ 84 h 107"/>
              <a:gd name="T12" fmla="*/ 327 w 327"/>
              <a:gd name="T13" fmla="*/ 25 h 107"/>
              <a:gd name="T14" fmla="*/ 327 w 327"/>
              <a:gd name="T15" fmla="*/ 6 h 107"/>
              <a:gd name="T16" fmla="*/ 327 w 327"/>
              <a:gd name="T17" fmla="*/ 0 h 107"/>
              <a:gd name="T18" fmla="*/ 132 w 327"/>
              <a:gd name="T19" fmla="*/ 0 h 107"/>
              <a:gd name="T20" fmla="*/ 106 w 327"/>
              <a:gd name="T2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7" h="107">
                <a:moveTo>
                  <a:pt x="10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7"/>
                  <a:pt x="11" y="107"/>
                  <a:pt x="23" y="107"/>
                </a:cubicBezTo>
                <a:cubicBezTo>
                  <a:pt x="304" y="107"/>
                  <a:pt x="304" y="107"/>
                  <a:pt x="304" y="107"/>
                </a:cubicBezTo>
                <a:cubicBezTo>
                  <a:pt x="316" y="107"/>
                  <a:pt x="327" y="97"/>
                  <a:pt x="327" y="84"/>
                </a:cubicBezTo>
                <a:cubicBezTo>
                  <a:pt x="327" y="25"/>
                  <a:pt x="327" y="25"/>
                  <a:pt x="327" y="25"/>
                </a:cubicBezTo>
                <a:cubicBezTo>
                  <a:pt x="327" y="6"/>
                  <a:pt x="327" y="6"/>
                  <a:pt x="327" y="6"/>
                </a:cubicBezTo>
                <a:cubicBezTo>
                  <a:pt x="327" y="0"/>
                  <a:pt x="327" y="0"/>
                  <a:pt x="327" y="0"/>
                </a:cubicBezTo>
                <a:cubicBezTo>
                  <a:pt x="132" y="0"/>
                  <a:pt x="132" y="0"/>
                  <a:pt x="132" y="0"/>
                </a:cubicBezTo>
                <a:lnTo>
                  <a:pt x="106" y="0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77" name="Freeform 344"/>
          <p:cNvSpPr/>
          <p:nvPr>
            <p:custDataLst>
              <p:tags r:id="rId50"/>
            </p:custDataLst>
          </p:nvPr>
        </p:nvSpPr>
        <p:spPr bwMode="auto">
          <a:xfrm>
            <a:off x="6130861" y="5139764"/>
            <a:ext cx="329030" cy="65636"/>
          </a:xfrm>
          <a:custGeom>
            <a:avLst/>
            <a:gdLst>
              <a:gd name="T0" fmla="*/ 304 w 327"/>
              <a:gd name="T1" fmla="*/ 0 h 65"/>
              <a:gd name="T2" fmla="*/ 128 w 327"/>
              <a:gd name="T3" fmla="*/ 0 h 65"/>
              <a:gd name="T4" fmla="*/ 106 w 327"/>
              <a:gd name="T5" fmla="*/ 0 h 65"/>
              <a:gd name="T6" fmla="*/ 23 w 327"/>
              <a:gd name="T7" fmla="*/ 0 h 65"/>
              <a:gd name="T8" fmla="*/ 0 w 327"/>
              <a:gd name="T9" fmla="*/ 23 h 65"/>
              <a:gd name="T10" fmla="*/ 0 w 327"/>
              <a:gd name="T11" fmla="*/ 65 h 65"/>
              <a:gd name="T12" fmla="*/ 106 w 327"/>
              <a:gd name="T13" fmla="*/ 65 h 65"/>
              <a:gd name="T14" fmla="*/ 128 w 327"/>
              <a:gd name="T15" fmla="*/ 65 h 65"/>
              <a:gd name="T16" fmla="*/ 327 w 327"/>
              <a:gd name="T17" fmla="*/ 65 h 65"/>
              <a:gd name="T18" fmla="*/ 327 w 327"/>
              <a:gd name="T19" fmla="*/ 23 h 65"/>
              <a:gd name="T20" fmla="*/ 304 w 327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7" h="65">
                <a:moveTo>
                  <a:pt x="304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65"/>
                  <a:pt x="0" y="65"/>
                  <a:pt x="0" y="65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327" y="65"/>
                  <a:pt x="327" y="65"/>
                  <a:pt x="327" y="65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10"/>
                  <a:pt x="316" y="0"/>
                  <a:pt x="304" y="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79" name="Freeform 345"/>
          <p:cNvSpPr/>
          <p:nvPr>
            <p:custDataLst>
              <p:tags r:id="rId51"/>
            </p:custDataLst>
          </p:nvPr>
        </p:nvSpPr>
        <p:spPr bwMode="auto">
          <a:xfrm>
            <a:off x="5469925" y="4453809"/>
            <a:ext cx="43047" cy="17901"/>
          </a:xfrm>
          <a:custGeom>
            <a:avLst/>
            <a:gdLst>
              <a:gd name="T0" fmla="*/ 9 w 43"/>
              <a:gd name="T1" fmla="*/ 18 h 18"/>
              <a:gd name="T2" fmla="*/ 34 w 43"/>
              <a:gd name="T3" fmla="*/ 17 h 18"/>
              <a:gd name="T4" fmla="*/ 42 w 43"/>
              <a:gd name="T5" fmla="*/ 8 h 18"/>
              <a:gd name="T6" fmla="*/ 34 w 43"/>
              <a:gd name="T7" fmla="*/ 0 h 18"/>
              <a:gd name="T8" fmla="*/ 8 w 43"/>
              <a:gd name="T9" fmla="*/ 1 h 18"/>
              <a:gd name="T10" fmla="*/ 0 w 43"/>
              <a:gd name="T11" fmla="*/ 9 h 18"/>
              <a:gd name="T12" fmla="*/ 0 w 43"/>
              <a:gd name="T13" fmla="*/ 9 h 18"/>
              <a:gd name="T14" fmla="*/ 9 w 43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8">
                <a:moveTo>
                  <a:pt x="9" y="18"/>
                </a:moveTo>
                <a:cubicBezTo>
                  <a:pt x="34" y="17"/>
                  <a:pt x="34" y="17"/>
                  <a:pt x="34" y="17"/>
                </a:cubicBezTo>
                <a:cubicBezTo>
                  <a:pt x="39" y="17"/>
                  <a:pt x="43" y="13"/>
                  <a:pt x="42" y="8"/>
                </a:cubicBezTo>
                <a:cubicBezTo>
                  <a:pt x="42" y="3"/>
                  <a:pt x="38" y="0"/>
                  <a:pt x="34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4" y="18"/>
                  <a:pt x="9" y="18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80" name="Freeform 346"/>
          <p:cNvSpPr/>
          <p:nvPr>
            <p:custDataLst>
              <p:tags r:id="rId52"/>
            </p:custDataLst>
          </p:nvPr>
        </p:nvSpPr>
        <p:spPr bwMode="auto">
          <a:xfrm>
            <a:off x="5470777" y="4335750"/>
            <a:ext cx="42195" cy="29409"/>
          </a:xfrm>
          <a:custGeom>
            <a:avLst/>
            <a:gdLst>
              <a:gd name="T0" fmla="*/ 11 w 42"/>
              <a:gd name="T1" fmla="*/ 27 h 29"/>
              <a:gd name="T2" fmla="*/ 35 w 42"/>
              <a:gd name="T3" fmla="*/ 18 h 29"/>
              <a:gd name="T4" fmla="*/ 40 w 42"/>
              <a:gd name="T5" fmla="*/ 7 h 29"/>
              <a:gd name="T6" fmla="*/ 29 w 42"/>
              <a:gd name="T7" fmla="*/ 2 h 29"/>
              <a:gd name="T8" fmla="*/ 5 w 42"/>
              <a:gd name="T9" fmla="*/ 12 h 29"/>
              <a:gd name="T10" fmla="*/ 0 w 42"/>
              <a:gd name="T11" fmla="*/ 19 h 29"/>
              <a:gd name="T12" fmla="*/ 0 w 42"/>
              <a:gd name="T13" fmla="*/ 23 h 29"/>
              <a:gd name="T14" fmla="*/ 11 w 42"/>
              <a:gd name="T15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11" y="27"/>
                </a:moveTo>
                <a:cubicBezTo>
                  <a:pt x="35" y="18"/>
                  <a:pt x="35" y="18"/>
                  <a:pt x="35" y="18"/>
                </a:cubicBezTo>
                <a:cubicBezTo>
                  <a:pt x="39" y="16"/>
                  <a:pt x="42" y="11"/>
                  <a:pt x="40" y="7"/>
                </a:cubicBezTo>
                <a:cubicBezTo>
                  <a:pt x="38" y="2"/>
                  <a:pt x="33" y="0"/>
                  <a:pt x="29" y="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3"/>
                  <a:pt x="0" y="16"/>
                  <a:pt x="0" y="19"/>
                </a:cubicBezTo>
                <a:cubicBezTo>
                  <a:pt x="0" y="21"/>
                  <a:pt x="0" y="22"/>
                  <a:pt x="0" y="23"/>
                </a:cubicBezTo>
                <a:cubicBezTo>
                  <a:pt x="2" y="27"/>
                  <a:pt x="7" y="29"/>
                  <a:pt x="11" y="27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81" name="Freeform 347"/>
          <p:cNvSpPr/>
          <p:nvPr>
            <p:custDataLst>
              <p:tags r:id="rId53"/>
            </p:custDataLst>
          </p:nvPr>
        </p:nvSpPr>
        <p:spPr bwMode="auto">
          <a:xfrm>
            <a:off x="5470777" y="4550557"/>
            <a:ext cx="42195" cy="28982"/>
          </a:xfrm>
          <a:custGeom>
            <a:avLst/>
            <a:gdLst>
              <a:gd name="T0" fmla="*/ 35 w 42"/>
              <a:gd name="T1" fmla="*/ 11 h 29"/>
              <a:gd name="T2" fmla="*/ 11 w 42"/>
              <a:gd name="T3" fmla="*/ 2 h 29"/>
              <a:gd name="T4" fmla="*/ 0 w 42"/>
              <a:gd name="T5" fmla="*/ 6 h 29"/>
              <a:gd name="T6" fmla="*/ 0 w 42"/>
              <a:gd name="T7" fmla="*/ 10 h 29"/>
              <a:gd name="T8" fmla="*/ 5 w 42"/>
              <a:gd name="T9" fmla="*/ 17 h 29"/>
              <a:gd name="T10" fmla="*/ 29 w 42"/>
              <a:gd name="T11" fmla="*/ 27 h 29"/>
              <a:gd name="T12" fmla="*/ 40 w 42"/>
              <a:gd name="T13" fmla="*/ 22 h 29"/>
              <a:gd name="T14" fmla="*/ 35 w 42"/>
              <a:gd name="T15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35" y="11"/>
                </a:moveTo>
                <a:cubicBezTo>
                  <a:pt x="11" y="2"/>
                  <a:pt x="11" y="2"/>
                  <a:pt x="11" y="2"/>
                </a:cubicBezTo>
                <a:cubicBezTo>
                  <a:pt x="7" y="0"/>
                  <a:pt x="2" y="2"/>
                  <a:pt x="0" y="6"/>
                </a:cubicBezTo>
                <a:cubicBezTo>
                  <a:pt x="0" y="7"/>
                  <a:pt x="0" y="8"/>
                  <a:pt x="0" y="10"/>
                </a:cubicBezTo>
                <a:cubicBezTo>
                  <a:pt x="0" y="13"/>
                  <a:pt x="2" y="16"/>
                  <a:pt x="5" y="17"/>
                </a:cubicBezTo>
                <a:cubicBezTo>
                  <a:pt x="29" y="27"/>
                  <a:pt x="29" y="27"/>
                  <a:pt x="29" y="27"/>
                </a:cubicBezTo>
                <a:cubicBezTo>
                  <a:pt x="33" y="29"/>
                  <a:pt x="38" y="27"/>
                  <a:pt x="40" y="22"/>
                </a:cubicBezTo>
                <a:cubicBezTo>
                  <a:pt x="42" y="18"/>
                  <a:pt x="39" y="13"/>
                  <a:pt x="35" y="11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82" name="Freeform 348"/>
          <p:cNvSpPr/>
          <p:nvPr>
            <p:custDataLst>
              <p:tags r:id="rId54"/>
            </p:custDataLst>
          </p:nvPr>
        </p:nvSpPr>
        <p:spPr bwMode="auto">
          <a:xfrm>
            <a:off x="5397043" y="4282474"/>
            <a:ext cx="41342" cy="359717"/>
          </a:xfrm>
          <a:custGeom>
            <a:avLst/>
            <a:gdLst>
              <a:gd name="T0" fmla="*/ 20 w 41"/>
              <a:gd name="T1" fmla="*/ 0 h 357"/>
              <a:gd name="T2" fmla="*/ 0 w 41"/>
              <a:gd name="T3" fmla="*/ 23 h 357"/>
              <a:gd name="T4" fmla="*/ 0 w 41"/>
              <a:gd name="T5" fmla="*/ 335 h 357"/>
              <a:gd name="T6" fmla="*/ 6 w 41"/>
              <a:gd name="T7" fmla="*/ 351 h 357"/>
              <a:gd name="T8" fmla="*/ 20 w 41"/>
              <a:gd name="T9" fmla="*/ 357 h 357"/>
              <a:gd name="T10" fmla="*/ 41 w 41"/>
              <a:gd name="T11" fmla="*/ 335 h 357"/>
              <a:gd name="T12" fmla="*/ 41 w 41"/>
              <a:gd name="T13" fmla="*/ 23 h 357"/>
              <a:gd name="T14" fmla="*/ 35 w 41"/>
              <a:gd name="T15" fmla="*/ 7 h 357"/>
              <a:gd name="T16" fmla="*/ 20 w 41"/>
              <a:gd name="T17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57">
                <a:moveTo>
                  <a:pt x="20" y="0"/>
                </a:moveTo>
                <a:cubicBezTo>
                  <a:pt x="9" y="0"/>
                  <a:pt x="0" y="10"/>
                  <a:pt x="0" y="2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1"/>
                  <a:pt x="2" y="347"/>
                  <a:pt x="6" y="351"/>
                </a:cubicBezTo>
                <a:cubicBezTo>
                  <a:pt x="10" y="355"/>
                  <a:pt x="15" y="357"/>
                  <a:pt x="20" y="357"/>
                </a:cubicBezTo>
                <a:cubicBezTo>
                  <a:pt x="31" y="357"/>
                  <a:pt x="41" y="347"/>
                  <a:pt x="41" y="335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16"/>
                  <a:pt x="38" y="11"/>
                  <a:pt x="35" y="7"/>
                </a:cubicBezTo>
                <a:cubicBezTo>
                  <a:pt x="31" y="3"/>
                  <a:pt x="26" y="0"/>
                  <a:pt x="20" y="0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endParaRPr lang="zh-CN" altLang="en-US"/>
          </a:p>
        </p:txBody>
      </p:sp>
      <p:sp>
        <p:nvSpPr>
          <p:cNvPr id="183" name="Freeform 349"/>
          <p:cNvSpPr/>
          <p:nvPr>
            <p:custDataLst>
              <p:tags r:id="rId55"/>
            </p:custDataLst>
          </p:nvPr>
        </p:nvSpPr>
        <p:spPr bwMode="auto">
          <a:xfrm>
            <a:off x="5212070" y="4299523"/>
            <a:ext cx="165794" cy="323490"/>
          </a:xfrm>
          <a:custGeom>
            <a:avLst/>
            <a:gdLst>
              <a:gd name="T0" fmla="*/ 0 w 165"/>
              <a:gd name="T1" fmla="*/ 224 h 321"/>
              <a:gd name="T2" fmla="*/ 165 w 165"/>
              <a:gd name="T3" fmla="*/ 321 h 321"/>
              <a:gd name="T4" fmla="*/ 165 w 165"/>
              <a:gd name="T5" fmla="*/ 43 h 321"/>
              <a:gd name="T6" fmla="*/ 165 w 165"/>
              <a:gd name="T7" fmla="*/ 0 h 321"/>
              <a:gd name="T8" fmla="*/ 0 w 165"/>
              <a:gd name="T9" fmla="*/ 57 h 321"/>
              <a:gd name="T10" fmla="*/ 0 w 165"/>
              <a:gd name="T11" fmla="*/ 22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321">
                <a:moveTo>
                  <a:pt x="0" y="224"/>
                </a:moveTo>
                <a:cubicBezTo>
                  <a:pt x="69" y="239"/>
                  <a:pt x="165" y="321"/>
                  <a:pt x="165" y="321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0"/>
                  <a:pt x="165" y="0"/>
                  <a:pt x="165" y="0"/>
                </a:cubicBezTo>
                <a:cubicBezTo>
                  <a:pt x="124" y="41"/>
                  <a:pt x="0" y="57"/>
                  <a:pt x="0" y="57"/>
                </a:cubicBezTo>
                <a:lnTo>
                  <a:pt x="0" y="224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p>
            <a:endParaRPr lang="zh-CN" altLang="en-US"/>
          </a:p>
        </p:txBody>
      </p:sp>
      <p:sp>
        <p:nvSpPr>
          <p:cNvPr id="184" name="Freeform 350"/>
          <p:cNvSpPr/>
          <p:nvPr>
            <p:custDataLst>
              <p:tags r:id="rId56"/>
            </p:custDataLst>
          </p:nvPr>
        </p:nvSpPr>
        <p:spPr bwMode="auto">
          <a:xfrm>
            <a:off x="5146435" y="4539476"/>
            <a:ext cx="91634" cy="102716"/>
          </a:xfrm>
          <a:custGeom>
            <a:avLst/>
            <a:gdLst>
              <a:gd name="T0" fmla="*/ 45 w 91"/>
              <a:gd name="T1" fmla="*/ 0 h 102"/>
              <a:gd name="T2" fmla="*/ 0 w 91"/>
              <a:gd name="T3" fmla="*/ 0 h 102"/>
              <a:gd name="T4" fmla="*/ 45 w 91"/>
              <a:gd name="T5" fmla="*/ 57 h 102"/>
              <a:gd name="T6" fmla="*/ 45 w 91"/>
              <a:gd name="T7" fmla="*/ 77 h 102"/>
              <a:gd name="T8" fmla="*/ 65 w 91"/>
              <a:gd name="T9" fmla="*/ 102 h 102"/>
              <a:gd name="T10" fmla="*/ 88 w 91"/>
              <a:gd name="T11" fmla="*/ 102 h 102"/>
              <a:gd name="T12" fmla="*/ 88 w 91"/>
              <a:gd name="T13" fmla="*/ 51 h 102"/>
              <a:gd name="T14" fmla="*/ 45 w 91"/>
              <a:gd name="T1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02">
                <a:moveTo>
                  <a:pt x="4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45" y="37"/>
                  <a:pt x="45" y="5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77"/>
                  <a:pt x="42" y="102"/>
                  <a:pt x="65" y="102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91" y="0"/>
                  <a:pt x="45" y="0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185" name="Freeform 351"/>
          <p:cNvSpPr/>
          <p:nvPr>
            <p:custDataLst>
              <p:tags r:id="rId57"/>
            </p:custDataLst>
          </p:nvPr>
        </p:nvSpPr>
        <p:spPr bwMode="auto">
          <a:xfrm>
            <a:off x="5115322" y="4357060"/>
            <a:ext cx="76291" cy="165367"/>
          </a:xfrm>
          <a:custGeom>
            <a:avLst/>
            <a:gdLst>
              <a:gd name="T0" fmla="*/ 76 w 76"/>
              <a:gd name="T1" fmla="*/ 164 h 164"/>
              <a:gd name="T2" fmla="*/ 76 w 76"/>
              <a:gd name="T3" fmla="*/ 0 h 164"/>
              <a:gd name="T4" fmla="*/ 42 w 76"/>
              <a:gd name="T5" fmla="*/ 0 h 164"/>
              <a:gd name="T6" fmla="*/ 0 w 76"/>
              <a:gd name="T7" fmla="*/ 31 h 164"/>
              <a:gd name="T8" fmla="*/ 0 w 76"/>
              <a:gd name="T9" fmla="*/ 122 h 164"/>
              <a:gd name="T10" fmla="*/ 31 w 76"/>
              <a:gd name="T11" fmla="*/ 164 h 164"/>
              <a:gd name="T12" fmla="*/ 76 w 76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64">
                <a:moveTo>
                  <a:pt x="76" y="164"/>
                </a:moveTo>
                <a:cubicBezTo>
                  <a:pt x="76" y="0"/>
                  <a:pt x="76" y="0"/>
                  <a:pt x="76" y="0"/>
                </a:cubicBezTo>
                <a:cubicBezTo>
                  <a:pt x="68" y="0"/>
                  <a:pt x="57" y="0"/>
                  <a:pt x="42" y="0"/>
                </a:cubicBezTo>
                <a:cubicBezTo>
                  <a:pt x="0" y="0"/>
                  <a:pt x="0" y="30"/>
                  <a:pt x="0" y="31"/>
                </a:cubicBezTo>
                <a:cubicBezTo>
                  <a:pt x="0" y="31"/>
                  <a:pt x="0" y="82"/>
                  <a:pt x="0" y="122"/>
                </a:cubicBezTo>
                <a:cubicBezTo>
                  <a:pt x="0" y="162"/>
                  <a:pt x="31" y="164"/>
                  <a:pt x="31" y="164"/>
                </a:cubicBezTo>
                <a:cubicBezTo>
                  <a:pt x="36" y="164"/>
                  <a:pt x="49" y="164"/>
                  <a:pt x="76" y="164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p>
            <a:endParaRPr lang="zh-CN" altLang="en-US"/>
          </a:p>
        </p:txBody>
      </p:sp>
      <p:sp>
        <p:nvSpPr>
          <p:cNvPr id="186" name="任意多边形 185"/>
          <p:cNvSpPr/>
          <p:nvPr>
            <p:custDataLst>
              <p:tags r:id="rId58"/>
            </p:custDataLst>
          </p:nvPr>
        </p:nvSpPr>
        <p:spPr>
          <a:xfrm rot="18900000">
            <a:off x="4558838" y="3733576"/>
            <a:ext cx="1482159" cy="1487237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</p:spTree>
    <p:custDataLst>
      <p:tags r:id="rId5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简单选择器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0874" y="1125298"/>
            <a:ext cx="10850251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b="1" dirty="0"/>
              <a:t>元素选择</a:t>
            </a:r>
            <a:r>
              <a:rPr lang="zh-CN" altLang="en-US" dirty="0"/>
              <a:t>器用于选择具体的某一些 </a:t>
            </a:r>
            <a:r>
              <a:rPr lang="en-US" altLang="zh-CN" dirty="0"/>
              <a:t>HTML </a:t>
            </a:r>
            <a:r>
              <a:rPr lang="zh-CN" altLang="en-US" dirty="0"/>
              <a:t>元素。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b="1" dirty="0"/>
              <a:t>通配选择器</a:t>
            </a:r>
            <a:r>
              <a:rPr lang="zh-CN" altLang="en-US" dirty="0"/>
              <a:t>选择文档中的所有 </a:t>
            </a:r>
            <a:r>
              <a:rPr lang="en-US" altLang="zh-CN" dirty="0"/>
              <a:t>HTML </a:t>
            </a:r>
            <a:r>
              <a:rPr lang="zh-CN" altLang="en-US" dirty="0"/>
              <a:t>元素，在多数时候通配符可以省略。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b="1" dirty="0"/>
              <a:t>类选择器</a:t>
            </a:r>
            <a:r>
              <a:rPr lang="zh-CN" altLang="en-US" dirty="0"/>
              <a:t>选择元素</a:t>
            </a:r>
            <a:r>
              <a:rPr lang="en-US" altLang="zh-CN" dirty="0"/>
              <a:t>class</a:t>
            </a:r>
            <a:r>
              <a:rPr lang="zh-CN" altLang="en-US" dirty="0"/>
              <a:t>属性为指定值的元素。元素的</a:t>
            </a:r>
            <a:r>
              <a:rPr lang="en-US" altLang="zh-CN" dirty="0"/>
              <a:t>class</a:t>
            </a:r>
            <a:r>
              <a:rPr lang="zh-CN" altLang="en-US" dirty="0"/>
              <a:t>属性可以是多个值，类选择器可以通过</a:t>
            </a:r>
            <a:r>
              <a:rPr lang="en-US" altLang="zh-CN" dirty="0"/>
              <a:t>”.”</a:t>
            </a:r>
            <a:r>
              <a:rPr lang="zh-CN" altLang="en-US" dirty="0"/>
              <a:t>操作符选择同时满足多个值的元素。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en-US" altLang="zh-CN" b="1" dirty="0">
                <a:latin typeface="Arial Bold" panose="020B0604020202090204" charset="0"/>
                <a:cs typeface="Arial Bold" panose="020B0604020202090204" charset="0"/>
              </a:rPr>
              <a:t>id</a:t>
            </a:r>
            <a:r>
              <a:rPr lang="zh-CN" altLang="en-US" b="1" dirty="0">
                <a:latin typeface="Arial Bold" panose="020B0604020202090204" charset="0"/>
                <a:cs typeface="Arial Bold" panose="020B0604020202090204" charset="0"/>
              </a:rPr>
              <a:t>选择器</a:t>
            </a:r>
            <a:r>
              <a:rPr lang="zh-CN" altLang="en-US" dirty="0"/>
              <a:t>选择元素</a:t>
            </a:r>
            <a:r>
              <a:rPr lang="en-US" altLang="zh-CN" dirty="0"/>
              <a:t>id</a:t>
            </a:r>
            <a:r>
              <a:rPr lang="zh-CN" altLang="en-US" dirty="0"/>
              <a:t>属性为指定值的元素。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将以上选择器用逗号分隔加上声明块就是</a:t>
            </a:r>
            <a:r>
              <a:rPr lang="zh-CN" altLang="en-US" b="1" dirty="0"/>
              <a:t>分组选择器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958215" y="4008755"/>
          <a:ext cx="102755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/>
                <a:gridCol w="2088515"/>
                <a:gridCol w="1584325"/>
                <a:gridCol w="50469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范例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元素选择器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element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选取所有</a:t>
                      </a:r>
                      <a:r>
                        <a:rPr lang="en-US" altLang="zh-CN"/>
                        <a:t>&lt;p&gt;</a:t>
                      </a:r>
                      <a:r>
                        <a:rPr lang="zh-CN" altLang="en-US"/>
                        <a:t>元素。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通配选择器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选取所有元素。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.class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.intro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选取所有</a:t>
                      </a:r>
                      <a:r>
                        <a:rPr lang="en-US" altLang="zh-CN"/>
                        <a:t>class=”intro”</a:t>
                      </a:r>
                      <a:r>
                        <a:rPr lang="zh-CN" altLang="en-US"/>
                        <a:t>的元素。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r>
                        <a:rPr lang="zh-CN" altLang="en-US"/>
                        <a:t>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#firstname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选取</a:t>
                      </a:r>
                      <a:r>
                        <a:rPr lang="en-US" altLang="zh-CN"/>
                        <a:t>id=”firstname”</a:t>
                      </a:r>
                      <a:r>
                        <a:rPr lang="zh-CN" altLang="en-US"/>
                        <a:t>的那个元素。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分组选择器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sele1, sele2,........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div, 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选取所有</a:t>
                      </a:r>
                      <a:r>
                        <a:rPr lang="en-US" altLang="zh-CN"/>
                        <a:t>&lt;div&gt;</a:t>
                      </a:r>
                      <a:r>
                        <a:rPr lang="zh-CN" altLang="en-US"/>
                        <a:t>元素和</a:t>
                      </a:r>
                      <a:r>
                        <a:rPr lang="en-US" altLang="zh-CN"/>
                        <a:t>&lt;p&gt;</a:t>
                      </a:r>
                      <a:r>
                        <a:rPr lang="zh-CN" altLang="en-US"/>
                        <a:t>元素。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关系选择器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(combinator)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0874" y="1051638"/>
            <a:ext cx="1085025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关系选择器是利用元素在文档中的位置关系来进行选择的选择器。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CSS 中有四种不同的关系选择器：</a:t>
            </a:r>
            <a:endParaRPr lang="zh-CN" altLang="en-US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后代选择器 (空格)，例：</a:t>
            </a:r>
            <a:r>
              <a:rPr lang="en-US" altLang="zh-CN" b="1" dirty="0"/>
              <a:t>div p {......}</a:t>
            </a:r>
            <a:endParaRPr lang="zh-CN" altLang="en-US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子选择器 (&gt;)，例：</a:t>
            </a:r>
            <a:r>
              <a:rPr lang="en-US" altLang="zh-CN" b="1" dirty="0"/>
              <a:t>div &gt; p {......}</a:t>
            </a:r>
            <a:endParaRPr lang="zh-CN" altLang="en-US" b="1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相邻兄弟选择器 (+)</a:t>
            </a:r>
            <a:r>
              <a:rPr lang="en-US" altLang="zh-CN" dirty="0"/>
              <a:t> </a:t>
            </a:r>
            <a:r>
              <a:rPr lang="zh-CN" altLang="en-US" dirty="0"/>
              <a:t>，例：</a:t>
            </a:r>
            <a:r>
              <a:rPr lang="en-US" altLang="zh-CN" b="1" dirty="0"/>
              <a:t>p + div {......}</a:t>
            </a:r>
            <a:endParaRPr lang="zh-CN" altLang="en-US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通用兄弟选择器 (~)</a:t>
            </a:r>
            <a:r>
              <a:rPr lang="en-US" altLang="zh-CN" dirty="0"/>
              <a:t> </a:t>
            </a:r>
            <a:r>
              <a:rPr lang="zh-CN" altLang="en-US" dirty="0"/>
              <a:t>，例：</a:t>
            </a:r>
            <a:r>
              <a:rPr lang="en-US" altLang="zh-CN" b="1" dirty="0"/>
              <a:t>p ~ div {......}</a:t>
            </a:r>
            <a:endParaRPr lang="en-US" altLang="zh-CN" b="1" dirty="0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zh-CN" dirty="0"/>
              <a:t>关系选择器可以组合任意多个简单选择器，例如：</a:t>
            </a:r>
            <a:br>
              <a:rPr lang="zh-CN" altLang="zh-CN" dirty="0"/>
            </a:br>
            <a:r>
              <a:rPr lang="en-US" altLang="zh-CN" b="1" dirty="0"/>
              <a:t>div &gt; p &gt; a {......}</a:t>
            </a:r>
            <a:br>
              <a:rPr lang="en-US" altLang="zh-CN" b="1" dirty="0"/>
            </a:br>
            <a:r>
              <a:rPr lang="en-US" altLang="zh-CN" b="1" dirty="0"/>
              <a:t>div p &gt; a {......}</a:t>
            </a:r>
            <a:endParaRPr lang="en-US" altLang="zh-CN" b="1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464300" y="2076450"/>
            <a:ext cx="5464810" cy="3395980"/>
            <a:chOff x="10109" y="5045"/>
            <a:chExt cx="8606" cy="5348"/>
          </a:xfrm>
        </p:grpSpPr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 bwMode="auto">
            <a:xfrm>
              <a:off x="10109" y="5045"/>
              <a:ext cx="8606" cy="5348"/>
            </a:xfrm>
            <a:prstGeom prst="rect">
              <a:avLst/>
            </a:prstGeom>
            <a:noFill/>
            <a:ln w="19050">
              <a:solidFill>
                <a:srgbClr val="87C7E3"/>
              </a:solidFill>
            </a:ln>
          </p:spPr>
          <p:style>
            <a:lnRef idx="2">
              <a:srgbClr val="2E4C64">
                <a:shade val="50000"/>
              </a:srgbClr>
            </a:lnRef>
            <a:fillRef idx="1">
              <a:srgbClr val="2E4C64"/>
            </a:fillRef>
            <a:effectRef idx="0">
              <a:srgbClr val="2E4C64"/>
            </a:effectRef>
            <a:fontRef idx="minor">
              <a:srgbClr val="FFFFFF"/>
            </a:fontRef>
          </p:style>
          <p:txBody>
            <a:bodyPr wrap="square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2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405" y="5691"/>
              <a:ext cx="8191" cy="4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Arial" panose="020B0604020202020204" pitchFamily="34" charset="0"/>
                  <a:ea typeface="黑体" panose="02010609060101010101" charset="-122"/>
                </a:rPr>
                <a:t> </a:t>
              </a:r>
              <a:endParaRPr lang="en-US" altLang="zh-CN" sz="180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643" y="5895"/>
              <a:ext cx="1361" cy="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Menlo Regular" panose="020B0609030804020204" charset="0"/>
                  <a:cs typeface="Menlo Regular" panose="020B0609030804020204" charset="0"/>
                </a:rPr>
                <a:t>div</a:t>
              </a:r>
              <a:endPara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0" y="6561"/>
              <a:ext cx="1361" cy="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Menlo Regular" panose="020B0609030804020204" charset="0"/>
                  <a:cs typeface="Menlo Regular" panose="020B0609030804020204" charset="0"/>
                </a:rPr>
                <a:t>p</a:t>
              </a:r>
              <a:endPara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583" y="7666"/>
              <a:ext cx="2691" cy="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Menlo Regular" panose="020B0609030804020204" charset="0"/>
                  <a:cs typeface="Menlo Regular" panose="020B0609030804020204" charset="0"/>
                </a:rPr>
                <a:t>Sample Page</a:t>
              </a:r>
              <a:endPara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820" y="7088"/>
              <a:ext cx="1361" cy="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Menlo Regular" panose="020B0609030804020204" charset="0"/>
                  <a:cs typeface="Menlo Regular" panose="020B0609030804020204" charset="0"/>
                </a:rPr>
                <a:t>a</a:t>
              </a:r>
              <a:endPara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140" y="8476"/>
              <a:ext cx="1361" cy="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Menlo Regular" panose="020B0609030804020204" charset="0"/>
                  <a:cs typeface="Menlo Regular" panose="020B0609030804020204" charset="0"/>
                </a:rPr>
                <a:t>div</a:t>
              </a:r>
              <a:endPara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820" y="9003"/>
              <a:ext cx="1361" cy="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Menlo Regular" panose="020B0609030804020204" charset="0"/>
                  <a:cs typeface="Menlo Regular" panose="020B0609030804020204" charset="0"/>
                </a:rPr>
                <a:t>p</a:t>
              </a:r>
              <a:endPara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5583" y="9530"/>
              <a:ext cx="2691" cy="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Menlo Regular" panose="020B0609030804020204" charset="0"/>
                  <a:cs typeface="Menlo Regular" panose="020B0609030804020204" charset="0"/>
                </a:rPr>
                <a:t>Hello, world</a:t>
              </a:r>
              <a:endParaRPr lang="en-US" altLang="zh-CN" sz="16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endParaRPr>
            </a:p>
          </p:txBody>
        </p:sp>
        <p:cxnSp>
          <p:nvCxnSpPr>
            <p:cNvPr id="49" name="肘形连接符 48"/>
            <p:cNvCxnSpPr>
              <a:stCxn id="20" idx="2"/>
              <a:endCxn id="21" idx="1"/>
            </p:cNvCxnSpPr>
            <p:nvPr/>
          </p:nvCxnSpPr>
          <p:spPr>
            <a:xfrm rot="5400000" flipV="1">
              <a:off x="11531" y="6215"/>
              <a:ext cx="403" cy="816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21" idx="2"/>
              <a:endCxn id="23" idx="1"/>
            </p:cNvCxnSpPr>
            <p:nvPr/>
          </p:nvCxnSpPr>
          <p:spPr>
            <a:xfrm rot="5400000" flipV="1">
              <a:off x="13188" y="6720"/>
              <a:ext cx="264" cy="999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23" idx="2"/>
              <a:endCxn id="22" idx="1"/>
            </p:cNvCxnSpPr>
            <p:nvPr/>
          </p:nvCxnSpPr>
          <p:spPr>
            <a:xfrm rot="5400000" flipV="1">
              <a:off x="14879" y="7237"/>
              <a:ext cx="326" cy="108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endCxn id="27" idx="1"/>
            </p:cNvCxnSpPr>
            <p:nvPr/>
          </p:nvCxnSpPr>
          <p:spPr>
            <a:xfrm rot="5400000" flipV="1">
              <a:off x="10781" y="7380"/>
              <a:ext cx="1907" cy="811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27" idx="2"/>
              <a:endCxn id="28" idx="1"/>
            </p:cNvCxnSpPr>
            <p:nvPr/>
          </p:nvCxnSpPr>
          <p:spPr>
            <a:xfrm rot="5400000" flipV="1">
              <a:off x="13188" y="8635"/>
              <a:ext cx="264" cy="999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28" idx="2"/>
              <a:endCxn id="44" idx="1"/>
            </p:cNvCxnSpPr>
            <p:nvPr/>
          </p:nvCxnSpPr>
          <p:spPr>
            <a:xfrm rot="5400000" flipV="1">
              <a:off x="14910" y="9121"/>
              <a:ext cx="264" cy="1082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伪类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1509" y="1113868"/>
            <a:ext cx="10850251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“伪类”表示元素的特定状态。例如：</a:t>
            </a:r>
            <a:endParaRPr lang="zh-CN" altLang="en-US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鼠标悬停在元素上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超链接元素被点击后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元素获得焦点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是其父元素的第一个子元素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伪类选择器语法：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常用伪类选择器示例：</a:t>
            </a:r>
            <a:endParaRPr lang="zh-CN" altLang="en-US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hover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鼠标悬停在元素上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visited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超链接被访问后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超链接未被访问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first-child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为其父元素的第一个子元素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71905" y="3661410"/>
            <a:ext cx="5784850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selector:psedo-class { ......}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61" name="椭圆 60"/>
          <p:cNvSpPr/>
          <p:nvPr>
            <p:custDataLst>
              <p:tags r:id="rId6"/>
            </p:custDataLst>
          </p:nvPr>
        </p:nvSpPr>
        <p:spPr>
          <a:xfrm>
            <a:off x="8691790" y="2243144"/>
            <a:ext cx="538385" cy="538385"/>
          </a:xfrm>
          <a:prstGeom prst="ellipse">
            <a:avLst/>
          </a:prstGeom>
          <a:solidFill>
            <a:srgbClr val="FBA34B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4" name="矩形 63"/>
          <p:cNvSpPr/>
          <p:nvPr>
            <p:custDataLst>
              <p:tags r:id="rId7"/>
            </p:custDataLst>
          </p:nvPr>
        </p:nvSpPr>
        <p:spPr>
          <a:xfrm>
            <a:off x="8245442" y="2787676"/>
            <a:ext cx="2733559" cy="92007"/>
          </a:xfrm>
          <a:prstGeom prst="rect">
            <a:avLst/>
          </a:prstGeom>
          <a:solidFill>
            <a:srgbClr val="F87157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梯形 64"/>
          <p:cNvSpPr/>
          <p:nvPr>
            <p:custDataLst>
              <p:tags r:id="rId8"/>
            </p:custDataLst>
          </p:nvPr>
        </p:nvSpPr>
        <p:spPr>
          <a:xfrm flipV="1">
            <a:off x="8266715" y="2936587"/>
            <a:ext cx="2712286" cy="1872007"/>
          </a:xfrm>
          <a:prstGeom prst="trapezoid">
            <a:avLst>
              <a:gd name="adj" fmla="val 61363"/>
            </a:avLst>
          </a:prstGeom>
          <a:solidFill>
            <a:srgbClr val="F87157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4"/>
          <p:cNvSpPr/>
          <p:nvPr>
            <p:custDataLst>
              <p:tags r:id="rId9"/>
            </p:custDataLst>
          </p:nvPr>
        </p:nvSpPr>
        <p:spPr>
          <a:xfrm>
            <a:off x="9415449" y="4861773"/>
            <a:ext cx="414819" cy="404183"/>
          </a:xfrm>
          <a:custGeom>
            <a:avLst/>
            <a:gdLst>
              <a:gd name="connsiteX0" fmla="*/ 0 w 333285"/>
              <a:gd name="connsiteY0" fmla="*/ 0 h 324740"/>
              <a:gd name="connsiteX1" fmla="*/ 333285 w 333285"/>
              <a:gd name="connsiteY1" fmla="*/ 0 h 324740"/>
              <a:gd name="connsiteX2" fmla="*/ 333285 w 333285"/>
              <a:gd name="connsiteY2" fmla="*/ 324740 h 324740"/>
              <a:gd name="connsiteX3" fmla="*/ 0 w 333285"/>
              <a:gd name="connsiteY3" fmla="*/ 324740 h 324740"/>
              <a:gd name="connsiteX4" fmla="*/ 0 w 333285"/>
              <a:gd name="connsiteY4" fmla="*/ 0 h 324740"/>
              <a:gd name="connsiteX0-1" fmla="*/ 0 w 333285"/>
              <a:gd name="connsiteY0-2" fmla="*/ 0 h 324740"/>
              <a:gd name="connsiteX1-3" fmla="*/ 333285 w 333285"/>
              <a:gd name="connsiteY1-4" fmla="*/ 0 h 324740"/>
              <a:gd name="connsiteX2-5" fmla="*/ 324739 w 333285"/>
              <a:gd name="connsiteY2-6" fmla="*/ 213645 h 324740"/>
              <a:gd name="connsiteX3-7" fmla="*/ 0 w 333285"/>
              <a:gd name="connsiteY3-8" fmla="*/ 324740 h 324740"/>
              <a:gd name="connsiteX4-9" fmla="*/ 0 w 333285"/>
              <a:gd name="connsiteY4-10" fmla="*/ 0 h 3247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3285" h="324740">
                <a:moveTo>
                  <a:pt x="0" y="0"/>
                </a:moveTo>
                <a:lnTo>
                  <a:pt x="333285" y="0"/>
                </a:lnTo>
                <a:lnTo>
                  <a:pt x="324739" y="213645"/>
                </a:lnTo>
                <a:lnTo>
                  <a:pt x="0" y="324740"/>
                </a:lnTo>
                <a:lnTo>
                  <a:pt x="0" y="0"/>
                </a:lnTo>
                <a:close/>
              </a:path>
            </a:pathLst>
          </a:custGeom>
          <a:solidFill>
            <a:srgbClr val="F87157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>
            <p:custDataLst>
              <p:tags r:id="rId10"/>
            </p:custDataLst>
          </p:nvPr>
        </p:nvSpPr>
        <p:spPr>
          <a:xfrm rot="3674931">
            <a:off x="6876739" y="1639791"/>
            <a:ext cx="1540127" cy="1818080"/>
          </a:xfrm>
          <a:custGeom>
            <a:avLst/>
            <a:gdLst>
              <a:gd name="connsiteX0" fmla="*/ 57678 w 1540127"/>
              <a:gd name="connsiteY0" fmla="*/ 1804364 h 1818080"/>
              <a:gd name="connsiteX1" fmla="*/ 57679 w 1540127"/>
              <a:gd name="connsiteY1" fmla="*/ 1804364 h 1818080"/>
              <a:gd name="connsiteX2" fmla="*/ 57679 w 1540127"/>
              <a:gd name="connsiteY2" fmla="*/ 1804364 h 1818080"/>
              <a:gd name="connsiteX3" fmla="*/ 875538 w 1540127"/>
              <a:gd name="connsiteY3" fmla="*/ 71416 h 1818080"/>
              <a:gd name="connsiteX4" fmla="*/ 944867 w 1540127"/>
              <a:gd name="connsiteY4" fmla="*/ 8559 h 1818080"/>
              <a:gd name="connsiteX5" fmla="*/ 948773 w 1540127"/>
              <a:gd name="connsiteY5" fmla="*/ 7968 h 1818080"/>
              <a:gd name="connsiteX6" fmla="*/ 955585 w 1540127"/>
              <a:gd name="connsiteY6" fmla="*/ 4458 h 1818080"/>
              <a:gd name="connsiteX7" fmla="*/ 997997 w 1540127"/>
              <a:gd name="connsiteY7" fmla="*/ 571 h 1818080"/>
              <a:gd name="connsiteX8" fmla="*/ 1007586 w 1540127"/>
              <a:gd name="connsiteY8" fmla="*/ 3564 h 1818080"/>
              <a:gd name="connsiteX9" fmla="*/ 1540127 w 1540127"/>
              <a:gd name="connsiteY9" fmla="*/ 3564 h 1818080"/>
              <a:gd name="connsiteX10" fmla="*/ 1418223 w 1540127"/>
              <a:gd name="connsiteY10" fmla="*/ 225755 h 1818080"/>
              <a:gd name="connsiteX11" fmla="*/ 1050493 w 1540127"/>
              <a:gd name="connsiteY11" fmla="*/ 225755 h 1818080"/>
              <a:gd name="connsiteX12" fmla="*/ 208516 w 1540127"/>
              <a:gd name="connsiteY12" fmla="*/ 1760402 h 1818080"/>
              <a:gd name="connsiteX13" fmla="*/ 99790 w 1540127"/>
              <a:gd name="connsiteY13" fmla="*/ 1817510 h 1818080"/>
              <a:gd name="connsiteX14" fmla="*/ 57679 w 1540127"/>
              <a:gd name="connsiteY14" fmla="*/ 1804364 h 1818080"/>
              <a:gd name="connsiteX15" fmla="*/ 23966 w 1540127"/>
              <a:gd name="connsiteY15" fmla="*/ 1775910 h 1818080"/>
              <a:gd name="connsiteX16" fmla="*/ 13717 w 1540127"/>
              <a:gd name="connsiteY16" fmla="*/ 1653527 h 1818080"/>
              <a:gd name="connsiteX17" fmla="*/ 871931 w 1540127"/>
              <a:gd name="connsiteY17" fmla="*/ 89284 h 18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40127" h="1818080">
                <a:moveTo>
                  <a:pt x="57678" y="1804364"/>
                </a:moveTo>
                <a:lnTo>
                  <a:pt x="57679" y="1804364"/>
                </a:lnTo>
                <a:lnTo>
                  <a:pt x="57679" y="1804364"/>
                </a:lnTo>
                <a:close/>
                <a:moveTo>
                  <a:pt x="875538" y="71416"/>
                </a:moveTo>
                <a:cubicBezTo>
                  <a:pt x="888187" y="41511"/>
                  <a:pt x="913559" y="18297"/>
                  <a:pt x="944867" y="8559"/>
                </a:cubicBezTo>
                <a:lnTo>
                  <a:pt x="948773" y="7968"/>
                </a:lnTo>
                <a:lnTo>
                  <a:pt x="955585" y="4458"/>
                </a:lnTo>
                <a:cubicBezTo>
                  <a:pt x="969233" y="480"/>
                  <a:pt x="983640" y="-894"/>
                  <a:pt x="997997" y="571"/>
                </a:cubicBezTo>
                <a:lnTo>
                  <a:pt x="1007586" y="3564"/>
                </a:lnTo>
                <a:lnTo>
                  <a:pt x="1540127" y="3564"/>
                </a:lnTo>
                <a:lnTo>
                  <a:pt x="1418223" y="225755"/>
                </a:lnTo>
                <a:lnTo>
                  <a:pt x="1050493" y="225755"/>
                </a:lnTo>
                <a:lnTo>
                  <a:pt x="208516" y="1760402"/>
                </a:lnTo>
                <a:cubicBezTo>
                  <a:pt x="186381" y="1800746"/>
                  <a:pt x="142861" y="1821904"/>
                  <a:pt x="99790" y="1817510"/>
                </a:cubicBezTo>
                <a:lnTo>
                  <a:pt x="57679" y="1804364"/>
                </a:lnTo>
                <a:lnTo>
                  <a:pt x="23966" y="1775910"/>
                </a:lnTo>
                <a:cubicBezTo>
                  <a:pt x="-2880" y="1741944"/>
                  <a:pt x="-8418" y="1693871"/>
                  <a:pt x="13717" y="1653527"/>
                </a:cubicBezTo>
                <a:lnTo>
                  <a:pt x="871931" y="8928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>
            <p:custDataLst>
              <p:tags r:id="rId11"/>
            </p:custDataLst>
          </p:nvPr>
        </p:nvSpPr>
        <p:spPr>
          <a:xfrm>
            <a:off x="6608169" y="1717209"/>
            <a:ext cx="538385" cy="538385"/>
          </a:xfrm>
          <a:prstGeom prst="ellipse">
            <a:avLst/>
          </a:prstGeom>
          <a:solidFill>
            <a:srgbClr val="FBA34B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>
            <p:custDataLst>
              <p:tags r:id="rId12"/>
            </p:custDataLst>
          </p:nvPr>
        </p:nvSpPr>
        <p:spPr>
          <a:xfrm>
            <a:off x="9221203" y="5291593"/>
            <a:ext cx="760575" cy="760575"/>
          </a:xfrm>
          <a:prstGeom prst="ellipse">
            <a:avLst/>
          </a:prstGeom>
          <a:solidFill>
            <a:srgbClr val="BD5EA2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>
            <p:custDataLst>
              <p:tags r:id="rId13"/>
            </p:custDataLst>
          </p:nvPr>
        </p:nvSpPr>
        <p:spPr>
          <a:xfrm>
            <a:off x="6604651" y="2343294"/>
            <a:ext cx="2059536" cy="435835"/>
          </a:xfrm>
          <a:custGeom>
            <a:avLst/>
            <a:gdLst>
              <a:gd name="connsiteX0" fmla="*/ 0 w 2059536"/>
              <a:gd name="connsiteY0" fmla="*/ 0 h 435835"/>
              <a:gd name="connsiteX1" fmla="*/ 1828800 w 2059536"/>
              <a:gd name="connsiteY1" fmla="*/ 0 h 435835"/>
              <a:gd name="connsiteX2" fmla="*/ 2059536 w 2059536"/>
              <a:gd name="connsiteY2" fmla="*/ 435835 h 43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536" h="435835">
                <a:moveTo>
                  <a:pt x="0" y="0"/>
                </a:moveTo>
                <a:lnTo>
                  <a:pt x="1828800" y="0"/>
                </a:lnTo>
                <a:lnTo>
                  <a:pt x="2059536" y="435835"/>
                </a:lnTo>
              </a:path>
            </a:pathLst>
          </a:custGeom>
          <a:noFill/>
          <a:ln w="28575">
            <a:solidFill>
              <a:srgbClr val="D9D9D9"/>
            </a:solidFill>
            <a:prstDash val="sysDash"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>
            <p:custDataLst>
              <p:tags r:id="rId14"/>
            </p:custDataLst>
          </p:nvPr>
        </p:nvSpPr>
        <p:spPr>
          <a:xfrm>
            <a:off x="7239136" y="1723530"/>
            <a:ext cx="538385" cy="538385"/>
          </a:xfrm>
          <a:prstGeom prst="ellipse">
            <a:avLst/>
          </a:prstGeom>
          <a:solidFill>
            <a:srgbClr val="FBA34B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>
            <p:custDataLst>
              <p:tags r:id="rId15"/>
            </p:custDataLst>
          </p:nvPr>
        </p:nvSpPr>
        <p:spPr>
          <a:xfrm>
            <a:off x="7779595" y="1704759"/>
            <a:ext cx="538385" cy="538385"/>
          </a:xfrm>
          <a:prstGeom prst="ellipse">
            <a:avLst/>
          </a:prstGeom>
          <a:solidFill>
            <a:srgbClr val="FBA34B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>
            <p:custDataLst>
              <p:tags r:id="rId16"/>
            </p:custDataLst>
          </p:nvPr>
        </p:nvSpPr>
        <p:spPr>
          <a:xfrm>
            <a:off x="8382339" y="1761059"/>
            <a:ext cx="538385" cy="538385"/>
          </a:xfrm>
          <a:prstGeom prst="ellipse">
            <a:avLst/>
          </a:prstGeom>
          <a:solidFill>
            <a:srgbClr val="FBA34B"/>
          </a:solidFill>
          <a:ln>
            <a:noFill/>
          </a:ln>
        </p:spPr>
        <p:style>
          <a:lnRef idx="2">
            <a:srgbClr val="FBA34B">
              <a:shade val="50000"/>
            </a:srgbClr>
          </a:lnRef>
          <a:fillRef idx="1">
            <a:srgbClr val="FBA34B"/>
          </a:fillRef>
          <a:effectRef idx="0">
            <a:srgbClr val="FBA34B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964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伪元素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71509" y="1113868"/>
            <a:ext cx="1085025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CSS 伪元素用于设置元素指定部分的样式。伪元素可用于例如：</a:t>
            </a:r>
            <a:endParaRPr lang="zh-CN" altLang="en-US" dirty="0"/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设置元素的首字母、首行的样式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在元素的内容之前或之后插入内容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伪元素选择器语法：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dirty="0"/>
              <a:t>常用伪元素选择器示例：</a:t>
            </a:r>
            <a:endParaRPr lang="zh-CN" altLang="en-US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first-line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选择某块级元素的第一行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first-letter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选择元素的首字母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before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选择元素前面的位置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选择元素后面的位置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29055" y="2884170"/>
            <a:ext cx="5784850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50"/>
                </a:solidFill>
                <a:latin typeface="Menlo Regular" panose="020B0609030804020204" charset="0"/>
                <a:cs typeface="Menlo Regular" panose="020B0609030804020204" charset="0"/>
              </a:rPr>
              <a:t>selector::psedo-element { ......}</a:t>
            </a:r>
            <a:endParaRPr lang="en-US" altLang="zh-CN" sz="2000">
              <a:solidFill>
                <a:srgbClr val="00B050"/>
              </a:solidFill>
              <a:latin typeface="Menlo Regular" panose="020B0609030804020204" charset="0"/>
              <a:cs typeface="Menlo Regular" panose="020B0609030804020204" charset="0"/>
            </a:endParaRPr>
          </a:p>
        </p:txBody>
      </p:sp>
      <p:sp>
        <p:nvSpPr>
          <p:cNvPr id="46" name="Овал 45"/>
          <p:cNvSpPr/>
          <p:nvPr>
            <p:custDataLst>
              <p:tags r:id="rId6"/>
            </p:custDataLst>
          </p:nvPr>
        </p:nvSpPr>
        <p:spPr>
          <a:xfrm>
            <a:off x="11087477" y="3514971"/>
            <a:ext cx="835750" cy="835749"/>
          </a:xfrm>
          <a:prstGeom prst="ellipse">
            <a:avLst/>
          </a:prstGeom>
          <a:solidFill>
            <a:srgbClr val="5B9BD5"/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 defTabSz="1218565"/>
            <a:endParaRPr lang="ru-RU" sz="16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sp>
        <p:nvSpPr>
          <p:cNvPr id="56" name="Freeform 857"/>
          <p:cNvSpPr/>
          <p:nvPr>
            <p:custDataLst>
              <p:tags r:id="rId7"/>
            </p:custDataLst>
          </p:nvPr>
        </p:nvSpPr>
        <p:spPr bwMode="auto">
          <a:xfrm>
            <a:off x="11315018" y="3807360"/>
            <a:ext cx="380667" cy="259129"/>
          </a:xfrm>
          <a:custGeom>
            <a:avLst/>
            <a:gdLst>
              <a:gd name="T0" fmla="*/ 166 w 166"/>
              <a:gd name="T1" fmla="*/ 92 h 113"/>
              <a:gd name="T2" fmla="*/ 145 w 166"/>
              <a:gd name="T3" fmla="*/ 113 h 113"/>
              <a:gd name="T4" fmla="*/ 21 w 166"/>
              <a:gd name="T5" fmla="*/ 113 h 113"/>
              <a:gd name="T6" fmla="*/ 0 w 166"/>
              <a:gd name="T7" fmla="*/ 92 h 113"/>
              <a:gd name="T8" fmla="*/ 0 w 166"/>
              <a:gd name="T9" fmla="*/ 21 h 113"/>
              <a:gd name="T10" fmla="*/ 21 w 166"/>
              <a:gd name="T11" fmla="*/ 0 h 113"/>
              <a:gd name="T12" fmla="*/ 145 w 166"/>
              <a:gd name="T13" fmla="*/ 0 h 113"/>
              <a:gd name="T14" fmla="*/ 166 w 166"/>
              <a:gd name="T15" fmla="*/ 21 h 113"/>
              <a:gd name="T16" fmla="*/ 166 w 166"/>
              <a:gd name="T17" fmla="*/ 9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13">
                <a:moveTo>
                  <a:pt x="166" y="92"/>
                </a:moveTo>
                <a:cubicBezTo>
                  <a:pt x="166" y="104"/>
                  <a:pt x="156" y="113"/>
                  <a:pt x="145" y="113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10" y="113"/>
                  <a:pt x="0" y="104"/>
                  <a:pt x="0" y="9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1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6" y="0"/>
                  <a:pt x="166" y="9"/>
                  <a:pt x="166" y="21"/>
                </a:cubicBezTo>
                <a:lnTo>
                  <a:pt x="166" y="92"/>
                </a:lnTo>
                <a:close/>
              </a:path>
            </a:pathLst>
          </a:cu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Freeform 858"/>
          <p:cNvSpPr/>
          <p:nvPr>
            <p:custDataLst>
              <p:tags r:id="rId8"/>
            </p:custDataLst>
          </p:nvPr>
        </p:nvSpPr>
        <p:spPr bwMode="auto">
          <a:xfrm>
            <a:off x="11443436" y="3752323"/>
            <a:ext cx="123832" cy="55036"/>
          </a:xfrm>
          <a:custGeom>
            <a:avLst/>
            <a:gdLst>
              <a:gd name="T0" fmla="*/ 0 w 54"/>
              <a:gd name="T1" fmla="*/ 24 h 24"/>
              <a:gd name="T2" fmla="*/ 0 w 54"/>
              <a:gd name="T3" fmla="*/ 12 h 24"/>
              <a:gd name="T4" fmla="*/ 12 w 54"/>
              <a:gd name="T5" fmla="*/ 0 h 24"/>
              <a:gd name="T6" fmla="*/ 42 w 54"/>
              <a:gd name="T7" fmla="*/ 0 h 24"/>
              <a:gd name="T8" fmla="*/ 54 w 54"/>
              <a:gd name="T9" fmla="*/ 12 h 24"/>
              <a:gd name="T10" fmla="*/ 54 w 54"/>
              <a:gd name="T1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24">
                <a:moveTo>
                  <a:pt x="0" y="24"/>
                </a:move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9" y="0"/>
                  <a:pt x="54" y="5"/>
                  <a:pt x="54" y="12"/>
                </a:cubicBezTo>
                <a:cubicBezTo>
                  <a:pt x="54" y="24"/>
                  <a:pt x="54" y="24"/>
                  <a:pt x="54" y="24"/>
                </a:cubicBezTo>
              </a:path>
            </a:pathLst>
          </a:cu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Freeform 859"/>
          <p:cNvSpPr/>
          <p:nvPr>
            <p:custDataLst>
              <p:tags r:id="rId9"/>
            </p:custDataLst>
          </p:nvPr>
        </p:nvSpPr>
        <p:spPr bwMode="auto">
          <a:xfrm>
            <a:off x="11475540" y="3862396"/>
            <a:ext cx="59623" cy="61915"/>
          </a:xfrm>
          <a:custGeom>
            <a:avLst/>
            <a:gdLst>
              <a:gd name="T0" fmla="*/ 26 w 26"/>
              <a:gd name="T1" fmla="*/ 19 h 27"/>
              <a:gd name="T2" fmla="*/ 18 w 26"/>
              <a:gd name="T3" fmla="*/ 27 h 27"/>
              <a:gd name="T4" fmla="*/ 8 w 26"/>
              <a:gd name="T5" fmla="*/ 27 h 27"/>
              <a:gd name="T6" fmla="*/ 0 w 26"/>
              <a:gd name="T7" fmla="*/ 19 h 27"/>
              <a:gd name="T8" fmla="*/ 0 w 26"/>
              <a:gd name="T9" fmla="*/ 9 h 27"/>
              <a:gd name="T10" fmla="*/ 8 w 26"/>
              <a:gd name="T11" fmla="*/ 0 h 27"/>
              <a:gd name="T12" fmla="*/ 18 w 26"/>
              <a:gd name="T13" fmla="*/ 0 h 27"/>
              <a:gd name="T14" fmla="*/ 26 w 26"/>
              <a:gd name="T15" fmla="*/ 9 h 27"/>
              <a:gd name="T16" fmla="*/ 26 w 26"/>
              <a:gd name="T17" fmla="*/ 1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7">
                <a:moveTo>
                  <a:pt x="26" y="19"/>
                </a:moveTo>
                <a:cubicBezTo>
                  <a:pt x="26" y="23"/>
                  <a:pt x="23" y="27"/>
                  <a:pt x="1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3" y="27"/>
                  <a:pt x="0" y="23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6" y="4"/>
                  <a:pt x="26" y="9"/>
                </a:cubicBezTo>
                <a:lnTo>
                  <a:pt x="26" y="19"/>
                </a:lnTo>
                <a:close/>
              </a:path>
            </a:pathLst>
          </a:cu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Line 86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1321897" y="3892208"/>
            <a:ext cx="149056" cy="0"/>
          </a:xfrm>
          <a:prstGeom prst="line">
            <a:avLst/>
          </a:pr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Line 86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1539749" y="3892208"/>
            <a:ext cx="146764" cy="0"/>
          </a:xfrm>
          <a:prstGeom prst="line">
            <a:avLst/>
          </a:pr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ine 86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11601665" y="4032091"/>
            <a:ext cx="55036" cy="0"/>
          </a:xfrm>
          <a:prstGeom prst="line">
            <a:avLst/>
          </a:pr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Овал 38"/>
          <p:cNvSpPr/>
          <p:nvPr>
            <p:custDataLst>
              <p:tags r:id="rId13"/>
            </p:custDataLst>
          </p:nvPr>
        </p:nvSpPr>
        <p:spPr>
          <a:xfrm>
            <a:off x="7120082" y="3514971"/>
            <a:ext cx="835750" cy="835749"/>
          </a:xfrm>
          <a:prstGeom prst="ellipse">
            <a:avLst/>
          </a:prstGeom>
          <a:solidFill>
            <a:srgbClr val="5B9BD5"/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 defTabSz="1218565"/>
            <a:endParaRPr lang="ru-RU" sz="16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sp>
        <p:nvSpPr>
          <p:cNvPr id="80" name="Freeform 2140"/>
          <p:cNvSpPr/>
          <p:nvPr>
            <p:custDataLst>
              <p:tags r:id="rId14"/>
            </p:custDataLst>
          </p:nvPr>
        </p:nvSpPr>
        <p:spPr bwMode="auto">
          <a:xfrm>
            <a:off x="7357369" y="3790722"/>
            <a:ext cx="361175" cy="82554"/>
          </a:xfrm>
          <a:custGeom>
            <a:avLst/>
            <a:gdLst>
              <a:gd name="T0" fmla="*/ 277 w 315"/>
              <a:gd name="T1" fmla="*/ 0 h 72"/>
              <a:gd name="T2" fmla="*/ 239 w 315"/>
              <a:gd name="T3" fmla="*/ 0 h 72"/>
              <a:gd name="T4" fmla="*/ 76 w 315"/>
              <a:gd name="T5" fmla="*/ 0 h 72"/>
              <a:gd name="T6" fmla="*/ 38 w 315"/>
              <a:gd name="T7" fmla="*/ 0 h 72"/>
              <a:gd name="T8" fmla="*/ 0 w 315"/>
              <a:gd name="T9" fmla="*/ 72 h 72"/>
              <a:gd name="T10" fmla="*/ 48 w 315"/>
              <a:gd name="T11" fmla="*/ 72 h 72"/>
              <a:gd name="T12" fmla="*/ 267 w 315"/>
              <a:gd name="T13" fmla="*/ 72 h 72"/>
              <a:gd name="T14" fmla="*/ 315 w 315"/>
              <a:gd name="T15" fmla="*/ 72 h 72"/>
              <a:gd name="T16" fmla="*/ 277 w 315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" h="72">
                <a:moveTo>
                  <a:pt x="277" y="0"/>
                </a:moveTo>
                <a:lnTo>
                  <a:pt x="239" y="0"/>
                </a:lnTo>
                <a:lnTo>
                  <a:pt x="76" y="0"/>
                </a:lnTo>
                <a:lnTo>
                  <a:pt x="38" y="0"/>
                </a:lnTo>
                <a:lnTo>
                  <a:pt x="0" y="72"/>
                </a:lnTo>
                <a:lnTo>
                  <a:pt x="48" y="72"/>
                </a:lnTo>
                <a:lnTo>
                  <a:pt x="267" y="72"/>
                </a:lnTo>
                <a:lnTo>
                  <a:pt x="315" y="72"/>
                </a:lnTo>
                <a:lnTo>
                  <a:pt x="277" y="0"/>
                </a:lnTo>
                <a:close/>
              </a:path>
            </a:pathLst>
          </a:cu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Oval 214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55975" y="3948952"/>
            <a:ext cx="163962" cy="160522"/>
          </a:xfrm>
          <a:prstGeom prst="ellipse">
            <a:avLst/>
          </a:pr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Freeform 2142"/>
          <p:cNvSpPr/>
          <p:nvPr>
            <p:custDataLst>
              <p:tags r:id="rId16"/>
            </p:custDataLst>
          </p:nvPr>
        </p:nvSpPr>
        <p:spPr bwMode="auto">
          <a:xfrm>
            <a:off x="7359662" y="3873276"/>
            <a:ext cx="163962" cy="133004"/>
          </a:xfrm>
          <a:custGeom>
            <a:avLst/>
            <a:gdLst>
              <a:gd name="T0" fmla="*/ 71 w 71"/>
              <a:gd name="T1" fmla="*/ 34 h 58"/>
              <a:gd name="T2" fmla="*/ 51 w 71"/>
              <a:gd name="T3" fmla="*/ 1 h 58"/>
              <a:gd name="T4" fmla="*/ 51 w 71"/>
              <a:gd name="T5" fmla="*/ 0 h 58"/>
              <a:gd name="T6" fmla="*/ 23 w 71"/>
              <a:gd name="T7" fmla="*/ 0 h 58"/>
              <a:gd name="T8" fmla="*/ 0 w 71"/>
              <a:gd name="T9" fmla="*/ 0 h 58"/>
              <a:gd name="T10" fmla="*/ 0 w 71"/>
              <a:gd name="T11" fmla="*/ 0 h 58"/>
              <a:gd name="T12" fmla="*/ 44 w 71"/>
              <a:gd name="T13" fmla="*/ 58 h 58"/>
              <a:gd name="T14" fmla="*/ 71 w 71"/>
              <a:gd name="T15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58">
                <a:moveTo>
                  <a:pt x="71" y="34"/>
                </a:moveTo>
                <a:cubicBezTo>
                  <a:pt x="51" y="1"/>
                  <a:pt x="51" y="1"/>
                  <a:pt x="51" y="1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4" y="58"/>
                  <a:pt x="44" y="58"/>
                  <a:pt x="44" y="58"/>
                </a:cubicBezTo>
                <a:cubicBezTo>
                  <a:pt x="48" y="45"/>
                  <a:pt x="58" y="36"/>
                  <a:pt x="71" y="34"/>
                </a:cubicBezTo>
                <a:close/>
              </a:path>
            </a:pathLst>
          </a:cu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Freeform 2143"/>
          <p:cNvSpPr/>
          <p:nvPr>
            <p:custDataLst>
              <p:tags r:id="rId17"/>
            </p:custDataLst>
          </p:nvPr>
        </p:nvSpPr>
        <p:spPr bwMode="auto">
          <a:xfrm>
            <a:off x="7553435" y="3873276"/>
            <a:ext cx="162815" cy="133004"/>
          </a:xfrm>
          <a:custGeom>
            <a:avLst/>
            <a:gdLst>
              <a:gd name="T0" fmla="*/ 20 w 71"/>
              <a:gd name="T1" fmla="*/ 0 h 58"/>
              <a:gd name="T2" fmla="*/ 20 w 71"/>
              <a:gd name="T3" fmla="*/ 1 h 58"/>
              <a:gd name="T4" fmla="*/ 0 w 71"/>
              <a:gd name="T5" fmla="*/ 34 h 58"/>
              <a:gd name="T6" fmla="*/ 27 w 71"/>
              <a:gd name="T7" fmla="*/ 58 h 58"/>
              <a:gd name="T8" fmla="*/ 71 w 71"/>
              <a:gd name="T9" fmla="*/ 0 h 58"/>
              <a:gd name="T10" fmla="*/ 71 w 71"/>
              <a:gd name="T11" fmla="*/ 0 h 58"/>
              <a:gd name="T12" fmla="*/ 48 w 71"/>
              <a:gd name="T13" fmla="*/ 0 h 58"/>
              <a:gd name="T14" fmla="*/ 20 w 71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58">
                <a:moveTo>
                  <a:pt x="20" y="0"/>
                </a:moveTo>
                <a:cubicBezTo>
                  <a:pt x="20" y="1"/>
                  <a:pt x="20" y="1"/>
                  <a:pt x="20" y="1"/>
                </a:cubicBezTo>
                <a:cubicBezTo>
                  <a:pt x="0" y="34"/>
                  <a:pt x="0" y="34"/>
                  <a:pt x="0" y="34"/>
                </a:cubicBezTo>
                <a:cubicBezTo>
                  <a:pt x="13" y="36"/>
                  <a:pt x="23" y="45"/>
                  <a:pt x="27" y="58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48" y="0"/>
                  <a:pt x="48" y="0"/>
                  <a:pt x="48" y="0"/>
                </a:cubicBezTo>
                <a:lnTo>
                  <a:pt x="20" y="0"/>
                </a:lnTo>
                <a:close/>
              </a:path>
            </a:pathLst>
          </a:cu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Line 214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7523624" y="3992522"/>
            <a:ext cx="16053" cy="18345"/>
          </a:xfrm>
          <a:prstGeom prst="line">
            <a:avLst/>
          </a:pr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Line 214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7539675" y="3992522"/>
            <a:ext cx="0" cy="71089"/>
          </a:xfrm>
          <a:prstGeom prst="line">
            <a:avLst/>
          </a:pr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Line 214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7519037" y="4063610"/>
            <a:ext cx="43570" cy="0"/>
          </a:xfrm>
          <a:prstGeom prst="line">
            <a:avLst/>
          </a:prstGeom>
          <a:noFill/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Овал 61"/>
          <p:cNvSpPr/>
          <p:nvPr>
            <p:custDataLst>
              <p:tags r:id="rId21"/>
            </p:custDataLst>
          </p:nvPr>
        </p:nvSpPr>
        <p:spPr>
          <a:xfrm>
            <a:off x="8894956" y="3320296"/>
            <a:ext cx="1223621" cy="1223620"/>
          </a:xfrm>
          <a:prstGeom prst="ellipse">
            <a:avLst/>
          </a:prstGeom>
          <a:solidFill>
            <a:srgbClr val="5B9BD5">
              <a:lumMod val="60000"/>
              <a:lumOff val="40000"/>
            </a:srgbClr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lvl="0" algn="ctr"/>
            <a:endParaRPr lang="en-US" altLang="zh-CN" sz="20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sp>
        <p:nvSpPr>
          <p:cNvPr id="40" name="Овал 39"/>
          <p:cNvSpPr/>
          <p:nvPr>
            <p:custDataLst>
              <p:tags r:id="rId22"/>
            </p:custDataLst>
          </p:nvPr>
        </p:nvSpPr>
        <p:spPr>
          <a:xfrm>
            <a:off x="9055584" y="1479650"/>
            <a:ext cx="919325" cy="919324"/>
          </a:xfrm>
          <a:prstGeom prst="ellipse">
            <a:avLst/>
          </a:prstGeom>
          <a:solidFill>
            <a:srgbClr val="5B9BD5"/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 defTabSz="1218565"/>
            <a:endParaRPr lang="ru-RU" sz="16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sp>
        <p:nvSpPr>
          <p:cNvPr id="7" name="Freeform 771"/>
          <p:cNvSpPr/>
          <p:nvPr>
            <p:custDataLst>
              <p:tags r:id="rId23"/>
            </p:custDataLst>
          </p:nvPr>
        </p:nvSpPr>
        <p:spPr bwMode="auto">
          <a:xfrm>
            <a:off x="9305248" y="1735446"/>
            <a:ext cx="419996" cy="287565"/>
          </a:xfrm>
          <a:custGeom>
            <a:avLst/>
            <a:gdLst>
              <a:gd name="T0" fmla="*/ 0 w 166"/>
              <a:gd name="T1" fmla="*/ 21 h 114"/>
              <a:gd name="T2" fmla="*/ 21 w 166"/>
              <a:gd name="T3" fmla="*/ 0 h 114"/>
              <a:gd name="T4" fmla="*/ 145 w 166"/>
              <a:gd name="T5" fmla="*/ 0 h 114"/>
              <a:gd name="T6" fmla="*/ 166 w 166"/>
              <a:gd name="T7" fmla="*/ 21 h 114"/>
              <a:gd name="T8" fmla="*/ 166 w 166"/>
              <a:gd name="T9" fmla="*/ 92 h 114"/>
              <a:gd name="T10" fmla="*/ 145 w 166"/>
              <a:gd name="T11" fmla="*/ 114 h 114"/>
              <a:gd name="T12" fmla="*/ 21 w 166"/>
              <a:gd name="T13" fmla="*/ 114 h 114"/>
              <a:gd name="T14" fmla="*/ 0 w 166"/>
              <a:gd name="T15" fmla="*/ 92 h 114"/>
              <a:gd name="T16" fmla="*/ 0 w 166"/>
              <a:gd name="T17" fmla="*/ 21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14">
                <a:moveTo>
                  <a:pt x="0" y="21"/>
                </a:moveTo>
                <a:cubicBezTo>
                  <a:pt x="0" y="9"/>
                  <a:pt x="9" y="0"/>
                  <a:pt x="21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6" y="0"/>
                  <a:pt x="166" y="9"/>
                  <a:pt x="166" y="21"/>
                </a:cubicBezTo>
                <a:cubicBezTo>
                  <a:pt x="166" y="92"/>
                  <a:pt x="166" y="92"/>
                  <a:pt x="166" y="92"/>
                </a:cubicBezTo>
                <a:cubicBezTo>
                  <a:pt x="166" y="104"/>
                  <a:pt x="156" y="114"/>
                  <a:pt x="145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9" y="114"/>
                  <a:pt x="0" y="104"/>
                  <a:pt x="0" y="92"/>
                </a:cubicBezTo>
                <a:lnTo>
                  <a:pt x="0" y="21"/>
                </a:lnTo>
                <a:close/>
              </a:path>
            </a:pathLst>
          </a:custGeom>
          <a:solidFill>
            <a:srgbClr val="5B9BD5"/>
          </a:solidFill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Line 772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310293" y="1947335"/>
            <a:ext cx="407383" cy="0"/>
          </a:xfrm>
          <a:prstGeom prst="line">
            <a:avLst/>
          </a:prstGeom>
          <a:solidFill>
            <a:srgbClr val="6ABAF0"/>
          </a:solidFill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Line 77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418761" y="2098686"/>
            <a:ext cx="192971" cy="0"/>
          </a:xfrm>
          <a:prstGeom prst="line">
            <a:avLst/>
          </a:prstGeom>
          <a:solidFill>
            <a:srgbClr val="6ABAF0"/>
          </a:solidFill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Freeform 774"/>
          <p:cNvSpPr/>
          <p:nvPr>
            <p:custDataLst>
              <p:tags r:id="rId26"/>
            </p:custDataLst>
          </p:nvPr>
        </p:nvSpPr>
        <p:spPr bwMode="auto">
          <a:xfrm>
            <a:off x="9443986" y="2025533"/>
            <a:ext cx="39099" cy="68107"/>
          </a:xfrm>
          <a:custGeom>
            <a:avLst/>
            <a:gdLst>
              <a:gd name="T0" fmla="*/ 0 w 15"/>
              <a:gd name="T1" fmla="*/ 27 h 27"/>
              <a:gd name="T2" fmla="*/ 15 w 15"/>
              <a:gd name="T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" h="27">
                <a:moveTo>
                  <a:pt x="0" y="27"/>
                </a:moveTo>
                <a:cubicBezTo>
                  <a:pt x="0" y="27"/>
                  <a:pt x="15" y="18"/>
                  <a:pt x="15" y="0"/>
                </a:cubicBezTo>
              </a:path>
            </a:pathLst>
          </a:custGeom>
          <a:solidFill>
            <a:srgbClr val="6ABAF0"/>
          </a:solidFill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Freeform 775"/>
          <p:cNvSpPr/>
          <p:nvPr>
            <p:custDataLst>
              <p:tags r:id="rId27"/>
            </p:custDataLst>
          </p:nvPr>
        </p:nvSpPr>
        <p:spPr bwMode="auto">
          <a:xfrm>
            <a:off x="9548669" y="2025533"/>
            <a:ext cx="37838" cy="70630"/>
          </a:xfrm>
          <a:custGeom>
            <a:avLst/>
            <a:gdLst>
              <a:gd name="T0" fmla="*/ 15 w 15"/>
              <a:gd name="T1" fmla="*/ 28 h 28"/>
              <a:gd name="T2" fmla="*/ 0 w 15"/>
              <a:gd name="T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" h="28">
                <a:moveTo>
                  <a:pt x="15" y="28"/>
                </a:moveTo>
                <a:cubicBezTo>
                  <a:pt x="15" y="28"/>
                  <a:pt x="0" y="19"/>
                  <a:pt x="0" y="0"/>
                </a:cubicBezTo>
              </a:path>
            </a:pathLst>
          </a:custGeom>
          <a:solidFill>
            <a:srgbClr val="6ABAF0"/>
          </a:solidFill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Freeform 776"/>
          <p:cNvSpPr/>
          <p:nvPr>
            <p:custDataLst>
              <p:tags r:id="rId28"/>
            </p:custDataLst>
          </p:nvPr>
        </p:nvSpPr>
        <p:spPr bwMode="auto">
          <a:xfrm>
            <a:off x="9370833" y="1795986"/>
            <a:ext cx="52972" cy="52972"/>
          </a:xfrm>
          <a:custGeom>
            <a:avLst/>
            <a:gdLst>
              <a:gd name="T0" fmla="*/ 0 w 42"/>
              <a:gd name="T1" fmla="*/ 42 h 42"/>
              <a:gd name="T2" fmla="*/ 0 w 42"/>
              <a:gd name="T3" fmla="*/ 0 h 42"/>
              <a:gd name="T4" fmla="*/ 42 w 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42">
                <a:moveTo>
                  <a:pt x="0" y="42"/>
                </a:moveTo>
                <a:lnTo>
                  <a:pt x="0" y="0"/>
                </a:lnTo>
                <a:lnTo>
                  <a:pt x="42" y="0"/>
                </a:lnTo>
              </a:path>
            </a:pathLst>
          </a:custGeom>
          <a:solidFill>
            <a:srgbClr val="6ABAF0"/>
          </a:solidFill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Line 777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9370833" y="1795986"/>
            <a:ext cx="65585" cy="68107"/>
          </a:xfrm>
          <a:prstGeom prst="line">
            <a:avLst/>
          </a:prstGeom>
          <a:solidFill>
            <a:srgbClr val="6ABAF0"/>
          </a:solidFill>
          <a:ln w="38100" cap="rnd">
            <a:solidFill>
              <a:sysClr val="window" lastClr="FFFFFF"/>
            </a:solidFill>
            <a:prstDash val="solid"/>
            <a:round/>
          </a:ln>
        </p:spPr>
        <p:txBody>
          <a:bodyPr vert="horz" wrap="square" lIns="45715" tIns="22857" rIns="45715" bIns="22857" numCol="1" anchor="t" anchorCtr="0" compatLnSpc="1"/>
          <a:p>
            <a:endParaRPr 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Прямая соединительная линия 12"/>
          <p:cNvCxnSpPr>
            <a:stCxn id="62" idx="0"/>
            <a:endCxn id="40" idx="4"/>
          </p:cNvCxnSpPr>
          <p:nvPr>
            <p:custDataLst>
              <p:tags r:id="rId30"/>
            </p:custDataLst>
          </p:nvPr>
        </p:nvCxnSpPr>
        <p:spPr>
          <a:xfrm flipV="1">
            <a:off x="9506992" y="2398911"/>
            <a:ext cx="8255" cy="921385"/>
          </a:xfrm>
          <a:prstGeom prst="line">
            <a:avLst/>
          </a:prstGeom>
          <a:ln w="889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19" name="Прямая соединительная линия 18"/>
          <p:cNvCxnSpPr>
            <a:stCxn id="39" idx="6"/>
            <a:endCxn id="62" idx="2"/>
          </p:cNvCxnSpPr>
          <p:nvPr>
            <p:custDataLst>
              <p:tags r:id="rId31"/>
            </p:custDataLst>
          </p:nvPr>
        </p:nvCxnSpPr>
        <p:spPr>
          <a:xfrm>
            <a:off x="7955832" y="3932106"/>
            <a:ext cx="939124" cy="740"/>
          </a:xfrm>
          <a:prstGeom prst="line">
            <a:avLst/>
          </a:prstGeom>
          <a:ln w="889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21" name="Прямая соединительная линия 20"/>
          <p:cNvCxnSpPr>
            <a:stCxn id="62" idx="6"/>
            <a:endCxn id="46" idx="2"/>
          </p:cNvCxnSpPr>
          <p:nvPr>
            <p:custDataLst>
              <p:tags r:id="rId32"/>
            </p:custDataLst>
          </p:nvPr>
        </p:nvCxnSpPr>
        <p:spPr>
          <a:xfrm>
            <a:off x="10118577" y="3932106"/>
            <a:ext cx="968900" cy="740"/>
          </a:xfrm>
          <a:prstGeom prst="line">
            <a:avLst/>
          </a:prstGeom>
          <a:ln w="889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63" name="Овал 62"/>
          <p:cNvSpPr/>
          <p:nvPr>
            <p:custDataLst>
              <p:tags r:id="rId33"/>
            </p:custDataLst>
          </p:nvPr>
        </p:nvSpPr>
        <p:spPr>
          <a:xfrm>
            <a:off x="10524907" y="2195035"/>
            <a:ext cx="918000" cy="918000"/>
          </a:xfrm>
          <a:prstGeom prst="ellipse">
            <a:avLst/>
          </a:prstGeom>
          <a:solidFill>
            <a:srgbClr val="FDFDFE"/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>
            <a:normAutofit/>
          </a:bodyPr>
          <a:p>
            <a:pPr lvl="0" algn="ctr">
              <a:lnSpc>
                <a:spcPct val="120000"/>
              </a:lnSpc>
            </a:pPr>
            <a:endParaRPr lang="ru-RU" altLang="zh-CN" sz="1600" b="1" spc="3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sp>
        <p:nvSpPr>
          <p:cNvPr id="78" name="Овал 77"/>
          <p:cNvSpPr/>
          <p:nvPr>
            <p:custDataLst>
              <p:tags r:id="rId34"/>
            </p:custDataLst>
          </p:nvPr>
        </p:nvSpPr>
        <p:spPr>
          <a:xfrm>
            <a:off x="7579105" y="4832386"/>
            <a:ext cx="918000" cy="918000"/>
          </a:xfrm>
          <a:prstGeom prst="ellipse">
            <a:avLst/>
          </a:prstGeom>
          <a:solidFill>
            <a:srgbClr val="FDFDFE"/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>
            <a:normAutofit/>
          </a:bodyPr>
          <a:p>
            <a:pPr lvl="0" algn="ctr">
              <a:lnSpc>
                <a:spcPct val="120000"/>
              </a:lnSpc>
            </a:pPr>
            <a:endParaRPr lang="ru-RU" altLang="zh-CN" sz="1600" b="1" spc="3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sp>
        <p:nvSpPr>
          <p:cNvPr id="8" name="Овал 63"/>
          <p:cNvSpPr/>
          <p:nvPr>
            <p:custDataLst>
              <p:tags r:id="rId35"/>
            </p:custDataLst>
          </p:nvPr>
        </p:nvSpPr>
        <p:spPr>
          <a:xfrm>
            <a:off x="10524907" y="4867838"/>
            <a:ext cx="918000" cy="918000"/>
          </a:xfrm>
          <a:prstGeom prst="ellipse">
            <a:avLst/>
          </a:prstGeom>
          <a:solidFill>
            <a:srgbClr val="FDFDFE"/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>
            <a:normAutofit/>
          </a:bodyPr>
          <a:p>
            <a:pPr lvl="0" algn="ctr">
              <a:lnSpc>
                <a:spcPct val="120000"/>
              </a:lnSpc>
            </a:pPr>
            <a:endParaRPr lang="ru-RU" altLang="zh-CN" sz="1600" b="1" spc="3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sp>
        <p:nvSpPr>
          <p:cNvPr id="87" name="Овал 86"/>
          <p:cNvSpPr/>
          <p:nvPr>
            <p:custDataLst>
              <p:tags r:id="rId36"/>
            </p:custDataLst>
          </p:nvPr>
        </p:nvSpPr>
        <p:spPr>
          <a:xfrm>
            <a:off x="7579105" y="2195035"/>
            <a:ext cx="918000" cy="918000"/>
          </a:xfrm>
          <a:prstGeom prst="ellipse">
            <a:avLst/>
          </a:prstGeom>
          <a:solidFill>
            <a:srgbClr val="FDFDFE"/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>
            <a:normAutofit/>
          </a:bodyPr>
          <a:p>
            <a:pPr lvl="0" algn="ctr">
              <a:lnSpc>
                <a:spcPct val="120000"/>
              </a:lnSpc>
            </a:pPr>
            <a:endParaRPr lang="ru-RU" altLang="zh-CN" sz="1600" b="1" spc="3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cxnSp>
        <p:nvCxnSpPr>
          <p:cNvPr id="35" name="Прямая соединительная линия 34"/>
          <p:cNvCxnSpPr>
            <a:stCxn id="62" idx="7"/>
            <a:endCxn id="63" idx="3"/>
          </p:cNvCxnSpPr>
          <p:nvPr>
            <p:custDataLst>
              <p:tags r:id="rId37"/>
            </p:custDataLst>
          </p:nvPr>
        </p:nvCxnSpPr>
        <p:spPr>
          <a:xfrm flipV="1">
            <a:off x="9939382" y="2978597"/>
            <a:ext cx="719963" cy="520894"/>
          </a:xfrm>
          <a:prstGeom prst="line">
            <a:avLst/>
          </a:prstGeom>
          <a:ln w="889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37" name="Прямая соединительная линия 36"/>
          <p:cNvCxnSpPr>
            <a:stCxn id="62" idx="1"/>
            <a:endCxn id="87" idx="5"/>
          </p:cNvCxnSpPr>
          <p:nvPr>
            <p:custDataLst>
              <p:tags r:id="rId38"/>
            </p:custDataLst>
          </p:nvPr>
        </p:nvCxnSpPr>
        <p:spPr>
          <a:xfrm flipH="1" flipV="1">
            <a:off x="8362951" y="2978791"/>
            <a:ext cx="711200" cy="520700"/>
          </a:xfrm>
          <a:prstGeom prst="line">
            <a:avLst/>
          </a:prstGeom>
          <a:ln w="889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41" name="Прямая соединительная линия 40"/>
          <p:cNvCxnSpPr>
            <a:stCxn id="62" idx="3"/>
            <a:endCxn id="78" idx="7"/>
          </p:cNvCxnSpPr>
          <p:nvPr>
            <p:custDataLst>
              <p:tags r:id="rId39"/>
            </p:custDataLst>
          </p:nvPr>
        </p:nvCxnSpPr>
        <p:spPr>
          <a:xfrm flipH="1">
            <a:off x="8362951" y="4364721"/>
            <a:ext cx="711200" cy="601980"/>
          </a:xfrm>
          <a:prstGeom prst="line">
            <a:avLst/>
          </a:prstGeom>
          <a:ln w="889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cxnSp>
        <p:nvCxnSpPr>
          <p:cNvPr id="44" name="Прямая соединительная линия 43"/>
          <p:cNvCxnSpPr>
            <a:stCxn id="62" idx="5"/>
            <a:endCxn id="8" idx="1"/>
          </p:cNvCxnSpPr>
          <p:nvPr>
            <p:custDataLst>
              <p:tags r:id="rId40"/>
            </p:custDataLst>
          </p:nvPr>
        </p:nvCxnSpPr>
        <p:spPr>
          <a:xfrm>
            <a:off x="9939382" y="4364721"/>
            <a:ext cx="720090" cy="637540"/>
          </a:xfrm>
          <a:prstGeom prst="line">
            <a:avLst/>
          </a:prstGeom>
          <a:ln w="889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9" name="Овал 39"/>
          <p:cNvSpPr/>
          <p:nvPr>
            <p:custDataLst>
              <p:tags r:id="rId41"/>
            </p:custDataLst>
          </p:nvPr>
        </p:nvSpPr>
        <p:spPr>
          <a:xfrm rot="10800000">
            <a:off x="9055584" y="5467296"/>
            <a:ext cx="919325" cy="919324"/>
          </a:xfrm>
          <a:prstGeom prst="ellipse">
            <a:avLst/>
          </a:prstGeom>
          <a:solidFill>
            <a:srgbClr val="5B9BD5"/>
          </a:solidFill>
          <a:ln w="1270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p>
            <a:pPr algn="ctr" defTabSz="1218565"/>
            <a:endParaRPr lang="ru-RU" sz="16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  <a:cs typeface="Roboto" panose="02000000000000000000" charset="0"/>
            </a:endParaRPr>
          </a:p>
        </p:txBody>
      </p:sp>
      <p:cxnSp>
        <p:nvCxnSpPr>
          <p:cNvPr id="75" name="Прямая соединительная линия 12"/>
          <p:cNvCxnSpPr>
            <a:endCxn id="9" idx="4"/>
          </p:cNvCxnSpPr>
          <p:nvPr>
            <p:custDataLst>
              <p:tags r:id="rId42"/>
            </p:custDataLst>
          </p:nvPr>
        </p:nvCxnSpPr>
        <p:spPr>
          <a:xfrm flipH="1">
            <a:off x="9515246" y="4545974"/>
            <a:ext cx="8482" cy="921322"/>
          </a:xfrm>
          <a:prstGeom prst="line">
            <a:avLst/>
          </a:prstGeom>
          <a:ln w="88900">
            <a:solidFill>
              <a:srgbClr val="5B9BD5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0" name="digital-camera_155692"/>
          <p:cNvSpPr>
            <a:spLocks noChangeAspect="1"/>
          </p:cNvSpPr>
          <p:nvPr>
            <p:custDataLst>
              <p:tags r:id="rId43"/>
            </p:custDataLst>
          </p:nvPr>
        </p:nvSpPr>
        <p:spPr bwMode="auto">
          <a:xfrm>
            <a:off x="9262066" y="5728973"/>
            <a:ext cx="506360" cy="395970"/>
          </a:xfrm>
          <a:custGeom>
            <a:avLst/>
            <a:gdLst>
              <a:gd name="connsiteX0" fmla="*/ 303336 w 606580"/>
              <a:gd name="connsiteY0" fmla="*/ 221461 h 474341"/>
              <a:gd name="connsiteX1" fmla="*/ 257000 w 606580"/>
              <a:gd name="connsiteY1" fmla="*/ 267443 h 474341"/>
              <a:gd name="connsiteX2" fmla="*/ 303336 w 606580"/>
              <a:gd name="connsiteY2" fmla="*/ 313518 h 474341"/>
              <a:gd name="connsiteX3" fmla="*/ 349579 w 606580"/>
              <a:gd name="connsiteY3" fmla="*/ 267443 h 474341"/>
              <a:gd name="connsiteX4" fmla="*/ 303336 w 606580"/>
              <a:gd name="connsiteY4" fmla="*/ 221461 h 474341"/>
              <a:gd name="connsiteX5" fmla="*/ 0 w 606580"/>
              <a:gd name="connsiteY5" fmla="*/ 203229 h 474341"/>
              <a:gd name="connsiteX6" fmla="*/ 174277 w 606580"/>
              <a:gd name="connsiteY6" fmla="*/ 203229 h 474341"/>
              <a:gd name="connsiteX7" fmla="*/ 158864 w 606580"/>
              <a:gd name="connsiteY7" fmla="*/ 267462 h 474341"/>
              <a:gd name="connsiteX8" fmla="*/ 303336 w 606580"/>
              <a:gd name="connsiteY8" fmla="*/ 411035 h 474341"/>
              <a:gd name="connsiteX9" fmla="*/ 447809 w 606580"/>
              <a:gd name="connsiteY9" fmla="*/ 267462 h 474341"/>
              <a:gd name="connsiteX10" fmla="*/ 432303 w 606580"/>
              <a:gd name="connsiteY10" fmla="*/ 203229 h 474341"/>
              <a:gd name="connsiteX11" fmla="*/ 606580 w 606580"/>
              <a:gd name="connsiteY11" fmla="*/ 203229 h 474341"/>
              <a:gd name="connsiteX12" fmla="*/ 606580 w 606580"/>
              <a:gd name="connsiteY12" fmla="*/ 436525 h 474341"/>
              <a:gd name="connsiteX13" fmla="*/ 568698 w 606580"/>
              <a:gd name="connsiteY13" fmla="*/ 474341 h 474341"/>
              <a:gd name="connsiteX14" fmla="*/ 37882 w 606580"/>
              <a:gd name="connsiteY14" fmla="*/ 474341 h 474341"/>
              <a:gd name="connsiteX15" fmla="*/ 0 w 606580"/>
              <a:gd name="connsiteY15" fmla="*/ 436525 h 474341"/>
              <a:gd name="connsiteX16" fmla="*/ 303336 w 606580"/>
              <a:gd name="connsiteY16" fmla="*/ 161665 h 474341"/>
              <a:gd name="connsiteX17" fmla="*/ 409843 w 606580"/>
              <a:gd name="connsiteY17" fmla="*/ 267443 h 474341"/>
              <a:gd name="connsiteX18" fmla="*/ 303336 w 606580"/>
              <a:gd name="connsiteY18" fmla="*/ 373220 h 474341"/>
              <a:gd name="connsiteX19" fmla="*/ 196736 w 606580"/>
              <a:gd name="connsiteY19" fmla="*/ 267443 h 474341"/>
              <a:gd name="connsiteX20" fmla="*/ 303336 w 606580"/>
              <a:gd name="connsiteY20" fmla="*/ 161665 h 474341"/>
              <a:gd name="connsiteX21" fmla="*/ 230079 w 606580"/>
              <a:gd name="connsiteY21" fmla="*/ 0 h 474341"/>
              <a:gd name="connsiteX22" fmla="*/ 376501 w 606580"/>
              <a:gd name="connsiteY22" fmla="*/ 0 h 474341"/>
              <a:gd name="connsiteX23" fmla="*/ 437317 w 606580"/>
              <a:gd name="connsiteY23" fmla="*/ 60543 h 474341"/>
              <a:gd name="connsiteX24" fmla="*/ 568698 w 606580"/>
              <a:gd name="connsiteY24" fmla="*/ 60543 h 474341"/>
              <a:gd name="connsiteX25" fmla="*/ 606580 w 606580"/>
              <a:gd name="connsiteY25" fmla="*/ 98371 h 474341"/>
              <a:gd name="connsiteX26" fmla="*/ 606580 w 606580"/>
              <a:gd name="connsiteY26" fmla="*/ 165405 h 474341"/>
              <a:gd name="connsiteX27" fmla="*/ 404820 w 606580"/>
              <a:gd name="connsiteY27" fmla="*/ 165405 h 474341"/>
              <a:gd name="connsiteX28" fmla="*/ 303336 w 606580"/>
              <a:gd name="connsiteY28" fmla="*/ 123868 h 474341"/>
              <a:gd name="connsiteX29" fmla="*/ 201853 w 606580"/>
              <a:gd name="connsiteY29" fmla="*/ 165405 h 474341"/>
              <a:gd name="connsiteX30" fmla="*/ 0 w 606580"/>
              <a:gd name="connsiteY30" fmla="*/ 165405 h 474341"/>
              <a:gd name="connsiteX31" fmla="*/ 0 w 606580"/>
              <a:gd name="connsiteY31" fmla="*/ 98371 h 474341"/>
              <a:gd name="connsiteX32" fmla="*/ 37882 w 606580"/>
              <a:gd name="connsiteY32" fmla="*/ 60543 h 474341"/>
              <a:gd name="connsiteX33" fmla="*/ 169263 w 606580"/>
              <a:gd name="connsiteY33" fmla="*/ 60543 h 474341"/>
              <a:gd name="connsiteX34" fmla="*/ 230079 w 606580"/>
              <a:gd name="connsiteY34" fmla="*/ 0 h 47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6580" h="474341">
                <a:moveTo>
                  <a:pt x="303336" y="221461"/>
                </a:moveTo>
                <a:cubicBezTo>
                  <a:pt x="277800" y="221461"/>
                  <a:pt x="257000" y="242041"/>
                  <a:pt x="257000" y="267443"/>
                </a:cubicBezTo>
                <a:cubicBezTo>
                  <a:pt x="257000" y="292844"/>
                  <a:pt x="277800" y="313518"/>
                  <a:pt x="303336" y="313518"/>
                </a:cubicBezTo>
                <a:cubicBezTo>
                  <a:pt x="328779" y="313518"/>
                  <a:pt x="349579" y="292844"/>
                  <a:pt x="349579" y="267443"/>
                </a:cubicBezTo>
                <a:cubicBezTo>
                  <a:pt x="349579" y="242041"/>
                  <a:pt x="328872" y="221461"/>
                  <a:pt x="303336" y="221461"/>
                </a:cubicBezTo>
                <a:close/>
                <a:moveTo>
                  <a:pt x="0" y="203229"/>
                </a:moveTo>
                <a:lnTo>
                  <a:pt x="174277" y="203229"/>
                </a:lnTo>
                <a:cubicBezTo>
                  <a:pt x="164528" y="222601"/>
                  <a:pt x="158864" y="244383"/>
                  <a:pt x="158864" y="267462"/>
                </a:cubicBezTo>
                <a:cubicBezTo>
                  <a:pt x="158864" y="346617"/>
                  <a:pt x="223672" y="411035"/>
                  <a:pt x="303336" y="411035"/>
                </a:cubicBezTo>
                <a:cubicBezTo>
                  <a:pt x="383001" y="411035"/>
                  <a:pt x="447809" y="346617"/>
                  <a:pt x="447809" y="267462"/>
                </a:cubicBezTo>
                <a:cubicBezTo>
                  <a:pt x="447809" y="244383"/>
                  <a:pt x="442145" y="222601"/>
                  <a:pt x="432303" y="203229"/>
                </a:cubicBezTo>
                <a:lnTo>
                  <a:pt x="606580" y="203229"/>
                </a:lnTo>
                <a:lnTo>
                  <a:pt x="606580" y="436525"/>
                </a:lnTo>
                <a:cubicBezTo>
                  <a:pt x="606580" y="457287"/>
                  <a:pt x="589589" y="474341"/>
                  <a:pt x="568698" y="474341"/>
                </a:cubicBezTo>
                <a:lnTo>
                  <a:pt x="37882" y="474341"/>
                </a:lnTo>
                <a:cubicBezTo>
                  <a:pt x="17084" y="474341"/>
                  <a:pt x="0" y="457287"/>
                  <a:pt x="0" y="436525"/>
                </a:cubicBezTo>
                <a:close/>
                <a:moveTo>
                  <a:pt x="303336" y="161665"/>
                </a:moveTo>
                <a:cubicBezTo>
                  <a:pt x="362022" y="161665"/>
                  <a:pt x="409843" y="209131"/>
                  <a:pt x="409843" y="267443"/>
                </a:cubicBezTo>
                <a:cubicBezTo>
                  <a:pt x="409843" y="325755"/>
                  <a:pt x="362114" y="373220"/>
                  <a:pt x="303336" y="373220"/>
                </a:cubicBezTo>
                <a:cubicBezTo>
                  <a:pt x="244557" y="373220"/>
                  <a:pt x="196736" y="325755"/>
                  <a:pt x="196736" y="267443"/>
                </a:cubicBezTo>
                <a:cubicBezTo>
                  <a:pt x="196736" y="209131"/>
                  <a:pt x="244557" y="161665"/>
                  <a:pt x="303336" y="161665"/>
                </a:cubicBezTo>
                <a:close/>
                <a:moveTo>
                  <a:pt x="230079" y="0"/>
                </a:moveTo>
                <a:lnTo>
                  <a:pt x="376501" y="0"/>
                </a:lnTo>
                <a:cubicBezTo>
                  <a:pt x="410019" y="0"/>
                  <a:pt x="437317" y="27165"/>
                  <a:pt x="437317" y="60543"/>
                </a:cubicBezTo>
                <a:lnTo>
                  <a:pt x="568698" y="60543"/>
                </a:lnTo>
                <a:cubicBezTo>
                  <a:pt x="589589" y="60543"/>
                  <a:pt x="606580" y="77603"/>
                  <a:pt x="606580" y="98371"/>
                </a:cubicBezTo>
                <a:lnTo>
                  <a:pt x="606580" y="165405"/>
                </a:lnTo>
                <a:lnTo>
                  <a:pt x="404820" y="165405"/>
                </a:lnTo>
                <a:cubicBezTo>
                  <a:pt x="378730" y="139722"/>
                  <a:pt x="342797" y="123868"/>
                  <a:pt x="303336" y="123868"/>
                </a:cubicBezTo>
                <a:cubicBezTo>
                  <a:pt x="263783" y="123868"/>
                  <a:pt x="227943" y="139722"/>
                  <a:pt x="201853" y="165405"/>
                </a:cubicBezTo>
                <a:lnTo>
                  <a:pt x="0" y="165405"/>
                </a:lnTo>
                <a:lnTo>
                  <a:pt x="0" y="98371"/>
                </a:lnTo>
                <a:cubicBezTo>
                  <a:pt x="0" y="77603"/>
                  <a:pt x="17084" y="60543"/>
                  <a:pt x="37882" y="60543"/>
                </a:cubicBezTo>
                <a:lnTo>
                  <a:pt x="169263" y="60543"/>
                </a:lnTo>
                <a:cubicBezTo>
                  <a:pt x="169263" y="27165"/>
                  <a:pt x="196561" y="0"/>
                  <a:pt x="230079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</p:sp>
      <p:sp>
        <p:nvSpPr>
          <p:cNvPr id="23" name="文本框 22"/>
          <p:cNvSpPr txBox="1"/>
          <p:nvPr>
            <p:custDataLst>
              <p:tags r:id="rId44"/>
            </p:custDataLst>
          </p:nvPr>
        </p:nvSpPr>
        <p:spPr>
          <a:xfrm>
            <a:off x="8998693" y="3484020"/>
            <a:ext cx="1016147" cy="89617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伪元素</a:t>
            </a:r>
            <a:endParaRPr lang="zh-CN" altLang="en-US" sz="2000" b="1" spc="3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>
            <p:custDataLst>
              <p:tags r:id="rId45"/>
            </p:custDataLst>
          </p:nvPr>
        </p:nvSpPr>
        <p:spPr>
          <a:xfrm>
            <a:off x="7608034" y="2274742"/>
            <a:ext cx="860142" cy="758586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en-US" altLang="zh-CN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first-line</a:t>
            </a:r>
            <a:endParaRPr lang="en-US" altLang="zh-CN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46"/>
            </p:custDataLst>
          </p:nvPr>
        </p:nvSpPr>
        <p:spPr>
          <a:xfrm>
            <a:off x="7608034" y="4886256"/>
            <a:ext cx="860142" cy="8102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p>
            <a:pPr algn="ctr">
              <a:lnSpc>
                <a:spcPct val="130000"/>
              </a:lnSpc>
            </a:pPr>
            <a:r>
              <a:rPr lang="en-US" altLang="zh-CN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before</a:t>
            </a:r>
            <a:endParaRPr lang="en-US" altLang="zh-CN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>
            <p:custDataLst>
              <p:tags r:id="rId47"/>
            </p:custDataLst>
          </p:nvPr>
        </p:nvSpPr>
        <p:spPr>
          <a:xfrm>
            <a:off x="10553836" y="4921708"/>
            <a:ext cx="860142" cy="8102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p>
            <a:pPr algn="ctr">
              <a:lnSpc>
                <a:spcPct val="130000"/>
              </a:lnSpc>
            </a:pPr>
            <a:r>
              <a:rPr lang="en-US" altLang="zh-CN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after</a:t>
            </a:r>
            <a:endParaRPr lang="en-US" altLang="zh-CN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文本框 90"/>
          <p:cNvSpPr txBox="1"/>
          <p:nvPr>
            <p:custDataLst>
              <p:tags r:id="rId48"/>
            </p:custDataLst>
          </p:nvPr>
        </p:nvSpPr>
        <p:spPr>
          <a:xfrm>
            <a:off x="10553836" y="2274742"/>
            <a:ext cx="860142" cy="758586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pPr algn="ctr">
              <a:lnSpc>
                <a:spcPct val="130000"/>
              </a:lnSpc>
            </a:pPr>
            <a:r>
              <a:rPr lang="en-US" altLang="zh-CN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first-letter</a:t>
            </a:r>
            <a:endParaRPr lang="en-US" altLang="zh-CN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  <p:bldP spid="17" grpId="0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3"/>
  <p:tag name="KSO_WM_UNIT_ID" val="diagram20169020_5*m_h_i*1_2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f"/>
  <p:tag name="KSO_WM_UNIT_INDEX" val="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m1-1"/>
  <p:tag name="KSO_WM_UNIT_ID" val="diagram20169020_5*m_h_f*1_2_1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5*m_h_a*1_2_1"/>
  <p:tag name="KSO_WM_UNIT_PRESET_TEXT" val="点击此处添加标题"/>
  <p:tag name="KSO_WM_UNIT_TEXT_FILL_FORE_SCHEMECOLOR_INDEX" val="6"/>
  <p:tag name="KSO_WM_UNIT_TEXT_FILL_TYPE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2"/>
  <p:tag name="KSO_WM_UNIT_ID" val="diagram20169020_5*m_h_i*1_3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3"/>
  <p:tag name="KSO_WM_UNIT_ID" val="diagram20169020_5*m_h_i*1_3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4"/>
  <p:tag name="KSO_WM_UNIT_ID" val="diagram20169020_5*m_h_i*1_3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f"/>
  <p:tag name="KSO_WM_UNIT_INDEX" val="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m1-1"/>
  <p:tag name="KSO_WM_UNIT_ID" val="diagram20169020_5*m_h_f*1_3_1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5*m_h_a*1_3_1"/>
  <p:tag name="KSO_WM_UNIT_PRESET_TEXT" val="点击此处添加标题"/>
  <p:tag name="KSO_WM_UNIT_TEXT_FILL_FORE_SCHEMECOLOR_INDEX" val="5"/>
  <p:tag name="KSO_WM_UNIT_TEXT_FILL_TYPE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"/>
  <p:tag name="KSO_WM_UNIT_ID" val="diagram20169020_5*m_h_i*1_4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2"/>
  <p:tag name="KSO_WM_UNIT_ID" val="diagram20169020_5*m_h_i*1_4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3"/>
  <p:tag name="KSO_WM_UNIT_ID" val="diagram20169020_5*m_h_i*1_4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f"/>
  <p:tag name="KSO_WM_UNIT_INDEX" val="1_4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m1-1"/>
  <p:tag name="KSO_WM_UNIT_ID" val="diagram20169020_5*m_h_f*1_4_1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5*m_h_a*1_4_1"/>
  <p:tag name="KSO_WM_UNIT_PRESET_TEXT" val="点击此处添加标题"/>
  <p:tag name="KSO_WM_UNIT_TEXT_FILL_FORE_SCHEMECOLOR_INDEX" val="6"/>
  <p:tag name="KSO_WM_UNIT_TEXT_FILL_TYPE" val="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5_2"/>
  <p:tag name="KSO_WM_UNIT_ID" val="diagram20169020_5*m_h_i*1_5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5_3"/>
  <p:tag name="KSO_WM_UNIT_ID" val="diagram20169020_5*m_h_i*1_5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5_4"/>
  <p:tag name="KSO_WM_UNIT_ID" val="diagram20169020_5*m_h_i*1_5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f"/>
  <p:tag name="KSO_WM_UNIT_INDEX" val="1_5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m1-1"/>
  <p:tag name="KSO_WM_UNIT_ID" val="diagram20169020_5*m_h_f*1_5_1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5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5*m_h_a*1_5_1"/>
  <p:tag name="KSO_WM_UNIT_PRESET_TEXT" val="点击此处添加标题"/>
  <p:tag name="KSO_WM_UNIT_TEXT_FILL_FORE_SCHEMECOLOR_INDEX" val="5"/>
  <p:tag name="KSO_WM_UNIT_TEXT_FILL_TYPE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6"/>
  <p:tag name="KSO_WM_UNIT_ID" val="diagram20169020_5*m_h_i*1_3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5"/>
  <p:tag name="KSO_WM_UNIT_ID" val="diagram20169020_5*m_h_i*1_4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6"/>
  <p:tag name="KSO_WM_UNIT_ID" val="diagram20169020_5*m_h_i*1_4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7"/>
  <p:tag name="KSO_WM_UNIT_ID" val="diagram20169020_5*m_h_i*1_4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8"/>
  <p:tag name="KSO_WM_UNIT_ID" val="diagram20169020_5*m_h_i*1_4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9"/>
  <p:tag name="KSO_WM_UNIT_ID" val="diagram20169020_5*m_h_i*1_4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0"/>
  <p:tag name="KSO_WM_UNIT_ID" val="diagram20169020_5*m_h_i*1_4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1"/>
  <p:tag name="KSO_WM_UNIT_ID" val="diagram20169020_5*m_h_i*1_4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2"/>
  <p:tag name="KSO_WM_UNIT_ID" val="diagram20169020_5*m_h_i*1_4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5_6"/>
  <p:tag name="KSO_WM_UNIT_ID" val="diagram20169020_5*m_h_i*1_5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5_7"/>
  <p:tag name="KSO_WM_UNIT_ID" val="diagram20169020_5*m_h_i*1_5_7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5_8"/>
  <p:tag name="KSO_WM_UNIT_ID" val="diagram20169020_5*m_h_i*1_5_8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5"/>
  <p:tag name="KSO_WM_UNIT_ID" val="diagram20169020_5*m_h_i*1_2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6"/>
  <p:tag name="KSO_WM_UNIT_ID" val="diagram20169020_5*m_h_i*1_2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7"/>
  <p:tag name="KSO_WM_UNIT_ID" val="diagram20169020_5*m_h_i*1_2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8"/>
  <p:tag name="KSO_WM_UNIT_ID" val="diagram20169020_5*m_h_i*1_2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9"/>
  <p:tag name="KSO_WM_UNIT_ID" val="diagram20169020_5*m_h_i*1_2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0"/>
  <p:tag name="KSO_WM_UNIT_ID" val="diagram20169020_5*m_h_i*1_2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1"/>
  <p:tag name="KSO_WM_UNIT_ID" val="diagram20169020_5*m_h_i*1_2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2"/>
  <p:tag name="KSO_WM_UNIT_ID" val="diagram20169020_5*m_h_i*1_2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143.xml><?xml version="1.0" encoding="utf-8"?>
<p:tagLst xmlns:p="http://schemas.openxmlformats.org/presentationml/2006/main">
  <p:tag name="KSO_WM_UNIT_TABLE_BEAUTIFY" val="smartTable{314b80d5-afc9-4635-8dc5-f8e985ce6801}"/>
  <p:tag name="TABLE_ENDDRAG_ORIGIN_RECT" val="809*210"/>
  <p:tag name="TABLE_ENDDRAG_RECT" val="75*330*809*180"/>
</p:tagLst>
</file>

<file path=ppt/tags/tag144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2_1"/>
  <p:tag name="KSO_WM_UNIT_ID" val="diagram20168722_2*l_h_i*1_2_1"/>
  <p:tag name="KSO_WM_UNIT_LAYERLEVEL" val="1_1_1"/>
  <p:tag name="KSO_WM_DIAGRAM_GROUP_CODE" val="l1-1"/>
  <p:tag name="KSO_WM_UNIT_LINE_FORE_SCHEMECOLOR_INDEX" val="6"/>
  <p:tag name="KSO_WM_UNIT_LINE_FILL_TYPE" val="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f"/>
  <p:tag name="KSO_WM_UNIT_INDEX" val="1_2_1"/>
  <p:tag name="KSO_WM_UNIT_LAYERLEVEL" val="1_1_1"/>
  <p:tag name="KSO_WM_UNIT_VALUE" val="16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l1-1"/>
  <p:tag name="KSO_WM_UNIT_ID" val="diagram20168722_2*l_h_f*1_2_1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156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1"/>
  <p:tag name="KSO_WM_UNIT_ID" val="diagram2018200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2"/>
  <p:tag name="KSO_WM_UNIT_ID" val="diagram20182003_1*l_i*1_2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3"/>
  <p:tag name="KSO_WM_UNIT_ID" val="diagram20182003_1*l_i*1_3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4"/>
  <p:tag name="KSO_WM_UNIT_ID" val="diagram20182003_1*l_i*1_4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0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5"/>
  <p:tag name="KSO_WM_UNIT_ID" val="diagram20182003_1*l_i*1_5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6"/>
  <p:tag name="KSO_WM_UNIT_ID" val="diagram20182003_1*l_i*1_6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7"/>
  <p:tag name="KSO_WM_UNIT_ID" val="diagram20182003_1*l_i*1_7"/>
  <p:tag name="KSO_WM_UNIT_LAYERLEVEL" val="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63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8"/>
  <p:tag name="KSO_WM_UNIT_ID" val="diagram20182003_1*l_i*1_8"/>
  <p:tag name="KSO_WM_UNIT_LAYERLEVEL" val="1_1"/>
  <p:tag name="KSO_WM_DIAGRAM_GROUP_CODE" val="l1-1"/>
  <p:tag name="KSO_WM_UNIT_LINE_FORE_SCHEMECOLOR_INDEX" val="9"/>
  <p:tag name="KSO_WM_UNIT_LINE_FILL_TYPE" val="2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9"/>
  <p:tag name="KSO_WM_UNIT_ID" val="diagram20182003_1*l_i*1_9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10"/>
  <p:tag name="KSO_WM_UNIT_ID" val="diagram20182003_1*l_i*1_10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TEMPLATE_CATEGORY" val="diagram"/>
  <p:tag name="KSO_WM_TEMPLATE_INDEX" val="20182003"/>
  <p:tag name="KSO_WM_TAG_VERSION" val="1.0"/>
  <p:tag name="KSO_WM_BEAUTIFY_FLAG" val="#wm#"/>
  <p:tag name="KSO_WM_UNIT_TYPE" val="l_i"/>
  <p:tag name="KSO_WM_UNIT_INDEX" val="1_12"/>
  <p:tag name="KSO_WM_UNIT_ID" val="diagram20182003_1*l_i*1_1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0"/>
  <p:tag name="KSO_WM_UNIT_ID" val="diagram20200123_3*n_i*1_10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15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1"/>
  <p:tag name="KSO_WM_UNIT_ID" val="diagram20200123_3*n_i*1_11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2"/>
  <p:tag name="KSO_WM_UNIT_ID" val="diagram20200123_3*n_i*1_12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3"/>
  <p:tag name="KSO_WM_UNIT_ID" val="diagram20200123_3*n_i*1_13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4"/>
  <p:tag name="KSO_WM_UNIT_ID" val="diagram20200123_3*n_i*1_14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5"/>
  <p:tag name="KSO_WM_UNIT_ID" val="diagram20200123_3*n_i*1_15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6"/>
  <p:tag name="KSO_WM_UNIT_ID" val="diagram20200123_3*n_i*1_16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8"/>
  <p:tag name="KSO_WM_UNIT_ID" val="diagram20200123_3*n_i*1_18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15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9"/>
  <p:tag name="KSO_WM_UNIT_ID" val="diagram20200123_3*n_i*1_19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0"/>
  <p:tag name="KSO_WM_UNIT_ID" val="diagram20200123_3*n_i*1_20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1"/>
  <p:tag name="KSO_WM_UNIT_ID" val="diagram20200123_3*n_i*1_21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2"/>
  <p:tag name="KSO_WM_UNIT_ID" val="diagram20200123_3*n_i*1_22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3"/>
  <p:tag name="KSO_WM_UNIT_ID" val="diagram20200123_3*n_i*1_23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4"/>
  <p:tag name="KSO_WM_UNIT_ID" val="diagram20200123_3*n_i*1_24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5"/>
  <p:tag name="KSO_WM_UNIT_ID" val="diagram20200123_3*n_i*1_25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00123_3*n_h_i*1_1_1"/>
  <p:tag name="KSO_WM_TEMPLATE_CATEGORY" val="diagram"/>
  <p:tag name="KSO_WM_TEMPLATE_INDEX" val="20200123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14"/>
  <p:tag name="KSO_WM_UNIT_TEXT_FILL_TYPE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ID" val="diagram20200123_3*n_i*1_1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15"/>
  <p:tag name="KSO_WM_UNIT_TEXT_FILL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ID" val="diagram20200123_3*n_i*1_2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3"/>
  <p:tag name="KSO_WM_UNIT_ID" val="diagram20200123_3*n_i*1_3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4"/>
  <p:tag name="KSO_WM_UNIT_ID" val="diagram20200123_3*n_i*1_4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5"/>
  <p:tag name="KSO_WM_UNIT_ID" val="diagram20200123_3*n_i*1_5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9"/>
  <p:tag name="KSO_WM_UNIT_ID" val="diagram20200123_3*n_i*1_9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6"/>
  <p:tag name="KSO_WM_UNIT_ID" val="diagram20200123_3*n_i*1_6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7"/>
  <p:tag name="KSO_WM_UNIT_ID" val="diagram20200123_3*n_i*1_7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8"/>
  <p:tag name="KSO_WM_UNIT_ID" val="diagram20200123_3*n_i*1_8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9"/>
  <p:tag name="KSO_WM_UNIT_LINE_FILL_TYPE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6"/>
  <p:tag name="KSO_WM_UNIT_ID" val="diagram20200123_3*n_i*1_26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9"/>
  <p:tag name="KSO_WM_UNIT_LINE_FILL_TYPE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7"/>
  <p:tag name="KSO_WM_UNIT_ID" val="diagram20200123_3*n_i*1_17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9"/>
  <p:tag name="KSO_WM_UNIT_LINE_FILL_TYPE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200123_3*n_h_h_i*1_2_2_1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LINE_FORE_SCHEMECOLOR_INDEX" val="9"/>
  <p:tag name="KSO_WM_UNIT_LINE_FILL_TYPE" val="2"/>
  <p:tag name="KSO_WM_UNIT_TEXT_FILL_FORE_SCHEMECOLOR_INDEX" val="15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200123_3*n_h_h_i*1_2_3_1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LINE_FORE_SCHEMECOLOR_INDEX" val="9"/>
  <p:tag name="KSO_WM_UNIT_LINE_FILL_TYPE" val="2"/>
  <p:tag name="KSO_WM_UNIT_TEXT_FILL_FORE_SCHEMECOLOR_INDEX" val="15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20200123_3*n_h_h_i*1_2_4_1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LINE_FORE_SCHEMECOLOR_INDEX" val="9"/>
  <p:tag name="KSO_WM_UNIT_LINE_FILL_TYPE" val="2"/>
  <p:tag name="KSO_WM_UNIT_TEXT_FILL_FORE_SCHEMECOLOR_INDEX" val="15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200123_3*n_h_h_i*1_2_1_1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LINE_FORE_SCHEMECOLOR_INDEX" val="9"/>
  <p:tag name="KSO_WM_UNIT_LINE_FILL_TYPE" val="2"/>
  <p:tag name="KSO_WM_UNIT_TEXT_FILL_FORE_SCHEMECOLOR_INDEX" val="15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00123_3*n_h_h_i*1_2_2_2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LINE_FORE_SCHEMECOLOR_INDEX" val="9"/>
  <p:tag name="KSO_WM_UNIT_LINE_FILL_TYPE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200123_3*n_h_h_i*1_2_1_2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LINE_FORE_SCHEMECOLOR_INDEX" val="9"/>
  <p:tag name="KSO_WM_UNIT_LINE_FILL_TYPE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20200123_3*n_h_h_i*1_2_3_2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LINE_FORE_SCHEMECOLOR_INDEX" val="9"/>
  <p:tag name="KSO_WM_UNIT_LINE_FILL_TYPE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20200123_3*n_h_h_i*1_2_4_2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LINE_FORE_SCHEMECOLOR_INDEX" val="9"/>
  <p:tag name="KSO_WM_UNIT_LINE_FILL_TYPE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7"/>
  <p:tag name="KSO_WM_UNIT_ID" val="diagram20200123_3*n_i*1_27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15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8"/>
  <p:tag name="KSO_WM_UNIT_ID" val="diagram20200123_3*n_i*1_28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LINE_FORE_SCHEMECOLOR_INDEX" val="9"/>
  <p:tag name="KSO_WM_UNIT_LINE_FILL_TYPE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9"/>
  <p:tag name="KSO_WM_UNIT_ID" val="diagram20200123_3*n_i*1_29"/>
  <p:tag name="KSO_WM_TEMPLATE_CATEGORY" val="diagram"/>
  <p:tag name="KSO_WM_TEMPLATE_INDEX" val="20200123"/>
  <p:tag name="KSO_WM_UNIT_LAYERLEVEL" val="1_1"/>
  <p:tag name="KSO_WM_TAG_VERSION" val="1.0"/>
  <p:tag name="KSO_WM_BEAUTIFY_FLAG" val="#wm#"/>
  <p:tag name="KSO_WM_UNIT_FILL_FORE_SCHEMECOLOR_INDEX" val="14"/>
  <p:tag name="KSO_WM_UNI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0.xml><?xml version="1.0" encoding="utf-8"?>
<p:tagLst xmlns:p="http://schemas.openxmlformats.org/presentationml/2006/main"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00123_3*n_h_a*1_1_1"/>
  <p:tag name="KSO_WM_TEMPLATE_CATEGORY" val="diagram"/>
  <p:tag name="KSO_WM_TEMPLATE_INDEX" val="20200123"/>
  <p:tag name="KSO_WM_UNIT_LAYERLEVEL" val="1_1_1"/>
  <p:tag name="KSO_WM_TAG_VERSION" val="1.0"/>
  <p:tag name="KSO_WM_BEAUTIFY_FLAG" val="#wm#"/>
  <p:tag name="KSO_WM_UNIT_ISCONTENTSTITLE" val="0"/>
  <p:tag name="KSO_WM_UNIT_TEXT_FILL_FORE_SCHEMECOLOR_INDEX" val="14"/>
  <p:tag name="KSO_WM_UNIT_TEXT_FILL_TYPE" val="1"/>
</p:tagLst>
</file>

<file path=ppt/tags/tag211.xml><?xml version="1.0" encoding="utf-8"?>
<p:tagLst xmlns:p="http://schemas.openxmlformats.org/presentationml/2006/main"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200123_3*n_h_h_a*1_2_1_1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ISCONTENTSTITLE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ID" val="diagram20200123_3*n_h_h_a*1_2_3_1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ISCONTENTSTITLE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ID" val="diagram20200123_3*n_h_h_a*1_2_4_1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ISCONTENTSTITLE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ID" val="diagram20200123_3*n_h_h_a*1_2_2_1"/>
  <p:tag name="KSO_WM_TEMPLATE_CATEGORY" val="diagram"/>
  <p:tag name="KSO_WM_TEMPLATE_INDEX" val="20200123"/>
  <p:tag name="KSO_WM_UNIT_LAYERLEVEL" val="1_1_1_1"/>
  <p:tag name="KSO_WM_TAG_VERSION" val="1.0"/>
  <p:tag name="KSO_WM_BEAUTIFY_FLAG" val="#wm#"/>
  <p:tag name="KSO_WM_UNIT_ISCONTENTSTITLE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0.xml><?xml version="1.0" encoding="utf-8"?>
<p:tagLst xmlns:p="http://schemas.openxmlformats.org/presentationml/2006/main">
  <p:tag name="KSO_WM_UNIT_TABLE_BEAUTIFY" val="smartTable{57546ea2-8d4a-46c7-b0de-6f287d270a3e}"/>
  <p:tag name="TABLE_ENDDRAG_ORIGIN_RECT" val="868*331"/>
  <p:tag name="TABLE_ENDDRAG_RECT" val="38*197*868*332"/>
</p:tagLst>
</file>

<file path=ppt/tags/tag221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2*i*0"/>
  <p:tag name="KSO_WM_TEMPLATE_CATEGORY" val="special"/>
  <p:tag name="KSO_WM_TEMPLATE_INDEX" val="20163155"/>
  <p:tag name="KSO_WM_UNIT_INDEX" val="0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2*i*1"/>
  <p:tag name="KSO_WM_TEMPLATE_CATEGORY" val="special"/>
  <p:tag name="KSO_WM_TEMPLATE_INDEX" val="20163155"/>
  <p:tag name="KSO_WM_UNIT_INDEX" val="1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2*i*2"/>
  <p:tag name="KSO_WM_TEMPLATE_CATEGORY" val="special"/>
  <p:tag name="KSO_WM_TEMPLATE_INDEX" val="20163155"/>
  <p:tag name="KSO_WM_UNIT_INDEX" val="2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227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2"/>
  <p:tag name="KSO_WM_SLIDE_INDEX" val="2"/>
  <p:tag name="KSO_WM_SLIDE_ITEM_CNT" val="0"/>
  <p:tag name="KSO_WM_SLIDE_TYPE" val="contents"/>
  <p:tag name="KSO_WM_BEAUTIFY_FLAG" val="#wm#"/>
  <p:tag name="KSO_WM_SPECIAL_SOURCE" val="bdnull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0"/>
  <p:tag name="KSO_WM_TEMPLATE_CATEGORY" val="special"/>
  <p:tag name="KSO_WM_TEMPLATE_INDEX" val="20163155"/>
  <p:tag name="KSO_WM_UNIT_INDEX" val="0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1"/>
  <p:tag name="KSO_WM_TEMPLATE_CATEGORY" val="special"/>
  <p:tag name="KSO_WM_TEMPLATE_INDEX" val="20163155"/>
  <p:tag name="KSO_WM_UNIT_INDEX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2"/>
  <p:tag name="KSO_WM_TEMPLATE_CATEGORY" val="special"/>
  <p:tag name="KSO_WM_TEMPLATE_INDEX" val="20163155"/>
  <p:tag name="KSO_WM_UNIT_INDEX" val="2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3"/>
  <p:tag name="KSO_WM_TEMPLATE_CATEGORY" val="special"/>
  <p:tag name="KSO_WM_TEMPLATE_INDEX" val="20163155"/>
  <p:tag name="KSO_WM_UNIT_INDEX" val="3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15"/>
  <p:tag name="KSO_WM_TEMPLATE_CATEGORY" val="special"/>
  <p:tag name="KSO_WM_TEMPLATE_INDEX" val="20163155"/>
  <p:tag name="KSO_WM_UNIT_INDEX" val="15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22"/>
  <p:tag name="KSO_WM_TEMPLATE_CATEGORY" val="special"/>
  <p:tag name="KSO_WM_TEMPLATE_INDEX" val="20163155"/>
  <p:tag name="KSO_WM_UNIT_INDEX" val="22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34"/>
  <p:tag name="KSO_WM_TEMPLATE_CATEGORY" val="special"/>
  <p:tag name="KSO_WM_TEMPLATE_INDEX" val="20163155"/>
  <p:tag name="KSO_WM_UNIT_INDEX" val="34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41"/>
  <p:tag name="KSO_WM_TEMPLATE_CATEGORY" val="special"/>
  <p:tag name="KSO_WM_TEMPLATE_INDEX" val="20163155"/>
  <p:tag name="KSO_WM_UNIT_INDEX" val="41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58"/>
  <p:tag name="KSO_WM_TEMPLATE_CATEGORY" val="special"/>
  <p:tag name="KSO_WM_TEMPLATE_INDEX" val="20163155"/>
  <p:tag name="KSO_WM_UNIT_INDEX" val="58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59"/>
  <p:tag name="KSO_WM_TEMPLATE_CATEGORY" val="special"/>
  <p:tag name="KSO_WM_TEMPLATE_INDEX" val="20163155"/>
  <p:tag name="KSO_WM_UNIT_INDEX" val="59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62"/>
  <p:tag name="KSO_WM_TEMPLATE_CATEGORY" val="special"/>
  <p:tag name="KSO_WM_TEMPLATE_INDEX" val="20163155"/>
  <p:tag name="KSO_WM_UNIT_INDEX" val="62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63"/>
  <p:tag name="KSO_WM_TEMPLATE_CATEGORY" val="special"/>
  <p:tag name="KSO_WM_TEMPLATE_INDEX" val="20163155"/>
  <p:tag name="KSO_WM_UNIT_INDEX" val="6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66"/>
  <p:tag name="KSO_WM_TEMPLATE_CATEGORY" val="special"/>
  <p:tag name="KSO_WM_TEMPLATE_INDEX" val="20163155"/>
  <p:tag name="KSO_WM_UNIT_INDEX" val="66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67"/>
  <p:tag name="KSO_WM_TEMPLATE_CATEGORY" val="special"/>
  <p:tag name="KSO_WM_TEMPLATE_INDEX" val="20163155"/>
  <p:tag name="KSO_WM_UNIT_INDEX" val="67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68"/>
  <p:tag name="KSO_WM_TEMPLATE_CATEGORY" val="special"/>
  <p:tag name="KSO_WM_TEMPLATE_INDEX" val="20163155"/>
  <p:tag name="KSO_WM_UNIT_INDEX" val="68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1*i*69"/>
  <p:tag name="KSO_WM_TEMPLATE_CATEGORY" val="special"/>
  <p:tag name="KSO_WM_TEMPLATE_INDEX" val="20163155"/>
  <p:tag name="KSO_WM_UNIT_INDEX" val="69"/>
</p:tagLst>
</file>

<file path=ppt/tags/tag244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11"/>
  <p:tag name="KSO_WM_SLIDE_INDEX" val="11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2*i*0"/>
  <p:tag name="KSO_WM_TEMPLATE_CATEGORY" val="special"/>
  <p:tag name="KSO_WM_TEMPLATE_INDEX" val="20163155"/>
  <p:tag name="KSO_WM_UNIT_INDEX" val="0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2*i*1"/>
  <p:tag name="KSO_WM_TEMPLATE_CATEGORY" val="special"/>
  <p:tag name="KSO_WM_TEMPLATE_INDEX" val="20163155"/>
  <p:tag name="KSO_WM_UNIT_INDEX" val="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2*i*2"/>
  <p:tag name="KSO_WM_TEMPLATE_CATEGORY" val="special"/>
  <p:tag name="KSO_WM_TEMPLATE_INDEX" val="20163155"/>
  <p:tag name="KSO_WM_UNIT_INDEX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9883_2*l_h_i*1_1_1"/>
  <p:tag name="KSO_WM_TEMPLATE_CATEGORY" val="diagram"/>
  <p:tag name="KSO_WM_TEMPLATE_INDEX" val="20169883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9883_2*l_h_i*1_1_2"/>
  <p:tag name="KSO_WM_TEMPLATE_CATEGORY" val="diagram"/>
  <p:tag name="KSO_WM_TEMPLATE_INDEX" val="201698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9883_2*l_h_i*1_2_1"/>
  <p:tag name="KSO_WM_TEMPLATE_CATEGORY" val="diagram"/>
  <p:tag name="KSO_WM_TEMPLATE_INDEX" val="20169883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9883_2*l_h_i*1_2_2"/>
  <p:tag name="KSO_WM_TEMPLATE_CATEGORY" val="diagram"/>
  <p:tag name="KSO_WM_TEMPLATE_INDEX" val="201698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SUBTYPE" val="a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9883_2*l_h_f*1_2_1"/>
  <p:tag name="KSO_WM_TEMPLATE_CATEGORY" val="diagram"/>
  <p:tag name="KSO_WM_TEMPLATE_INDEX" val="20169883"/>
  <p:tag name="KSO_WM_UNIT_LAYERLEVEL" val="1_1_1"/>
  <p:tag name="KSO_WM_TAG_VERSION" val="1.0"/>
  <p:tag name="KSO_WM_BEAUTIFY_FLAG" val="#wm#"/>
  <p:tag name="KSO_WM_UNIT_PRESET_TEXT" val="单击此处添加文本具体内容，简明扼要地阐述你的观点。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SUBTYPE" val="a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9883_2*l_h_f*1_1_1"/>
  <p:tag name="KSO_WM_TEMPLATE_CATEGORY" val="diagram"/>
  <p:tag name="KSO_WM_TEMPLATE_INDEX" val="20169883"/>
  <p:tag name="KSO_WM_UNIT_LAYERLEVEL" val="1_1_1"/>
  <p:tag name="KSO_WM_TAG_VERSION" val="1.0"/>
  <p:tag name="KSO_WM_BEAUTIFY_FLAG" val="#wm#"/>
  <p:tag name="KSO_WM_UNIT_PRESET_TEXT" val="单击此处添加文本具体内容，简明扼要地阐述你的观点。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9883_2*l_i*1_1"/>
  <p:tag name="KSO_WM_TEMPLATE_CATEGORY" val="diagram"/>
  <p:tag name="KSO_WM_TEMPLATE_INDEX" val="20169883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9883_2*l_i*1_2"/>
  <p:tag name="KSO_WM_TEMPLATE_CATEGORY" val="diagram"/>
  <p:tag name="KSO_WM_TEMPLATE_INDEX" val="20169883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69883_2*l_i*1_3"/>
  <p:tag name="KSO_WM_TEMPLATE_CATEGORY" val="diagram"/>
  <p:tag name="KSO_WM_TEMPLATE_INDEX" val="201698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169883_2*l_i*1_4"/>
  <p:tag name="KSO_WM_TEMPLATE_CATEGORY" val="diagram"/>
  <p:tag name="KSO_WM_TEMPLATE_INDEX" val="201698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169883_2*l_i*1_5"/>
  <p:tag name="KSO_WM_TEMPLATE_CATEGORY" val="diagram"/>
  <p:tag name="KSO_WM_TEMPLATE_INDEX" val="20169883"/>
  <p:tag name="KSO_WM_UNIT_LAYERLEVEL" val="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6"/>
  <p:tag name="KSO_WM_UNIT_ID" val="diagram20169883_2*l_i*1_6"/>
  <p:tag name="KSO_WM_TEMPLATE_CATEGORY" val="diagram"/>
  <p:tag name="KSO_WM_TEMPLATE_INDEX" val="201698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260.xml><?xml version="1.0" encoding="utf-8"?>
<p:tagLst xmlns:p="http://schemas.openxmlformats.org/presentationml/2006/main">
  <p:tag name="KSO_WM_UNIT_ISCONTENTSTITLE" val="0"/>
  <p:tag name="KSO_WM_UNIT_COLOR_SCHEME_SHAPE_ID" val="4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87459_3*m_i*1_1"/>
  <p:tag name="KSO_WM_TEMPLATE_CATEGORY" val="diagram"/>
  <p:tag name="KSO_WM_TEMPLATE_INDEX" val="20187459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261.xml><?xml version="1.0" encoding="utf-8"?>
<p:tagLst xmlns:p="http://schemas.openxmlformats.org/presentationml/2006/main">
  <p:tag name="KSO_WM_UNIT_COLOR_SCHEME_SHAPE_ID" val="18"/>
  <p:tag name="KSO_WM_UNIT_COLOR_SCHEME_PARENT_PAGE" val="0_5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187459_3*m_i*1_4"/>
  <p:tag name="KSO_WM_TEMPLATE_CATEGORY" val="diagram"/>
  <p:tag name="KSO_WM_TEMPLATE_INDEX" val="20187459"/>
  <p:tag name="KSO_WM_UNIT_LAYERLEVEL" val="1_1"/>
  <p:tag name="KSO_WM_TAG_VERSION" val="1.0"/>
  <p:tag name="KSO_WM_BEAUTIFY_FLAG" val="#wm#"/>
  <p:tag name="KSO_WM_UNIT_LINE_FORE_SCHEMECOLOR_INDEX" val="13"/>
  <p:tag name="KSO_WM_UNIT_LINE_FILL_TYPE" val="2"/>
</p:tagLst>
</file>

<file path=ppt/tags/tag262.xml><?xml version="1.0" encoding="utf-8"?>
<p:tagLst xmlns:p="http://schemas.openxmlformats.org/presentationml/2006/main">
  <p:tag name="KSO_WM_UNIT_COLOR_SCHEME_SHAPE_ID" val="19"/>
  <p:tag name="KSO_WM_UNIT_COLOR_SCHEME_PARENT_PAGE" val="0_5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87459_3*m_i*1_3"/>
  <p:tag name="KSO_WM_TEMPLATE_CATEGORY" val="diagram"/>
  <p:tag name="KSO_WM_TEMPLATE_INDEX" val="20187459"/>
  <p:tag name="KSO_WM_UNIT_LAYERLEVEL" val="1_1"/>
  <p:tag name="KSO_WM_TAG_VERSION" val="1.0"/>
  <p:tag name="KSO_WM_BEAUTIFY_FLAG" val="#wm#"/>
  <p:tag name="KSO_WM_UNIT_LINE_FORE_SCHEMECOLOR_INDEX" val="13"/>
  <p:tag name="KSO_WM_UNIT_LINE_FILL_TYPE" val="2"/>
</p:tagLst>
</file>

<file path=ppt/tags/tag263.xml><?xml version="1.0" encoding="utf-8"?>
<p:tagLst xmlns:p="http://schemas.openxmlformats.org/presentationml/2006/main">
  <p:tag name="KSO_WM_UNIT_COLOR_SCHEME_SHAPE_ID" val="20"/>
  <p:tag name="KSO_WM_UNIT_COLOR_SCHEME_PARENT_PAGE" val="0_5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87459_3*m_i*1_2"/>
  <p:tag name="KSO_WM_TEMPLATE_CATEGORY" val="diagram"/>
  <p:tag name="KSO_WM_TEMPLATE_INDEX" val="20187459"/>
  <p:tag name="KSO_WM_UNIT_LAYERLEVEL" val="1_1"/>
  <p:tag name="KSO_WM_TAG_VERSION" val="1.0"/>
  <p:tag name="KSO_WM_BEAUTIFY_FLAG" val="#wm#"/>
  <p:tag name="KSO_WM_UNIT_LINE_FORE_SCHEMECOLOR_INDEX" val="13"/>
  <p:tag name="KSO_WM_UNIT_LINE_FILL_TYPE" val="2"/>
</p:tagLst>
</file>

<file path=ppt/tags/tag264.xml><?xml version="1.0" encoding="utf-8"?>
<p:tagLst xmlns:p="http://schemas.openxmlformats.org/presentationml/2006/main">
  <p:tag name="KSO_WM_UNIT_COLOR_SCHEME_SHAPE_ID" val="15"/>
  <p:tag name="KSO_WM_UNIT_COLOR_SCHEME_PARENT_PAGE" val="0_5"/>
  <p:tag name="KSO_WM_UNIT_ISCONTENTS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87459_3*m_h_a*1_4_1"/>
  <p:tag name="KSO_WM_TEMPLATE_CATEGORY" val="diagram"/>
  <p:tag name="KSO_WM_TEMPLATE_INDEX" val="20187459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UNIT_COLOR_SCHEME_SHAPE_ID" val="34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87459_3*m_h_i*1_4_1"/>
  <p:tag name="KSO_WM_TEMPLATE_CATEGORY" val="diagram"/>
  <p:tag name="KSO_WM_TEMPLATE_INDEX" val="2018745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UNIT_COLOR_SCHEME_SHAPE_ID" val="12"/>
  <p:tag name="KSO_WM_UNIT_COLOR_SCHEME_PARENT_PAGE" val="0_5"/>
  <p:tag name="KSO_WM_UNIT_ISCONTENTS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87459_3*m_h_a*1_3_1"/>
  <p:tag name="KSO_WM_TEMPLATE_CATEGORY" val="diagram"/>
  <p:tag name="KSO_WM_TEMPLATE_INDEX" val="20187459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COLOR_SCHEME_SHAPE_ID" val="3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87459_3*m_h_i*1_3_1"/>
  <p:tag name="KSO_WM_TEMPLATE_CATEGORY" val="diagram"/>
  <p:tag name="KSO_WM_TEMPLATE_INDEX" val="2018745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UNIT_COLOR_SCHEME_SHAPE_ID" val="9"/>
  <p:tag name="KSO_WM_UNIT_COLOR_SCHEME_PARENT_PAGE" val="0_5"/>
  <p:tag name="KSO_WM_UNIT_ISCONTENTS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87459_3*m_h_a*1_2_1"/>
  <p:tag name="KSO_WM_TEMPLATE_CATEGORY" val="diagram"/>
  <p:tag name="KSO_WM_TEMPLATE_INDEX" val="20187459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UNIT_COLOR_SCHEME_SHAPE_ID" val="3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87459_3*m_h_i*1_2_1"/>
  <p:tag name="KSO_WM_TEMPLATE_CATEGORY" val="diagram"/>
  <p:tag name="KSO_WM_TEMPLATE_INDEX" val="2018745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70.xml><?xml version="1.0" encoding="utf-8"?>
<p:tagLst xmlns:p="http://schemas.openxmlformats.org/presentationml/2006/main">
  <p:tag name="KSO_WM_UNIT_COLOR_SCHEME_SHAPE_ID" val="6"/>
  <p:tag name="KSO_WM_UNIT_COLOR_SCHEME_PARENT_PAGE" val="0_5"/>
  <p:tag name="KSO_WM_UNIT_ISCONTENTS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87459_3*m_h_a*1_1_1"/>
  <p:tag name="KSO_WM_TEMPLATE_CATEGORY" val="diagram"/>
  <p:tag name="KSO_WM_TEMPLATE_INDEX" val="20187459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UNIT_COLOR_SCHEME_SHAPE_ID" val="37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87459_3*m_h_i*1_1_1"/>
  <p:tag name="KSO_WM_TEMPLATE_CATEGORY" val="diagram"/>
  <p:tag name="KSO_WM_TEMPLATE_INDEX" val="2018745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UNIT_COLOR_SCHEME_SHAPE_ID" val="38"/>
  <p:tag name="KSO_WM_UNIT_COLOR_SCHEME_PARENT_PAGE" val="0_5"/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a"/>
  <p:tag name="KSO_WM_UNIT_INDEX" val="1_1"/>
  <p:tag name="KSO_WM_UNIT_ID" val="diagram20187459_3*m_a*1_1"/>
  <p:tag name="KSO_WM_TEMPLATE_CATEGORY" val="diagram"/>
  <p:tag name="KSO_WM_TEMPLATE_INDEX" val="20187459"/>
  <p:tag name="KSO_WM_UNIT_LAYERLEVEL" val="1_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2"/>
  <p:tag name="KSO_WM_SLIDE_INDEX" val="2"/>
  <p:tag name="KSO_WM_SLIDE_ITEM_CNT" val="0"/>
  <p:tag name="KSO_WM_SLIDE_TYPE" val="contents"/>
  <p:tag name="KSO_WM_BEAUTIFY_FLAG" val="#wm#"/>
  <p:tag name="KSO_WM_SPECIAL_SOURCE" val="bdnull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1_1"/>
  <p:tag name="KSO_WM_UNIT_ID" val="diagram20168722_2*l_h_i*1_1_1"/>
  <p:tag name="KSO_WM_UNIT_LAYERLEVEL" val="1_1_1"/>
  <p:tag name="KSO_WM_DIAGRAM_GROUP_CODE" val="l1-1"/>
  <p:tag name="KSO_WM_UNIT_LINE_FORE_SCHEMECOLOR_INDEX" val="5"/>
  <p:tag name="KSO_WM_UNIT_LINE_FILL_TYPE" val="2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f"/>
  <p:tag name="KSO_WM_UNIT_INDEX" val="1_1_1"/>
  <p:tag name="KSO_WM_UNIT_LAYERLEVEL" val="1_1_1"/>
  <p:tag name="KSO_WM_UNIT_VALUE" val="16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l1-1"/>
  <p:tag name="KSO_WM_UNIT_ID" val="diagram20168722_2*l_h_f*1_1_1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1_2"/>
  <p:tag name="KSO_WM_UNIT_ID" val="diagram20168722_2*l_h_i*1_1_2"/>
  <p:tag name="KSO_WM_UNIT_LAYERLEVEL" val="1_1_1"/>
  <p:tag name="KSO_WM_DIAGRAM_GROUP_CODE" val="l1-1"/>
  <p:tag name="KSO_WM_UNIT_FILL_FORE_SCHEMECOLOR_INDEX" val="5"/>
  <p:tag name="KSO_WM_UNI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2_1"/>
  <p:tag name="KSO_WM_UNIT_ID" val="diagram20168722_2*l_h_i*1_2_1"/>
  <p:tag name="KSO_WM_UNIT_LAYERLEVEL" val="1_1_1"/>
  <p:tag name="KSO_WM_DIAGRAM_GROUP_CODE" val="l1-1"/>
  <p:tag name="KSO_WM_UNIT_LINE_FORE_SCHEMECOLOR_INDEX" val="6"/>
  <p:tag name="KSO_WM_UNIT_LINE_FILL_TYPE" val="2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f"/>
  <p:tag name="KSO_WM_UNIT_INDEX" val="1_2_1"/>
  <p:tag name="KSO_WM_UNIT_LAYERLEVEL" val="1_1_1"/>
  <p:tag name="KSO_WM_UNIT_VALUE" val="16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l1-1"/>
  <p:tag name="KSO_WM_UNIT_ID" val="diagram20168722_2*l_h_f*1_2_1"/>
  <p:tag name="KSO_WM_UNIT_TEXT_FILL_FORE_SCHEMECOLOR_INDEX" val="13"/>
  <p:tag name="KSO_WM_UNIT_TEXT_FILL_TYPE" val="1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2_2"/>
  <p:tag name="KSO_WM_UNIT_ID" val="diagram20168722_2*l_h_i*1_2_2"/>
  <p:tag name="KSO_WM_UNIT_LAYERLEVEL" val="1_1_1"/>
  <p:tag name="KSO_WM_DIAGRAM_GROUP_CODE" val="l1-1"/>
  <p:tag name="KSO_WM_UNIT_FILL_FORE_SCHEMECOLOR_INDEX" val="6"/>
  <p:tag name="KSO_WM_UNIT_FILL_TYPE" val="1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284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289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293.xml><?xml version="1.0" encoding="utf-8"?>
<p:tagLst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8754_4*n_h_h_f*1_2_1_1"/>
  <p:tag name="KSO_WM_TEMPLATE_CATEGORY" val="diagram"/>
  <p:tag name="KSO_WM_TEMPLATE_INDEX" val="20168754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168754_4*n_h_h_f*1_2_3_1"/>
  <p:tag name="KSO_WM_TEMPLATE_CATEGORY" val="diagram"/>
  <p:tag name="KSO_WM_TEMPLATE_INDEX" val="20168754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20168754_4*n_h_h_f*1_2_4_1"/>
  <p:tag name="KSO_WM_TEMPLATE_CATEGORY" val="diagram"/>
  <p:tag name="KSO_WM_TEMPLATE_INDEX" val="20168754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20168754_4*n_h_h_f*1_2_5_1"/>
  <p:tag name="KSO_WM_TEMPLATE_CATEGORY" val="diagram"/>
  <p:tag name="KSO_WM_TEMPLATE_INDEX" val="20168754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168754_4*n_h_h_i*1_2_1_1"/>
  <p:tag name="KSO_WM_TEMPLATE_CATEGORY" val="diagram"/>
  <p:tag name="KSO_WM_TEMPLATE_INDEX" val="2016875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168754_4*n_h_h_i*1_2_3_1"/>
  <p:tag name="KSO_WM_TEMPLATE_CATEGORY" val="diagram"/>
  <p:tag name="KSO_WM_TEMPLATE_INDEX" val="2016875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20168754_4*n_h_h_i*1_2_5_1"/>
  <p:tag name="KSO_WM_TEMPLATE_CATEGORY" val="diagram"/>
  <p:tag name="KSO_WM_TEMPLATE_INDEX" val="2016875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20168754_4*n_h_h_i*1_2_4_1"/>
  <p:tag name="KSO_WM_TEMPLATE_CATEGORY" val="diagram"/>
  <p:tag name="KSO_WM_TEMPLATE_INDEX" val="2016875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68754_4*n_h_i*1_1_1"/>
  <p:tag name="KSO_WM_TEMPLATE_CATEGORY" val="diagram"/>
  <p:tag name="KSO_WM_TEMPLATE_INDEX" val="2016875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307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0"/>
  <p:tag name="KSO_WM_TEMPLATE_CATEGORY" val="special"/>
  <p:tag name="KSO_WM_TEMPLATE_INDEX" val="20163155"/>
  <p:tag name="KSO_WM_UNIT_INDEX" val="0"/>
</p:tagLst>
</file>

<file path=ppt/tags/tag3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1"/>
  <p:tag name="KSO_WM_TEMPLATE_CATEGORY" val="special"/>
  <p:tag name="KSO_WM_TEMPLATE_INDEX" val="20163155"/>
  <p:tag name="KSO_WM_UNIT_INDEX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"/>
  <p:tag name="KSO_WM_TEMPLATE_CATEGORY" val="special"/>
  <p:tag name="KSO_WM_TEMPLATE_INDEX" val="20163155"/>
  <p:tag name="KSO_WM_UNIT_INDEX" val="2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"/>
  <p:tag name="KSO_WM_TEMPLATE_CATEGORY" val="special"/>
  <p:tag name="KSO_WM_TEMPLATE_INDEX" val="20163155"/>
  <p:tag name="KSO_WM_UNIT_INDEX" val="3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4"/>
  <p:tag name="KSO_WM_TEMPLATE_CATEGORY" val="special"/>
  <p:tag name="KSO_WM_TEMPLATE_INDEX" val="20163155"/>
  <p:tag name="KSO_WM_UNIT_INDEX" val="4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5"/>
  <p:tag name="KSO_WM_TEMPLATE_CATEGORY" val="special"/>
  <p:tag name="KSO_WM_TEMPLATE_INDEX" val="20163155"/>
  <p:tag name="KSO_WM_UNIT_INDEX" val="5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6"/>
  <p:tag name="KSO_WM_TEMPLATE_CATEGORY" val="special"/>
  <p:tag name="KSO_WM_TEMPLATE_INDEX" val="20163155"/>
  <p:tag name="KSO_WM_UNIT_INDEX" val="6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7"/>
  <p:tag name="KSO_WM_TEMPLATE_CATEGORY" val="special"/>
  <p:tag name="KSO_WM_TEMPLATE_INDEX" val="20163155"/>
  <p:tag name="KSO_WM_UNIT_INDEX" val="7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8"/>
  <p:tag name="KSO_WM_TEMPLATE_CATEGORY" val="special"/>
  <p:tag name="KSO_WM_TEMPLATE_INDEX" val="20163155"/>
  <p:tag name="KSO_WM_UNIT_INDEX" val="8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9"/>
  <p:tag name="KSO_WM_TEMPLATE_CATEGORY" val="special"/>
  <p:tag name="KSO_WM_TEMPLATE_INDEX" val="20163155"/>
  <p:tag name="KSO_WM_UNIT_INDEX" val="9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19"/>
  <p:tag name="KSO_WM_TEMPLATE_CATEGORY" val="special"/>
  <p:tag name="KSO_WM_TEMPLATE_INDEX" val="20163155"/>
  <p:tag name="KSO_WM_UNIT_INDEX" val="19"/>
</p:tagLst>
</file>

<file path=ppt/tags/tag3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4"/>
  <p:tag name="KSO_WM_TEMPLATE_CATEGORY" val="special"/>
  <p:tag name="KSO_WM_TEMPLATE_INDEX" val="20163155"/>
  <p:tag name="KSO_WM_UNIT_INDEX" val="2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5"/>
  <p:tag name="KSO_WM_TEMPLATE_CATEGORY" val="special"/>
  <p:tag name="KSO_WM_TEMPLATE_INDEX" val="20163155"/>
  <p:tag name="KSO_WM_UNIT_INDEX" val="25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6"/>
  <p:tag name="KSO_WM_TEMPLATE_CATEGORY" val="special"/>
  <p:tag name="KSO_WM_TEMPLATE_INDEX" val="20163155"/>
  <p:tag name="KSO_WM_UNIT_INDEX" val="26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7"/>
  <p:tag name="KSO_WM_TEMPLATE_CATEGORY" val="special"/>
  <p:tag name="KSO_WM_TEMPLATE_INDEX" val="20163155"/>
  <p:tag name="KSO_WM_UNIT_INDEX" val="27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0"/>
  <p:tag name="KSO_WM_TEMPLATE_CATEGORY" val="special"/>
  <p:tag name="KSO_WM_TEMPLATE_INDEX" val="20163155"/>
  <p:tag name="KSO_WM_UNIT_INDEX" val="30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14"/>
  <p:tag name="KSO_WM_TEMPLATE_CATEGORY" val="special"/>
  <p:tag name="KSO_WM_TEMPLATE_INDEX" val="20163155"/>
  <p:tag name="KSO_WM_UNIT_INDEX" val="14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8"/>
  <p:tag name="KSO_WM_TEMPLATE_CATEGORY" val="special"/>
  <p:tag name="KSO_WM_TEMPLATE_INDEX" val="20163155"/>
  <p:tag name="KSO_WM_UNIT_INDEX" val="28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1"/>
  <p:tag name="KSO_WM_TEMPLATE_CATEGORY" val="special"/>
  <p:tag name="KSO_WM_TEMPLATE_INDEX" val="20163155"/>
  <p:tag name="KSO_WM_UNIT_INDEX" val="3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2"/>
  <p:tag name="KSO_WM_TEMPLATE_CATEGORY" val="special"/>
  <p:tag name="KSO_WM_TEMPLATE_INDEX" val="20163155"/>
  <p:tag name="KSO_WM_UNIT_INDEX" val="32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3"/>
  <p:tag name="KSO_WM_TEMPLATE_CATEGORY" val="special"/>
  <p:tag name="KSO_WM_TEMPLATE_INDEX" val="20163155"/>
  <p:tag name="KSO_WM_UNIT_INDEX" val="33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7"/>
  <p:tag name="KSO_WM_TEMPLATE_CATEGORY" val="special"/>
  <p:tag name="KSO_WM_TEMPLATE_INDEX" val="20163155"/>
  <p:tag name="KSO_WM_UNIT_INDEX" val="2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30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16"/>
  <p:tag name="KSO_WM_SLIDE_INDEX" val="16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0"/>
  <p:tag name="KSO_WM_TEMPLATE_CATEGORY" val="special"/>
  <p:tag name="KSO_WM_TEMPLATE_INDEX" val="20163155"/>
  <p:tag name="KSO_WM_UNIT_INDEX" val="0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"/>
  <p:tag name="KSO_WM_TEMPLATE_CATEGORY" val="special"/>
  <p:tag name="KSO_WM_TEMPLATE_INDEX" val="20163155"/>
  <p:tag name="KSO_WM_UNIT_INDEX" val="1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2"/>
  <p:tag name="KSO_WM_TEMPLATE_CATEGORY" val="special"/>
  <p:tag name="KSO_WM_TEMPLATE_INDEX" val="20163155"/>
  <p:tag name="KSO_WM_UNIT_INDEX" val="2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3"/>
  <p:tag name="KSO_WM_TEMPLATE_CATEGORY" val="special"/>
  <p:tag name="KSO_WM_TEMPLATE_INDEX" val="20163155"/>
  <p:tag name="KSO_WM_UNIT_INDEX" val="3"/>
</p:tagLst>
</file>

<file path=ppt/tags/tag3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4"/>
  <p:tag name="KSO_WM_TEMPLATE_CATEGORY" val="special"/>
  <p:tag name="KSO_WM_TEMPLATE_INDEX" val="20163155"/>
  <p:tag name="KSO_WM_UNIT_INDEX" val="4"/>
</p:tagLst>
</file>

<file path=ppt/tags/tag3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9"/>
  <p:tag name="KSO_WM_TEMPLATE_CATEGORY" val="special"/>
  <p:tag name="KSO_WM_TEMPLATE_INDEX" val="20163155"/>
  <p:tag name="KSO_WM_UNIT_INDEX" val="9"/>
</p:tagLst>
</file>

<file path=ppt/tags/tag3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0"/>
  <p:tag name="KSO_WM_TEMPLATE_CATEGORY" val="special"/>
  <p:tag name="KSO_WM_TEMPLATE_INDEX" val="20163155"/>
  <p:tag name="KSO_WM_UNIT_INDEX" val="10"/>
</p:tagLst>
</file>

<file path=ppt/tags/tag3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1"/>
  <p:tag name="KSO_WM_TEMPLATE_CATEGORY" val="special"/>
  <p:tag name="KSO_WM_TEMPLATE_INDEX" val="20163155"/>
  <p:tag name="KSO_WM_UNIT_INDEX" val="11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6"/>
  <p:tag name="KSO_WM_TEMPLATE_CATEGORY" val="special"/>
  <p:tag name="KSO_WM_TEMPLATE_INDEX" val="20163155"/>
  <p:tag name="KSO_WM_UNIT_INDEX" val="1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40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6"/>
  <p:tag name="KSO_WM_SLIDE_INDEX" val="6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3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1"/>
  <p:tag name="KSO_WM_UNIT_ID" val="diagram20176506_4*m_i*1_1"/>
  <p:tag name="KSO_WM_UNIT_LAYERLEVEL" val="1_1"/>
  <p:tag name="KSO_WM_DIAGRAM_GROUP_CODE" val="m1-1"/>
  <p:tag name="KSO_WM_UNIT_LINE_FORE_SCHEMECOLOR_INDEX" val="15"/>
  <p:tag name="KSO_WM_UNIT_LINE_FILL_TYPE" val="2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2"/>
  <p:tag name="KSO_WM_UNIT_ID" val="diagram20176506_4*m_i*1_2"/>
  <p:tag name="KSO_WM_UNIT_LAYERLEVEL" val="1_1"/>
  <p:tag name="KSO_WM_DIAGRAM_GROUP_CODE" val="m1-1"/>
  <p:tag name="KSO_WM_UNIT_LINE_FORE_SCHEMECOLOR_INDEX" val="15"/>
  <p:tag name="KSO_WM_UNIT_LINE_FILL_TYPE" val="2"/>
  <p:tag name="KSO_WM_UNIT_TEXT_FILL_FORE_SCHEMECOLOR_INDEX" val="2"/>
  <p:tag name="KSO_WM_UNIT_TEXT_FILL_TYPE" val="1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4_1"/>
  <p:tag name="KSO_WM_UNIT_ID" val="diagram20176506_4*m_h_i*1_4_1"/>
  <p:tag name="KSO_WM_UNIT_LAYERLEVEL" val="1_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3_1"/>
  <p:tag name="KSO_WM_UNIT_ID" val="diagram20176506_4*m_h_i*1_3_1"/>
  <p:tag name="KSO_WM_UNIT_LAYERLEVEL" val="1_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5"/>
  <p:tag name="KSO_WM_UNIT_ID" val="diagram20176506_4*m_i*1_5"/>
  <p:tag name="KSO_WM_UNIT_LAYERLEVEL" val="1_1"/>
  <p:tag name="KSO_WM_DIAGRAM_GROUP_CODE" val="m1-1"/>
  <p:tag name="KSO_WM_UNIT_LINE_FORE_SCHEMECOLOR_INDEX" val="15"/>
  <p:tag name="KSO_WM_UNIT_LINE_FILL_TYPE" val="2"/>
  <p:tag name="KSO_WM_UNIT_TEXT_FILL_FORE_SCHEMECOLOR_INDEX" val="2"/>
  <p:tag name="KSO_WM_UNIT_TEXT_FILL_TYPE" val="1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2_1"/>
  <p:tag name="KSO_WM_UNIT_ID" val="diagram20176506_4*m_h_i*1_2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1_1"/>
  <p:tag name="KSO_WM_UNIT_ID" val="diagram20176506_4*m_h_i*1_1_1"/>
  <p:tag name="KSO_WM_UNIT_LAYERLEVEL" val="1_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8"/>
  <p:tag name="KSO_WM_UNIT_ID" val="diagram20176506_4*m_i*1_8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9"/>
  <p:tag name="KSO_WM_UNIT_ID" val="diagram20176506_4*m_i*1_9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1_2"/>
  <p:tag name="KSO_WM_UNIT_ID" val="diagram20176506_4*m_h_i*1_1_2"/>
  <p:tag name="KSO_WM_UNIT_LAYERLEVEL" val="1_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2_2"/>
  <p:tag name="KSO_WM_UNIT_ID" val="diagram20176506_4*m_h_i*1_2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3_2"/>
  <p:tag name="KSO_WM_UNIT_ID" val="diagram20176506_4*m_h_i*1_3_2"/>
  <p:tag name="KSO_WM_UNIT_LAYERLEVEL" val="1_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4_2"/>
  <p:tag name="KSO_WM_UNIT_ID" val="diagram20176506_4*m_h_i*1_4_2"/>
  <p:tag name="KSO_WM_UNIT_LAYERLEVEL" val="1_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1_3"/>
  <p:tag name="KSO_WM_UNIT_ID" val="diagram20176506_4*m_h_i*1_1_3"/>
  <p:tag name="KSO_WM_UNIT_LAYERLEVEL" val="1_1_1"/>
  <p:tag name="KSO_WM_DIAGRAM_GROUP_CODE" val="m1-1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76506_4*i*14"/>
  <p:tag name="KSO_WM_TEMPLATE_CATEGORY" val="diagram"/>
  <p:tag name="KSO_WM_TEMPLATE_INDEX" val="20176506"/>
  <p:tag name="KSO_WM_UNIT_INDEX" val="14"/>
</p:tagLst>
</file>

<file path=ppt/tags/tag3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2_3"/>
  <p:tag name="KSO_WM_UNIT_ID" val="diagram20176506_4*m_h_i*1_2_3"/>
  <p:tag name="KSO_WM_UNIT_LAYERLEVEL" val="1_1_1"/>
  <p:tag name="KSO_WM_DIAGRAM_GROUP_CODE" val="m1-1"/>
  <p:tag name="KSO_WM_UNIT_FILL_FORE_SCHEMECOLOR_INDEX" val="14"/>
  <p:tag name="KSO_WM_UNI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3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2_4"/>
  <p:tag name="KSO_WM_UNIT_ID" val="diagram20176506_4*m_h_i*1_2_4"/>
  <p:tag name="KSO_WM_UNIT_LAYERLEVEL" val="1_1_1"/>
  <p:tag name="KSO_WM_DIAGRAM_GROUP_CODE" val="m1-1"/>
  <p:tag name="KSO_WM_UNIT_FILL_FORE_SCHEMECOLOR_INDEX" val="14"/>
  <p:tag name="KSO_WM_UNIT_FILL_TYPE" val="1"/>
</p:tagLst>
</file>

<file path=ppt/tags/tag3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76506_4*i*19"/>
  <p:tag name="KSO_WM_TEMPLATE_CATEGORY" val="diagram"/>
  <p:tag name="KSO_WM_TEMPLATE_INDEX" val="20176506"/>
  <p:tag name="KSO_WM_UNIT_INDEX" val="19"/>
</p:tagLst>
</file>

<file path=ppt/tags/tag3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4_3"/>
  <p:tag name="KSO_WM_UNIT_ID" val="diagram20176506_4*m_h_i*1_4_3"/>
  <p:tag name="KSO_WM_UNIT_LAYERLEVEL" val="1_1_1"/>
  <p:tag name="KSO_WM_DIAGRAM_GROUP_CODE" val="m1-1"/>
  <p:tag name="KSO_WM_UNIT_FILL_FORE_SCHEMECOLOR_INDEX" val="14"/>
  <p:tag name="KSO_WM_UNIT_FILL_TYPE" val="1"/>
</p:tagLst>
</file>

<file path=ppt/tags/tag3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4_4"/>
  <p:tag name="KSO_WM_UNIT_ID" val="diagram20176506_4*m_h_i*1_4_4"/>
  <p:tag name="KSO_WM_UNIT_LAYERLEVEL" val="1_1_1"/>
  <p:tag name="KSO_WM_DIAGRAM_GROUP_CODE" val="m1-1"/>
  <p:tag name="KSO_WM_UNIT_FILL_FORE_SCHEMECOLOR_INDEX" val="14"/>
  <p:tag name="KSO_WM_UNIT_FILL_TYPE" val="1"/>
</p:tagLst>
</file>

<file path=ppt/tags/tag3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4_5"/>
  <p:tag name="KSO_WM_UNIT_ID" val="diagram20176506_4*m_h_i*1_4_5"/>
  <p:tag name="KSO_WM_UNIT_LAYERLEVEL" val="1_1_1"/>
  <p:tag name="KSO_WM_DIAGRAM_GROUP_CODE" val="m1-1"/>
  <p:tag name="KSO_WM_UNIT_FILL_FORE_SCHEMECOLOR_INDEX" val="14"/>
  <p:tag name="KSO_WM_UNIT_FILL_TYPE" val="1"/>
</p:tagLst>
</file>

<file path=ppt/tags/tag3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3_3"/>
  <p:tag name="KSO_WM_UNIT_ID" val="diagram20176506_4*m_h_i*1_3_3"/>
  <p:tag name="KSO_WM_UNIT_LAYERLEVEL" val="1_1_1"/>
  <p:tag name="KSO_WM_DIAGRAM_GROUP_CODE" val="m1-1"/>
  <p:tag name="KSO_WM_UNIT_FILL_FORE_SCHEMECOLOR_INDEX" val="14"/>
  <p:tag name="KSO_WM_UNIT_FILL_TYPE" val="1"/>
</p:tagLst>
</file>

<file path=ppt/tags/tag3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1_4"/>
  <p:tag name="KSO_WM_UNIT_ID" val="diagram20176506_4*m_h_i*1_1_4"/>
  <p:tag name="KSO_WM_UNIT_LAYERLEVEL" val="1_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a"/>
  <p:tag name="KSO_WM_UNIT_INDEX" val="1_1_1"/>
  <p:tag name="KSO_WM_UNIT_ID" val="diagram20176506_4*m_h_a*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0"/>
  <p:tag name="KSO_WM_UNIT_PRESET_TEXT_LEN" val="9"/>
  <p:tag name="KSO_WM_DIAGRAM_GROUP_CODE" val="m1-1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f"/>
  <p:tag name="KSO_WM_UNIT_INDEX" val="1_1_1"/>
  <p:tag name="KSO_WM_UNIT_ID" val="diagram20176506_4*m_h_f*1_1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m1-1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2_5"/>
  <p:tag name="KSO_WM_UNIT_ID" val="diagram20176506_4*m_h_i*1_2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3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a"/>
  <p:tag name="KSO_WM_UNIT_INDEX" val="1_2_1"/>
  <p:tag name="KSO_WM_UNIT_ID" val="diagram20176506_4*m_h_a*1_2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0"/>
  <p:tag name="KSO_WM_UNIT_PRESET_TEXT_LEN" val="9"/>
  <p:tag name="KSO_WM_DIAGRAM_GROUP_CODE" val="m1-1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f"/>
  <p:tag name="KSO_WM_UNIT_INDEX" val="1_2_1"/>
  <p:tag name="KSO_WM_UNIT_ID" val="diagram20176506_4*m_h_f*1_2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m1-1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a"/>
  <p:tag name="KSO_WM_UNIT_INDEX" val="1_3_1"/>
  <p:tag name="KSO_WM_UNIT_ID" val="diagram20176506_4*m_h_a*1_3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0"/>
  <p:tag name="KSO_WM_UNIT_PRESET_TEXT_LEN" val="9"/>
  <p:tag name="KSO_WM_DIAGRAM_GROUP_CODE" val="m1-1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f"/>
  <p:tag name="KSO_WM_UNIT_INDEX" val="1_3_1"/>
  <p:tag name="KSO_WM_UNIT_ID" val="diagram20176506_4*m_h_f*1_3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m1-1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3_4"/>
  <p:tag name="KSO_WM_UNIT_ID" val="diagram20176506_4*m_h_i*1_3_4"/>
  <p:tag name="KSO_WM_UNIT_LAYERLEVEL" val="1_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a"/>
  <p:tag name="KSO_WM_UNIT_INDEX" val="1_4_1"/>
  <p:tag name="KSO_WM_UNIT_ID" val="diagram20176506_4*m_h_a*1_4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0"/>
  <p:tag name="KSO_WM_UNIT_PRESET_TEXT_LEN" val="9"/>
  <p:tag name="KSO_WM_DIAGRAM_GROUP_CODE" val="m1-1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f"/>
  <p:tag name="KSO_WM_UNIT_INDEX" val="1_4_1"/>
  <p:tag name="KSO_WM_UNIT_ID" val="diagram20176506_4*m_h_f*1_4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m1-1"/>
  <p:tag name="KSO_WM_UNIT_TEXT_FILL_FORE_SCHEMECOLOR_INDEX" val="13"/>
  <p:tag name="KSO_WM_UNIT_TEXT_FILL_TYPE" val="1"/>
</p:tagLst>
</file>

<file path=ppt/tags/tag3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h_i"/>
  <p:tag name="KSO_WM_UNIT_INDEX" val="1_4_6"/>
  <p:tag name="KSO_WM_UNIT_ID" val="diagram20176506_4*m_h_i*1_4_6"/>
  <p:tag name="KSO_WM_UNIT_LAYERLEVEL" val="1_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78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3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TEMPLATE_CATEGORY" val="basetag"/>
  <p:tag name="KSO_WM_TEMPLATE_INDEX" val="20163155"/>
</p:tagLst>
</file>

<file path=ppt/tags/tag3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3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43_1*l_h_i*1_1_2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5043_1*l_h_i*1_2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5043_1*l_h_i*1_4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TEXT_FILL_FORE_SCHEMECOLOR_INDEX" val="13"/>
  <p:tag name="KSO_WM_UNIT_TEXT_FILL_TY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43_1*l_h_i*1_3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5043_1*l_i*1_1"/>
  <p:tag name="KSO_WM_TEMPLATE_CATEGORY" val="diagram"/>
  <p:tag name="KSO_WM_TEMPLATE_INDEX" val="2016504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5043_1*l_h_i*1_2_3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5043_1*l_h_i*1_4_3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5043_1*l_h_i*1_3_3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TEMPLATE_CATEGORY" val="basetag"/>
  <p:tag name="KSO_WM_TEMPLATE_INDEX" val="20163155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5043_1*l_h_i*1_1_3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43_1*l_h_i*1_1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43_1*l_h_i*1_2_2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43_1*l_h_i*1_3_2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43_1*l_h_i*1_4_2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5043_1*l_h_a*1_1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396.xml><?xml version="1.0" encoding="utf-8"?>
<p:tagLst xmlns:p="http://schemas.openxmlformats.org/presentationml/2006/main"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5043_1*l_h_f*1_1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5043_1*l_h_a*1_2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398.xml><?xml version="1.0" encoding="utf-8"?>
<p:tagLst xmlns:p="http://schemas.openxmlformats.org/presentationml/2006/main"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5043_1*l_h_f*1_2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5043_1*l_h_a*1_4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4"/>
  <p:tag name="KSO_WM_TEMPLATE_CATEGORY" val="special"/>
  <p:tag name="KSO_WM_TEMPLATE_INDEX" val="20163155"/>
  <p:tag name="KSO_WM_UNIT_INDEX" val="14"/>
</p:tagLst>
</file>

<file path=ppt/tags/tag400.xml><?xml version="1.0" encoding="utf-8"?>
<p:tagLst xmlns:p="http://schemas.openxmlformats.org/presentationml/2006/main"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5043_1*l_h_f*1_4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5043_1*l_h_a*1_3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</p:tagLst>
</file>

<file path=ppt/tags/tag402.xml><?xml version="1.0" encoding="utf-8"?>
<p:tagLst xmlns:p="http://schemas.openxmlformats.org/presentationml/2006/main"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5043_1*l_h_f*1_3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03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4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0"/>
  <p:tag name="KSO_WM_TEMPLATE_CATEGORY" val="special"/>
  <p:tag name="KSO_WM_TEMPLATE_INDEX" val="20163155"/>
  <p:tag name="KSO_WM_UNIT_INDEX" val="0"/>
</p:tagLst>
</file>

<file path=ppt/tags/tag4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"/>
  <p:tag name="KSO_WM_TEMPLATE_CATEGORY" val="special"/>
  <p:tag name="KSO_WM_TEMPLATE_INDEX" val="20163155"/>
  <p:tag name="KSO_WM_UNIT_INDEX" val="1"/>
</p:tagLst>
</file>

<file path=ppt/tags/tag4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2"/>
  <p:tag name="KSO_WM_TEMPLATE_CATEGORY" val="special"/>
  <p:tag name="KSO_WM_TEMPLATE_INDEX" val="20163155"/>
  <p:tag name="KSO_WM_UNIT_INDEX" val="2"/>
</p:tagLst>
</file>

<file path=ppt/tags/tag4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3"/>
  <p:tag name="KSO_WM_TEMPLATE_CATEGORY" val="special"/>
  <p:tag name="KSO_WM_TEMPLATE_INDEX" val="20163155"/>
  <p:tag name="KSO_WM_UNIT_INDEX" val="3"/>
</p:tagLst>
</file>

<file path=ppt/tags/tag4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4"/>
  <p:tag name="KSO_WM_TEMPLATE_CATEGORY" val="special"/>
  <p:tag name="KSO_WM_TEMPLATE_INDEX" val="20163155"/>
  <p:tag name="KSO_WM_UNIT_INDEX" val="4"/>
</p:tagLst>
</file>

<file path=ppt/tags/tag4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9"/>
  <p:tag name="KSO_WM_TEMPLATE_CATEGORY" val="special"/>
  <p:tag name="KSO_WM_TEMPLATE_INDEX" val="20163155"/>
  <p:tag name="KSO_WM_UNIT_INDEX" val="9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5"/>
  <p:tag name="KSO_WM_TEMPLATE_CATEGORY" val="special"/>
  <p:tag name="KSO_WM_TEMPLATE_INDEX" val="20163155"/>
  <p:tag name="KSO_WM_UNIT_INDEX" val="15"/>
</p:tagLst>
</file>

<file path=ppt/tags/tag4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0"/>
  <p:tag name="KSO_WM_TEMPLATE_CATEGORY" val="special"/>
  <p:tag name="KSO_WM_TEMPLATE_INDEX" val="20163155"/>
  <p:tag name="KSO_WM_UNIT_INDEX" val="10"/>
</p:tagLst>
</file>

<file path=ppt/tags/tag4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1"/>
  <p:tag name="KSO_WM_TEMPLATE_CATEGORY" val="special"/>
  <p:tag name="KSO_WM_TEMPLATE_INDEX" val="20163155"/>
  <p:tag name="KSO_WM_UNIT_INDEX" val="11"/>
</p:tagLst>
</file>

<file path=ppt/tags/tag4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6"/>
  <p:tag name="KSO_WM_TEMPLATE_CATEGORY" val="special"/>
  <p:tag name="KSO_WM_TEMPLATE_INDEX" val="20163155"/>
  <p:tag name="KSO_WM_UNIT_INDEX" val="16"/>
</p:tagLst>
</file>

<file path=ppt/tags/tag413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6"/>
  <p:tag name="KSO_WM_SLIDE_INDEX" val="6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4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4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4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417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i"/>
  <p:tag name="KSO_WM_UNIT_INDEX" val="1_2_1"/>
  <p:tag name="KSO_WM_UNIT_ID" val="diagram20188733_2*o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18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x"/>
  <p:tag name="KSO_WM_UNIT_INDEX" val="1_2_1"/>
  <p:tag name="KSO_WM_UNIT_ID" val="diagram20188733_2*o_h_x*1_2_1"/>
  <p:tag name="KSO_WM_UNIT_LAYERLEVEL" val="1_1_1"/>
  <p:tag name="KSO_WM_BEAUTIFY_FLAG" val="#wm#"/>
  <p:tag name="KSO_WM_UNIT_VALUE" val="84*98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19.xml><?xml version="1.0" encoding="utf-8"?>
<p:tagLst xmlns:p="http://schemas.openxmlformats.org/presentationml/2006/main">
  <p:tag name="KSO_WM_TEMPLATE_CATEGORY" val="diagram"/>
  <p:tag name="KSO_WM_TEMPLATE_INDEX" val="20188733"/>
  <p:tag name="KSO_WM_UNIT_TYPE" val="o_h_a"/>
  <p:tag name="KSO_WM_UNIT_INDEX" val="1_2_1"/>
  <p:tag name="KSO_WM_UNIT_ID" val="diagram20188733_2*o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6"/>
  <p:tag name="KSO_WM_TEMPLATE_CATEGORY" val="special"/>
  <p:tag name="KSO_WM_TEMPLATE_INDEX" val="20163155"/>
  <p:tag name="KSO_WM_UNIT_INDEX" val="16"/>
</p:tagLst>
</file>

<file path=ppt/tags/tag420.xml><?xml version="1.0" encoding="utf-8"?>
<p:tagLst xmlns:p="http://schemas.openxmlformats.org/presentationml/2006/main">
  <p:tag name="KSO_WM_TEMPLATE_CATEGORY" val="diagram"/>
  <p:tag name="KSO_WM_TEMPLATE_INDEX" val="20188733"/>
  <p:tag name="KSO_WM_UNIT_TYPE" val="o_h_f"/>
  <p:tag name="KSO_WM_UNIT_INDEX" val="1_2_1"/>
  <p:tag name="KSO_WM_UNIT_ID" val="diagram20188733_2*o_h_f*1_2_1"/>
  <p:tag name="KSO_WM_UNIT_LAYERLEVEL" val="1_1_1"/>
  <p:tag name="KSO_WM_UNIT_VALUE" val="38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421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i"/>
  <p:tag name="KSO_WM_UNIT_INDEX" val="1_1_1"/>
  <p:tag name="KSO_WM_UNIT_ID" val="diagram20188733_2*o_h_i*1_1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x"/>
  <p:tag name="KSO_WM_UNIT_INDEX" val="1_1_1"/>
  <p:tag name="KSO_WM_UNIT_ID" val="diagram20188733_2*o_h_x*1_1_1"/>
  <p:tag name="KSO_WM_UNIT_LAYERLEVEL" val="1_1_1"/>
  <p:tag name="KSO_WM_BEAUTIFY_FLAG" val="#wm#"/>
  <p:tag name="KSO_WM_UNIT_VALUE" val="108*97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TEMPLATE_CATEGORY" val="diagram"/>
  <p:tag name="KSO_WM_TEMPLATE_INDEX" val="20188733"/>
  <p:tag name="KSO_WM_UNIT_TYPE" val="o_h_a"/>
  <p:tag name="KSO_WM_UNIT_INDEX" val="1_1_1"/>
  <p:tag name="KSO_WM_UNIT_ID" val="diagram20188733_2*o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</p:tagLst>
</file>

<file path=ppt/tags/tag424.xml><?xml version="1.0" encoding="utf-8"?>
<p:tagLst xmlns:p="http://schemas.openxmlformats.org/presentationml/2006/main">
  <p:tag name="KSO_WM_TEMPLATE_CATEGORY" val="diagram"/>
  <p:tag name="KSO_WM_TEMPLATE_INDEX" val="20188733"/>
  <p:tag name="KSO_WM_UNIT_TYPE" val="o_h_f"/>
  <p:tag name="KSO_WM_UNIT_INDEX" val="1_1_1"/>
  <p:tag name="KSO_WM_UNIT_ID" val="diagram20188733_2*o_h_f*1_1_1"/>
  <p:tag name="KSO_WM_UNIT_LAYERLEVEL" val="1_1_1"/>
  <p:tag name="KSO_WM_UNIT_VALUE" val="38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425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i"/>
  <p:tag name="KSO_WM_UNIT_INDEX" val="1_2_4"/>
  <p:tag name="KSO_WM_UNIT_ID" val="diagram20188733_2*o_h_i*1_2_4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26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i"/>
  <p:tag name="KSO_WM_UNIT_INDEX" val="1_2_2"/>
  <p:tag name="KSO_WM_UNIT_ID" val="diagram20188733_2*o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i"/>
  <p:tag name="KSO_WM_UNIT_INDEX" val="1_2_3"/>
  <p:tag name="KSO_WM_UNIT_ID" val="diagram20188733_2*o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i"/>
  <p:tag name="KSO_WM_UNIT_INDEX" val="1_1_3"/>
  <p:tag name="KSO_WM_UNIT_ID" val="diagram20188733_2*o_h_i*1_1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29.xml><?xml version="1.0" encoding="utf-8"?>
<p:tagLst xmlns:p="http://schemas.openxmlformats.org/presentationml/2006/main">
  <p:tag name="KSO_WM_TAG_VERSION" val="1.0"/>
  <p:tag name="KSO_WM_TEMPLATE_CATEGORY" val="diagram"/>
  <p:tag name="KSO_WM_TEMPLATE_INDEX" val="20188733"/>
  <p:tag name="KSO_WM_UNIT_TYPE" val="o_h_i"/>
  <p:tag name="KSO_WM_UNIT_INDEX" val="1_1_2"/>
  <p:tag name="KSO_WM_UNIT_ID" val="diagram20188733_2*o_h_i*1_1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8"/>
  <p:tag name="KSO_WM_TEMPLATE_CATEGORY" val="special"/>
  <p:tag name="KSO_WM_TEMPLATE_INDEX" val="20163155"/>
  <p:tag name="KSO_WM_UNIT_INDEX" val="18"/>
</p:tagLst>
</file>

<file path=ppt/tags/tag4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431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4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0"/>
  <p:tag name="KSO_WM_TEMPLATE_CATEGORY" val="special"/>
  <p:tag name="KSO_WM_TEMPLATE_INDEX" val="20163155"/>
  <p:tag name="KSO_WM_UNIT_INDEX" val="0"/>
</p:tagLst>
</file>

<file path=ppt/tags/tag4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1"/>
  <p:tag name="KSO_WM_TEMPLATE_CATEGORY" val="special"/>
  <p:tag name="KSO_WM_TEMPLATE_INDEX" val="20163155"/>
  <p:tag name="KSO_WM_UNIT_INDEX" val="1"/>
</p:tagLst>
</file>

<file path=ppt/tags/tag4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2"/>
  <p:tag name="KSO_WM_TEMPLATE_CATEGORY" val="special"/>
  <p:tag name="KSO_WM_TEMPLATE_INDEX" val="20163155"/>
  <p:tag name="KSO_WM_UNIT_INDEX" val="2"/>
</p:tagLst>
</file>

<file path=ppt/tags/tag4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3"/>
  <p:tag name="KSO_WM_TEMPLATE_CATEGORY" val="special"/>
  <p:tag name="KSO_WM_TEMPLATE_INDEX" val="20163155"/>
  <p:tag name="KSO_WM_UNIT_INDEX" val="3"/>
</p:tagLst>
</file>

<file path=ppt/tags/tag4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4"/>
  <p:tag name="KSO_WM_TEMPLATE_CATEGORY" val="special"/>
  <p:tag name="KSO_WM_TEMPLATE_INDEX" val="20163155"/>
  <p:tag name="KSO_WM_UNIT_INDEX" val="4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5"/>
  <p:tag name="KSO_WM_TEMPLATE_CATEGORY" val="special"/>
  <p:tag name="KSO_WM_TEMPLATE_INDEX" val="20163155"/>
  <p:tag name="KSO_WM_UNIT_INDEX" val="5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6"/>
  <p:tag name="KSO_WM_TEMPLATE_CATEGORY" val="special"/>
  <p:tag name="KSO_WM_TEMPLATE_INDEX" val="20163155"/>
  <p:tag name="KSO_WM_UNIT_INDEX" val="6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7"/>
  <p:tag name="KSO_WM_TEMPLATE_CATEGORY" val="special"/>
  <p:tag name="KSO_WM_TEMPLATE_INDEX" val="20163155"/>
  <p:tag name="KSO_WM_UNIT_INDEX" val="7"/>
</p:tagLst>
</file>

<file path=ppt/tags/tag44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1"/>
  <p:tag name="KSO_WM_SLIDE_INDEX" val="1"/>
  <p:tag name="KSO_WM_SLIDE_ITEM_CNT" val="0"/>
  <p:tag name="KSO_WM_SLIDE_LAYOUT" val="a_b"/>
  <p:tag name="KSO_WM_SLIDE_LAYOUT_CNT" val="0_0"/>
  <p:tag name="KSO_WM_SLIDE_TYPE" val="title"/>
  <p:tag name="KSO_WM_TEMPLATE_THUMBS_INDEX" val="1、2、3、4、8、14、16、19、21、23"/>
  <p:tag name="KSO_WM_BEAUTIFY_FLAG" val="#wm#"/>
  <p:tag name="KSO_WM_SPECIAL_SOURCE" val="bdnull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13"/>
  <p:tag name="KSO_WM_TEMPLATE_CATEGORY" val="special"/>
  <p:tag name="KSO_WM_TEMPLATE_INDEX" val="20163155"/>
  <p:tag name="KSO_WM_UNIT_INDEX" val="13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14"/>
  <p:tag name="KSO_WM_TEMPLATE_CATEGORY" val="special"/>
  <p:tag name="KSO_WM_TEMPLATE_INDEX" val="20163155"/>
  <p:tag name="KSO_WM_UNIT_INDEX" val="14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15"/>
  <p:tag name="KSO_WM_TEMPLATE_CATEGORY" val="special"/>
  <p:tag name="KSO_WM_TEMPLATE_INDEX" val="20163155"/>
  <p:tag name="KSO_WM_UNIT_INDEX" val="15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16"/>
  <p:tag name="KSO_WM_TEMPLATE_CATEGORY" val="special"/>
  <p:tag name="KSO_WM_TEMPLATE_INDEX" val="20163155"/>
  <p:tag name="KSO_WM_UNIT_INDEX" val="16"/>
</p:tagLst>
</file>

<file path=ppt/tags/tag4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17"/>
  <p:tag name="KSO_WM_TEMPLATE_CATEGORY" val="special"/>
  <p:tag name="KSO_WM_TEMPLATE_INDEX" val="20163155"/>
  <p:tag name="KSO_WM_UNIT_INDEX" val="17"/>
</p:tagLst>
</file>

<file path=ppt/tags/tag4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18"/>
  <p:tag name="KSO_WM_TEMPLATE_CATEGORY" val="special"/>
  <p:tag name="KSO_WM_TEMPLATE_INDEX" val="20163155"/>
  <p:tag name="KSO_WM_UNIT_INDEX" val="18"/>
</p:tagLst>
</file>

<file path=ppt/tags/tag4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19"/>
  <p:tag name="KSO_WM_TEMPLATE_CATEGORY" val="special"/>
  <p:tag name="KSO_WM_TEMPLATE_INDEX" val="20163155"/>
  <p:tag name="KSO_WM_UNIT_INDEX" val="19"/>
</p:tagLst>
</file>

<file path=ppt/tags/tag4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20"/>
  <p:tag name="KSO_WM_TEMPLATE_CATEGORY" val="special"/>
  <p:tag name="KSO_WM_TEMPLATE_INDEX" val="20163155"/>
  <p:tag name="KSO_WM_UNIT_INDEX" val="20"/>
</p:tagLst>
</file>

<file path=ppt/tags/tag4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21"/>
  <p:tag name="KSO_WM_TEMPLATE_CATEGORY" val="special"/>
  <p:tag name="KSO_WM_TEMPLATE_INDEX" val="20163155"/>
  <p:tag name="KSO_WM_UNIT_INDEX" val="21"/>
</p:tagLst>
</file>

<file path=ppt/tags/tag4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22"/>
  <p:tag name="KSO_WM_TEMPLATE_CATEGORY" val="special"/>
  <p:tag name="KSO_WM_TEMPLATE_INDEX" val="20163155"/>
  <p:tag name="KSO_WM_UNIT_INDEX" val="2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4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23"/>
  <p:tag name="KSO_WM_TEMPLATE_CATEGORY" val="special"/>
  <p:tag name="KSO_WM_TEMPLATE_INDEX" val="20163155"/>
  <p:tag name="KSO_WM_UNIT_INDEX" val="23"/>
</p:tagLst>
</file>

<file path=ppt/tags/tag4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24"/>
  <p:tag name="KSO_WM_TEMPLATE_CATEGORY" val="special"/>
  <p:tag name="KSO_WM_TEMPLATE_INDEX" val="20163155"/>
  <p:tag name="KSO_WM_UNIT_INDEX" val="24"/>
</p:tagLst>
</file>

<file path=ppt/tags/tag4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7"/>
  <p:tag name="KSO_WM_TEMPLATE_CATEGORY" val="special"/>
  <p:tag name="KSO_WM_TEMPLATE_INDEX" val="20163155"/>
  <p:tag name="KSO_WM_UNIT_INDEX" val="7"/>
</p:tagLst>
</file>

<file path=ppt/tags/tag4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7"/>
  <p:tag name="KSO_WM_TEMPLATE_CATEGORY" val="special"/>
  <p:tag name="KSO_WM_TEMPLATE_INDEX" val="20163155"/>
  <p:tag name="KSO_WM_UNIT_INDEX" val="7"/>
</p:tagLst>
</file>

<file path=ppt/tags/tag4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7"/>
  <p:tag name="KSO_WM_TEMPLATE_CATEGORY" val="special"/>
  <p:tag name="KSO_WM_TEMPLATE_INDEX" val="20163155"/>
  <p:tag name="KSO_WM_UNIT_INDEX" val="7"/>
</p:tagLst>
</file>

<file path=ppt/tags/tag4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7"/>
  <p:tag name="KSO_WM_TEMPLATE_CATEGORY" val="special"/>
  <p:tag name="KSO_WM_TEMPLATE_INDEX" val="20163155"/>
  <p:tag name="KSO_WM_UNIT_INDEX" val="7"/>
</p:tagLst>
</file>

<file path=ppt/tags/tag4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2*i*7"/>
  <p:tag name="KSO_WM_TEMPLATE_CATEGORY" val="special"/>
  <p:tag name="KSO_WM_TEMPLATE_INDEX" val="20163155"/>
  <p:tag name="KSO_WM_UNIT_INDEX" val="7"/>
</p:tagLst>
</file>

<file path=ppt/tags/tag457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12"/>
  <p:tag name="KSO_WM_SLIDE_INDEX" val="12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4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9*i*0"/>
  <p:tag name="KSO_WM_TEMPLATE_CATEGORY" val="special"/>
  <p:tag name="KSO_WM_TEMPLATE_INDEX" val="20163155"/>
  <p:tag name="KSO_WM_UNIT_INDEX" val="0"/>
</p:tagLst>
</file>

<file path=ppt/tags/tag4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9*i*1"/>
  <p:tag name="KSO_WM_TEMPLATE_CATEGORY" val="special"/>
  <p:tag name="KSO_WM_TEMPLATE_INDEX" val="20163155"/>
  <p:tag name="KSO_WM_UNIT_INDEX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4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9*i*2"/>
  <p:tag name="KSO_WM_TEMPLATE_CATEGORY" val="special"/>
  <p:tag name="KSO_WM_TEMPLATE_INDEX" val="20163155"/>
  <p:tag name="KSO_WM_UNIT_INDEX" val="2"/>
</p:tagLst>
</file>

<file path=ppt/tags/tag4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9*i*30"/>
  <p:tag name="KSO_WM_TEMPLATE_CATEGORY" val="special"/>
  <p:tag name="KSO_WM_TEMPLATE_INDEX" val="20163155"/>
  <p:tag name="KSO_WM_UNIT_INDEX" val="30"/>
</p:tagLst>
</file>

<file path=ppt/tags/tag462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h_a"/>
  <p:tag name="KSO_WM_UNIT_INDEX" val="1_2_1"/>
  <p:tag name="KSO_WM_UNIT_ID" val="diagram766_4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8"/>
  <p:tag name="KSO_WM_UNIT_TEXT_FILL_TYPE" val="1"/>
</p:tagLst>
</file>

<file path=ppt/tags/tag463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h_f"/>
  <p:tag name="KSO_WM_UNIT_INDEX" val="1_2_1"/>
  <p:tag name="KSO_WM_UNIT_ID" val="diagram766_4*m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464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h_a"/>
  <p:tag name="KSO_WM_UNIT_INDEX" val="1_1_1"/>
  <p:tag name="KSO_WM_UNIT_ID" val="diagram766_4*m_h_a*1_1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7"/>
  <p:tag name="KSO_WM_UNIT_TEXT_FILL_TYPE" val="1"/>
</p:tagLst>
</file>

<file path=ppt/tags/tag465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h_f"/>
  <p:tag name="KSO_WM_UNIT_INDEX" val="1_1_1"/>
  <p:tag name="KSO_WM_UNIT_ID" val="diagram766_4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50"/>
  <p:tag name="KSO_WM_DIAGRAM_GROUP_CODE" val="m1-1"/>
  <p:tag name="KSO_WM_UNIT_TEXT_FILL_FORE_SCHEMECOLOR_INDEX" val="13"/>
  <p:tag name="KSO_WM_UNIT_TEXT_FILL_TYPE" val="1"/>
</p:tagLst>
</file>

<file path=ppt/tags/tag466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h_a"/>
  <p:tag name="KSO_WM_UNIT_INDEX" val="1_3_1"/>
  <p:tag name="KSO_WM_UNIT_ID" val="diagram766_4*m_h_a*1_3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ags/tag467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h_f"/>
  <p:tag name="KSO_WM_UNIT_INDEX" val="1_3_1"/>
  <p:tag name="KSO_WM_UNIT_ID" val="diagram766_4*m_h_f*1_3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4"/>
  <p:tag name="KSO_WM_UNIT_PRESET_TEXT_LEN" val="70"/>
  <p:tag name="KSO_WM_DIAGRAM_GROUP_CODE" val="m1-1"/>
  <p:tag name="KSO_WM_UNIT_TEXT_FILL_FORE_SCHEMECOLOR_INDEX" val="13"/>
  <p:tag name="KSO_WM_UNIT_TEXT_FILL_TYPE" val="1"/>
</p:tagLst>
</file>

<file path=ppt/tags/tag468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i"/>
  <p:tag name="KSO_WM_UNIT_INDEX" val="1_4"/>
  <p:tag name="KSO_WM_UNIT_ID" val="diagram766_4*m_i*1_4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69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i"/>
  <p:tag name="KSO_WM_UNIT_INDEX" val="1_5"/>
  <p:tag name="KSO_WM_UNIT_ID" val="diagram766_4*m_i*1_5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470.xml><?xml version="1.0" encoding="utf-8"?>
<p:tagLst xmlns:p="http://schemas.openxmlformats.org/presentationml/2006/main">
  <p:tag name="KSO_WM_TEMPLATE_CATEGORY" val="diagram"/>
  <p:tag name="KSO_WM_TEMPLATE_INDEX" val="766"/>
  <p:tag name="KSO_WM_TAG_VERSION" val="1.0"/>
  <p:tag name="KSO_WM_BEAUTIFY_FLAG" val="#wm#"/>
  <p:tag name="KSO_WM_UNIT_TYPE" val="m_i"/>
  <p:tag name="KSO_WM_UNIT_INDEX" val="1_6"/>
  <p:tag name="KSO_WM_UNIT_ID" val="diagram766_4*m_i*1_6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71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9"/>
  <p:tag name="KSO_WM_SLIDE_INDEX" val="9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4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4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4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4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3"/>
  <p:tag name="KSO_WM_TEMPLATE_CATEGORY" val="special"/>
  <p:tag name="KSO_WM_TEMPLATE_INDEX" val="20163155"/>
  <p:tag name="KSO_WM_UNIT_INDEX" val="3"/>
</p:tagLst>
</file>

<file path=ppt/tags/tag4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4"/>
  <p:tag name="KSO_WM_TEMPLATE_CATEGORY" val="special"/>
  <p:tag name="KSO_WM_TEMPLATE_INDEX" val="20163155"/>
  <p:tag name="KSO_WM_UNIT_INDEX" val="4"/>
</p:tagLst>
</file>

<file path=ppt/tags/tag4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5"/>
  <p:tag name="KSO_WM_TEMPLATE_CATEGORY" val="special"/>
  <p:tag name="KSO_WM_TEMPLATE_INDEX" val="20163155"/>
  <p:tag name="KSO_WM_UNIT_INDEX" val="5"/>
</p:tagLst>
</file>

<file path=ppt/tags/tag4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6"/>
  <p:tag name="KSO_WM_TEMPLATE_CATEGORY" val="special"/>
  <p:tag name="KSO_WM_TEMPLATE_INDEX" val="20163155"/>
  <p:tag name="KSO_WM_UNIT_INDEX" val="6"/>
</p:tagLst>
</file>

<file path=ppt/tags/tag4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7"/>
  <p:tag name="KSO_WM_TEMPLATE_CATEGORY" val="special"/>
  <p:tag name="KSO_WM_TEMPLATE_INDEX" val="20163155"/>
  <p:tag name="KSO_WM_UNIT_INDEX" val="7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5016_1*l_h_i*1_1_3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6"/>
  <p:tag name="KSO_WM_TEMPLATE_CATEGORY" val="special"/>
  <p:tag name="KSO_WM_TEMPLATE_INDEX" val="20163155"/>
  <p:tag name="KSO_WM_UNIT_INDEX" val="6"/>
</p:tagLst>
</file>

<file path=ppt/tags/tag481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4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0"/>
  <p:tag name="KSO_WM_TEMPLATE_CATEGORY" val="special"/>
  <p:tag name="KSO_WM_TEMPLATE_INDEX" val="20163155"/>
  <p:tag name="KSO_WM_UNIT_INDEX" val="0"/>
</p:tagLst>
</file>

<file path=ppt/tags/tag4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1"/>
  <p:tag name="KSO_WM_TEMPLATE_CATEGORY" val="special"/>
  <p:tag name="KSO_WM_TEMPLATE_INDEX" val="20163155"/>
  <p:tag name="KSO_WM_UNIT_INDEX" val="1"/>
</p:tagLst>
</file>

<file path=ppt/tags/tag4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"/>
  <p:tag name="KSO_WM_TEMPLATE_CATEGORY" val="special"/>
  <p:tag name="KSO_WM_TEMPLATE_INDEX" val="20163155"/>
  <p:tag name="KSO_WM_UNIT_INDEX" val="2"/>
</p:tagLst>
</file>

<file path=ppt/tags/tag4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"/>
  <p:tag name="KSO_WM_TEMPLATE_CATEGORY" val="special"/>
  <p:tag name="KSO_WM_TEMPLATE_INDEX" val="20163155"/>
  <p:tag name="KSO_WM_UNIT_INDEX" val="3"/>
</p:tagLst>
</file>

<file path=ppt/tags/tag4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4"/>
  <p:tag name="KSO_WM_TEMPLATE_CATEGORY" val="special"/>
  <p:tag name="KSO_WM_TEMPLATE_INDEX" val="20163155"/>
  <p:tag name="KSO_WM_UNIT_INDEX" val="4"/>
</p:tagLst>
</file>

<file path=ppt/tags/tag4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5"/>
  <p:tag name="KSO_WM_TEMPLATE_CATEGORY" val="special"/>
  <p:tag name="KSO_WM_TEMPLATE_INDEX" val="20163155"/>
  <p:tag name="KSO_WM_UNIT_INDEX" val="5"/>
</p:tagLst>
</file>

<file path=ppt/tags/tag4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6"/>
  <p:tag name="KSO_WM_TEMPLATE_CATEGORY" val="special"/>
  <p:tag name="KSO_WM_TEMPLATE_INDEX" val="20163155"/>
  <p:tag name="KSO_WM_UNIT_INDEX" val="6"/>
</p:tagLst>
</file>

<file path=ppt/tags/tag4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7"/>
  <p:tag name="KSO_WM_TEMPLATE_CATEGORY" val="special"/>
  <p:tag name="KSO_WM_TEMPLATE_INDEX" val="20163155"/>
  <p:tag name="KSO_WM_UNIT_INDEX" val="7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5016_1*l_h_i*1_2_3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8"/>
  <p:tag name="KSO_WM_TEMPLATE_CATEGORY" val="special"/>
  <p:tag name="KSO_WM_TEMPLATE_INDEX" val="20163155"/>
  <p:tag name="KSO_WM_UNIT_INDEX" val="8"/>
</p:tagLst>
</file>

<file path=ppt/tags/tag4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9"/>
  <p:tag name="KSO_WM_TEMPLATE_CATEGORY" val="special"/>
  <p:tag name="KSO_WM_TEMPLATE_INDEX" val="20163155"/>
  <p:tag name="KSO_WM_UNIT_INDEX" val="9"/>
</p:tagLst>
</file>

<file path=ppt/tags/tag4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14"/>
  <p:tag name="KSO_WM_TEMPLATE_CATEGORY" val="special"/>
  <p:tag name="KSO_WM_TEMPLATE_INDEX" val="20163155"/>
  <p:tag name="KSO_WM_UNIT_INDEX" val="14"/>
</p:tagLst>
</file>

<file path=ppt/tags/tag4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19"/>
  <p:tag name="KSO_WM_TEMPLATE_CATEGORY" val="special"/>
  <p:tag name="KSO_WM_TEMPLATE_INDEX" val="20163155"/>
  <p:tag name="KSO_WM_UNIT_INDEX" val="19"/>
</p:tagLst>
</file>

<file path=ppt/tags/tag4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4"/>
  <p:tag name="KSO_WM_TEMPLATE_CATEGORY" val="special"/>
  <p:tag name="KSO_WM_TEMPLATE_INDEX" val="20163155"/>
  <p:tag name="KSO_WM_UNIT_INDEX" val="24"/>
</p:tagLst>
</file>

<file path=ppt/tags/tag4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5"/>
  <p:tag name="KSO_WM_TEMPLATE_CATEGORY" val="special"/>
  <p:tag name="KSO_WM_TEMPLATE_INDEX" val="20163155"/>
  <p:tag name="KSO_WM_UNIT_INDEX" val="25"/>
</p:tagLst>
</file>

<file path=ppt/tags/tag4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6"/>
  <p:tag name="KSO_WM_TEMPLATE_CATEGORY" val="special"/>
  <p:tag name="KSO_WM_TEMPLATE_INDEX" val="20163155"/>
  <p:tag name="KSO_WM_UNIT_INDEX" val="26"/>
</p:tagLst>
</file>

<file path=ppt/tags/tag4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7"/>
  <p:tag name="KSO_WM_TEMPLATE_CATEGORY" val="special"/>
  <p:tag name="KSO_WM_TEMPLATE_INDEX" val="20163155"/>
  <p:tag name="KSO_WM_UNIT_INDEX" val="27"/>
</p:tagLst>
</file>

<file path=ppt/tags/tag4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8"/>
  <p:tag name="KSO_WM_TEMPLATE_CATEGORY" val="special"/>
  <p:tag name="KSO_WM_TEMPLATE_INDEX" val="20163155"/>
  <p:tag name="KSO_WM_UNIT_INDEX" val="28"/>
</p:tagLst>
</file>

<file path=ppt/tags/tag4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29"/>
  <p:tag name="KSO_WM_TEMPLATE_CATEGORY" val="special"/>
  <p:tag name="KSO_WM_TEMPLATE_INDEX" val="20163155"/>
  <p:tag name="KSO_WM_UNIT_INDEX" val="2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5016_1*l_h_i*1_4_3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5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0"/>
  <p:tag name="KSO_WM_TEMPLATE_CATEGORY" val="special"/>
  <p:tag name="KSO_WM_TEMPLATE_INDEX" val="20163155"/>
  <p:tag name="KSO_WM_UNIT_INDEX" val="30"/>
</p:tagLst>
</file>

<file path=ppt/tags/tag5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1"/>
  <p:tag name="KSO_WM_TEMPLATE_CATEGORY" val="special"/>
  <p:tag name="KSO_WM_TEMPLATE_INDEX" val="20163155"/>
  <p:tag name="KSO_WM_UNIT_INDEX" val="31"/>
</p:tagLst>
</file>

<file path=ppt/tags/tag5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2"/>
  <p:tag name="KSO_WM_TEMPLATE_CATEGORY" val="special"/>
  <p:tag name="KSO_WM_TEMPLATE_INDEX" val="20163155"/>
  <p:tag name="KSO_WM_UNIT_INDEX" val="32"/>
</p:tagLst>
</file>

<file path=ppt/tags/tag5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6*i*33"/>
  <p:tag name="KSO_WM_TEMPLATE_CATEGORY" val="special"/>
  <p:tag name="KSO_WM_TEMPLATE_INDEX" val="20163155"/>
  <p:tag name="KSO_WM_UNIT_INDEX" val="33"/>
</p:tagLst>
</file>

<file path=ppt/tags/tag504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16"/>
  <p:tag name="KSO_WM_SLIDE_INDEX" val="16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5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5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5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181258_5*l_h_i*1_6_2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181258_5*l_h_i*1_6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5016_1*l_h_i*1_3_3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181258_5*l_h_i*1_5_2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81258_5*l_h_i*1_5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1258_5*l_h_i*1_4_2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1258_5*l_h_i*1_4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181258_5*l_h_i*1_6_3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181258_5*l_h_i*1_5_3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81258_5*l_h_i*1_3_3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1258_5*l_h_i*1_3_2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1258_5*l_h_i*1_3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81258_5*l_h_i*1_2_3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16_1*l_h_i*1_3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1258_5*l_h_i*1_2_2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1258_5*l_h_i*1_2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81258_5*l_h_i*1_1_3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1258_5*l_h_i*1_1_2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1258_5*l_h_i*1_1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81258_5*l_h_i*1_4_3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5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1258_5*l_h_a*1_1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输入标题内容"/>
  <p:tag name="KSO_WM_UNIT_TEXT_FILL_FORE_SCHEMECOLOR_INDEX" val="13"/>
  <p:tag name="KSO_WM_UNIT_TEXT_FILL_TYPE" val="1"/>
</p:tagLst>
</file>

<file path=ppt/tags/tag527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1258_5*l_h_f*1_1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2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1258_5*l_h_a*1_3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输入标题内容"/>
  <p:tag name="KSO_WM_UNIT_TEXT_FILL_FORE_SCHEMECOLOR_INDEX" val="13"/>
  <p:tag name="KSO_WM_UNIT_TEXT_FILL_TYPE" val="1"/>
</p:tagLst>
</file>

<file path=ppt/tags/tag529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1258_5*l_h_f*1_3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16_1*l_h_i*1_1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3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1258_5*l_h_a*1_2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输入标题内容"/>
  <p:tag name="KSO_WM_UNIT_TEXT_FILL_FORE_SCHEMECOLOR_INDEX" val="13"/>
  <p:tag name="KSO_WM_UNIT_TEXT_FILL_TYPE" val="1"/>
</p:tagLst>
</file>

<file path=ppt/tags/tag531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1258_5*l_h_f*1_2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1258_5*l_h_a*1_4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输入标题内容"/>
  <p:tag name="KSO_WM_UNIT_TEXT_FILL_FORE_SCHEMECOLOR_INDEX" val="13"/>
  <p:tag name="KSO_WM_UNIT_TEXT_FILL_TYPE" val="1"/>
</p:tagLst>
</file>

<file path=ppt/tags/tag533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1258_5*l_h_f*1_4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3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81258_5*l_h_a*1_5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输入标题内容"/>
  <p:tag name="KSO_WM_UNIT_TEXT_FILL_FORE_SCHEMECOLOR_INDEX" val="13"/>
  <p:tag name="KSO_WM_UNIT_TEXT_FILL_TYPE" val="1"/>
</p:tagLst>
</file>

<file path=ppt/tags/tag535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81258_5*l_h_f*1_5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3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181258_5*l_h_a*1_6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输入标题内容"/>
  <p:tag name="KSO_WM_UNIT_TEXT_FILL_FORE_SCHEMECOLOR_INDEX" val="13"/>
  <p:tag name="KSO_WM_UNIT_TEXT_FILL_TYPE" val="1"/>
</p:tagLst>
</file>

<file path=ppt/tags/tag537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181258_5*l_h_f*1_6_1"/>
  <p:tag name="KSO_WM_TEMPLATE_CATEGORY" val="diagram"/>
  <p:tag name="KSO_WM_TEMPLATE_INDEX" val="201812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38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5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0"/>
  <p:tag name="KSO_WM_TEMPLATE_CATEGORY" val="special"/>
  <p:tag name="KSO_WM_TEMPLATE_INDEX" val="20163155"/>
  <p:tag name="KSO_WM_UNIT_INDEX" val="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16_1*l_h_i*1_1_2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"/>
  <p:tag name="KSO_WM_TEMPLATE_CATEGORY" val="special"/>
  <p:tag name="KSO_WM_TEMPLATE_INDEX" val="20163155"/>
  <p:tag name="KSO_WM_UNIT_INDEX" val="1"/>
</p:tagLst>
</file>

<file path=ppt/tags/tag5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2"/>
  <p:tag name="KSO_WM_TEMPLATE_CATEGORY" val="special"/>
  <p:tag name="KSO_WM_TEMPLATE_INDEX" val="20163155"/>
  <p:tag name="KSO_WM_UNIT_INDEX" val="2"/>
</p:tagLst>
</file>

<file path=ppt/tags/tag5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3"/>
  <p:tag name="KSO_WM_TEMPLATE_CATEGORY" val="special"/>
  <p:tag name="KSO_WM_TEMPLATE_INDEX" val="20163155"/>
  <p:tag name="KSO_WM_UNIT_INDEX" val="3"/>
</p:tagLst>
</file>

<file path=ppt/tags/tag5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4"/>
  <p:tag name="KSO_WM_TEMPLATE_CATEGORY" val="special"/>
  <p:tag name="KSO_WM_TEMPLATE_INDEX" val="20163155"/>
  <p:tag name="KSO_WM_UNIT_INDEX" val="4"/>
</p:tagLst>
</file>

<file path=ppt/tags/tag5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9"/>
  <p:tag name="KSO_WM_TEMPLATE_CATEGORY" val="special"/>
  <p:tag name="KSO_WM_TEMPLATE_INDEX" val="20163155"/>
  <p:tag name="KSO_WM_UNIT_INDEX" val="9"/>
</p:tagLst>
</file>

<file path=ppt/tags/tag5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0"/>
  <p:tag name="KSO_WM_TEMPLATE_CATEGORY" val="special"/>
  <p:tag name="KSO_WM_TEMPLATE_INDEX" val="20163155"/>
  <p:tag name="KSO_WM_UNIT_INDEX" val="10"/>
</p:tagLst>
</file>

<file path=ppt/tags/tag5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1"/>
  <p:tag name="KSO_WM_TEMPLATE_CATEGORY" val="special"/>
  <p:tag name="KSO_WM_TEMPLATE_INDEX" val="20163155"/>
  <p:tag name="KSO_WM_UNIT_INDEX" val="11"/>
</p:tagLst>
</file>

<file path=ppt/tags/tag5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6*i*16"/>
  <p:tag name="KSO_WM_TEMPLATE_CATEGORY" val="special"/>
  <p:tag name="KSO_WM_TEMPLATE_INDEX" val="20163155"/>
  <p:tag name="KSO_WM_UNIT_INDEX" val="16"/>
</p:tagLst>
</file>

<file path=ppt/tags/tag548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6"/>
  <p:tag name="KSO_WM_SLIDE_INDEX" val="6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5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16_1*l_h_i*1_3_2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5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5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1_1"/>
  <p:tag name="KSO_WM_UNIT_ID" val="diagram20168722_2*l_h_i*1_1_1"/>
  <p:tag name="KSO_WM_UNIT_LAYERLEVEL" val="1_1_1"/>
  <p:tag name="KSO_WM_DIAGRAM_GROUP_CODE" val="l1-1"/>
  <p:tag name="KSO_WM_UNIT_LINE_FORE_SCHEMECOLOR_INDEX" val="5"/>
  <p:tag name="KSO_WM_UNIT_LINE_FILL_TYPE" val="2"/>
</p:tagLst>
</file>

<file path=ppt/tags/tag5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f"/>
  <p:tag name="KSO_WM_UNIT_INDEX" val="1_1_1"/>
  <p:tag name="KSO_WM_UNIT_LAYERLEVEL" val="1_1_1"/>
  <p:tag name="KSO_WM_UNIT_VALUE" val="16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l1-1"/>
  <p:tag name="KSO_WM_UNIT_ID" val="diagram20168722_2*l_h_f*1_1_1"/>
  <p:tag name="KSO_WM_UNIT_TEXT_FILL_FORE_SCHEMECOLOR_INDEX" val="13"/>
  <p:tag name="KSO_WM_UNIT_TEXT_FILL_TYPE" val="1"/>
</p:tagLst>
</file>

<file path=ppt/tags/tag5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1_2"/>
  <p:tag name="KSO_WM_UNIT_ID" val="diagram20168722_2*l_h_i*1_1_2"/>
  <p:tag name="KSO_WM_UNIT_LAYERLEVEL" val="1_1_1"/>
  <p:tag name="KSO_WM_DIAGRAM_GROUP_CODE" val="l1-1"/>
  <p:tag name="KSO_WM_UNIT_FILL_FORE_SCHEMECOLOR_INDEX" val="5"/>
  <p:tag name="KSO_WM_UNIT_FILL_TYPE" val="1"/>
</p:tagLst>
</file>

<file path=ppt/tags/tag5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2_1"/>
  <p:tag name="KSO_WM_UNIT_ID" val="diagram20168722_2*l_h_i*1_2_1"/>
  <p:tag name="KSO_WM_UNIT_LAYERLEVEL" val="1_1_1"/>
  <p:tag name="KSO_WM_DIAGRAM_GROUP_CODE" val="l1-1"/>
  <p:tag name="KSO_WM_UNIT_LINE_FORE_SCHEMECOLOR_INDEX" val="6"/>
  <p:tag name="KSO_WM_UNIT_LINE_FILL_TYPE" val="2"/>
</p:tagLst>
</file>

<file path=ppt/tags/tag5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f"/>
  <p:tag name="KSO_WM_UNIT_INDEX" val="1_2_1"/>
  <p:tag name="KSO_WM_UNIT_LAYERLEVEL" val="1_1_1"/>
  <p:tag name="KSO_WM_UNIT_VALUE" val="16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l1-1"/>
  <p:tag name="KSO_WM_UNIT_ID" val="diagram20168722_2*l_h_f*1_2_1"/>
  <p:tag name="KSO_WM_UNIT_TEXT_FILL_FORE_SCHEMECOLOR_INDEX" val="13"/>
  <p:tag name="KSO_WM_UNIT_TEXT_FILL_TYPE" val="1"/>
</p:tagLst>
</file>

<file path=ppt/tags/tag5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22"/>
  <p:tag name="KSO_WM_UNIT_TYPE" val="l_h_i"/>
  <p:tag name="KSO_WM_UNIT_INDEX" val="1_2_2"/>
  <p:tag name="KSO_WM_UNIT_ID" val="diagram20168722_2*l_h_i*1_2_2"/>
  <p:tag name="KSO_WM_UNIT_LAYERLEVEL" val="1_1_1"/>
  <p:tag name="KSO_WM_DIAGRAM_GROUP_CODE" val="l1-1"/>
  <p:tag name="KSO_WM_UNIT_FILL_FORE_SCHEMECOLOR_INDEX" val="6"/>
  <p:tag name="KSO_WM_UNIT_FILL_TYPE" val="1"/>
</p:tagLst>
</file>

<file path=ppt/tags/tag5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559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56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5016_1*l_h_f*1_1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0"/>
  <p:tag name="KSO_WM_TEMPLATE_CATEGORY" val="special"/>
  <p:tag name="KSO_WM_TEMPLATE_INDEX" val="20163155"/>
  <p:tag name="KSO_WM_UNIT_INDEX" val="0"/>
</p:tagLst>
</file>

<file path=ppt/tags/tag5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2"/>
  <p:tag name="KSO_WM_TEMPLATE_CATEGORY" val="special"/>
  <p:tag name="KSO_WM_TEMPLATE_INDEX" val="20163155"/>
  <p:tag name="KSO_WM_UNIT_INDEX" val="2"/>
</p:tagLst>
</file>

<file path=ppt/tags/tag5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3"/>
  <p:tag name="KSO_WM_TEMPLATE_CATEGORY" val="special"/>
  <p:tag name="KSO_WM_TEMPLATE_INDEX" val="20163155"/>
  <p:tag name="KSO_WM_UNIT_INDEX" val="3"/>
</p:tagLst>
</file>

<file path=ppt/tags/tag5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4"/>
  <p:tag name="KSO_WM_TEMPLATE_CATEGORY" val="special"/>
  <p:tag name="KSO_WM_TEMPLATE_INDEX" val="20163155"/>
  <p:tag name="KSO_WM_UNIT_INDEX" val="4"/>
</p:tagLst>
</file>

<file path=ppt/tags/tag5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19"/>
  <p:tag name="KSO_WM_TEMPLATE_CATEGORY" val="special"/>
  <p:tag name="KSO_WM_TEMPLATE_INDEX" val="20163155"/>
  <p:tag name="KSO_WM_UNIT_INDEX" val="19"/>
</p:tagLst>
</file>

<file path=ppt/tags/tag5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26"/>
  <p:tag name="KSO_WM_TEMPLATE_CATEGORY" val="special"/>
  <p:tag name="KSO_WM_TEMPLATE_INDEX" val="20163155"/>
  <p:tag name="KSO_WM_UNIT_INDEX" val="26"/>
</p:tagLst>
</file>

<file path=ppt/tags/tag5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31"/>
  <p:tag name="KSO_WM_TEMPLATE_CATEGORY" val="special"/>
  <p:tag name="KSO_WM_TEMPLATE_INDEX" val="20163155"/>
  <p:tag name="KSO_WM_UNIT_INDEX" val="31"/>
</p:tagLst>
</file>

<file path=ppt/tags/tag5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36"/>
  <p:tag name="KSO_WM_TEMPLATE_CATEGORY" val="special"/>
  <p:tag name="KSO_WM_TEMPLATE_INDEX" val="20163155"/>
  <p:tag name="KSO_WM_UNIT_INDEX" val="36"/>
</p:tagLst>
</file>

<file path=ppt/tags/tag5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41"/>
  <p:tag name="KSO_WM_TEMPLATE_CATEGORY" val="special"/>
  <p:tag name="KSO_WM_TEMPLATE_INDEX" val="20163155"/>
  <p:tag name="KSO_WM_UNIT_INDEX" val="41"/>
</p:tagLst>
</file>

<file path=ppt/tags/tag5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52"/>
  <p:tag name="KSO_WM_TEMPLATE_CATEGORY" val="special"/>
  <p:tag name="KSO_WM_TEMPLATE_INDEX" val="20163155"/>
  <p:tag name="KSO_WM_UNIT_INDEX" val="52"/>
</p:tagLst>
</file>

<file path=ppt/tags/tag57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5016_1*l_h_f*1_3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53"/>
  <p:tag name="KSO_WM_TEMPLATE_CATEGORY" val="special"/>
  <p:tag name="KSO_WM_TEMPLATE_INDEX" val="20163155"/>
  <p:tag name="KSO_WM_UNIT_INDEX" val="53"/>
</p:tagLst>
</file>

<file path=ppt/tags/tag5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54"/>
  <p:tag name="KSO_WM_TEMPLATE_CATEGORY" val="special"/>
  <p:tag name="KSO_WM_TEMPLATE_INDEX" val="20163155"/>
  <p:tag name="KSO_WM_UNIT_INDEX" val="54"/>
</p:tagLst>
</file>

<file path=ppt/tags/tag5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55"/>
  <p:tag name="KSO_WM_TEMPLATE_CATEGORY" val="special"/>
  <p:tag name="KSO_WM_TEMPLATE_INDEX" val="20163155"/>
  <p:tag name="KSO_WM_UNIT_INDEX" val="55"/>
</p:tagLst>
</file>

<file path=ppt/tags/tag5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56"/>
  <p:tag name="KSO_WM_TEMPLATE_CATEGORY" val="special"/>
  <p:tag name="KSO_WM_TEMPLATE_INDEX" val="20163155"/>
  <p:tag name="KSO_WM_UNIT_INDEX" val="56"/>
</p:tagLst>
</file>

<file path=ppt/tags/tag5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57"/>
  <p:tag name="KSO_WM_TEMPLATE_CATEGORY" val="special"/>
  <p:tag name="KSO_WM_TEMPLATE_INDEX" val="20163155"/>
  <p:tag name="KSO_WM_UNIT_INDEX" val="57"/>
</p:tagLst>
</file>

<file path=ppt/tags/tag5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5*i*58"/>
  <p:tag name="KSO_WM_TEMPLATE_CATEGORY" val="special"/>
  <p:tag name="KSO_WM_TEMPLATE_INDEX" val="20163155"/>
  <p:tag name="KSO_WM_UNIT_INDEX" val="58"/>
</p:tagLst>
</file>

<file path=ppt/tags/tag5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5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578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15"/>
  <p:tag name="KSO_WM_SLIDE_INDEX" val="1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5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58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5016_1*l_h_f*1_4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5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582.xml><?xml version="1.0" encoding="utf-8"?>
<p:tagLst xmlns:p="http://schemas.openxmlformats.org/presentationml/2006/main">
  <p:tag name="KSO_WM_TEMPLATE_CATEGORY" val="diagram"/>
  <p:tag name="KSO_WM_TEMPLATE_INDEX" val="160099"/>
  <p:tag name="KSO_WM_UNIT_TYPE" val="l_h_a"/>
  <p:tag name="KSO_WM_UNIT_INDEX" val="1_1_1"/>
  <p:tag name="KSO_WM_UNIT_ID" val="diagram160099_6*l_h_a*1_1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3"/>
  <p:tag name="KSO_WM_UNIT_PRESET_TEXT_LEN" val="17"/>
  <p:tag name="KSO_WM_TAG_VERSION" val="1.0"/>
  <p:tag name="KSO_WM_DIAGRAM_GROUP_CODE" val="l1-1"/>
  <p:tag name="KSO_WM_UNIT_TEXT_FILL_FORE_SCHEMECOLOR_INDEX" val="5"/>
  <p:tag name="KSO_WM_UNIT_TEXT_FILL_TYPE" val="1"/>
</p:tagLst>
</file>

<file path=ppt/tags/tag583.xml><?xml version="1.0" encoding="utf-8"?>
<p:tagLst xmlns:p="http://schemas.openxmlformats.org/presentationml/2006/main">
  <p:tag name="KSO_WM_TEMPLATE_CATEGORY" val="diagram"/>
  <p:tag name="KSO_WM_TEMPLATE_INDEX" val="160099"/>
  <p:tag name="KSO_WM_UNIT_TYPE" val="l_i"/>
  <p:tag name="KSO_WM_UNIT_INDEX" val="1_1"/>
  <p:tag name="KSO_WM_UNIT_ID" val="diagram160099_6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3"/>
  <p:tag name="KSO_WM_UNIT_FILL_TYPE" val="1"/>
</p:tagLst>
</file>

<file path=ppt/tags/tag584.xml><?xml version="1.0" encoding="utf-8"?>
<p:tagLst xmlns:p="http://schemas.openxmlformats.org/presentationml/2006/main">
  <p:tag name="KSO_WM_TEMPLATE_CATEGORY" val="diagram"/>
  <p:tag name="KSO_WM_TEMPLATE_INDEX" val="160099"/>
  <p:tag name="KSO_WM_UNIT_TYPE" val="l_h_f"/>
  <p:tag name="KSO_WM_UNIT_INDEX" val="1_1_1"/>
  <p:tag name="KSO_WM_UNIT_ID" val="diagram160099_6*l_h_f*1_1_1"/>
  <p:tag name="KSO_WM_UNIT_CLEAR" val="1"/>
  <p:tag name="KSO_WM_UNIT_LAYERLEVEL" val="1_1_1"/>
  <p:tag name="KSO_WM_UNIT_VALUE" val="81"/>
  <p:tag name="KSO_WM_UNIT_HIGHLIGHT" val="0"/>
  <p:tag name="KSO_WM_UNIT_COMPATIBLE" val="0"/>
  <p:tag name="KSO_WM_BEAUTIFY_FLAG" val="#wm#"/>
  <p:tag name="KSO_WM_UNIT_PRESET_TEXT_INDEX" val="5"/>
  <p:tag name="KSO_WM_UNIT_PRESET_TEXT_LEN" val="125"/>
  <p:tag name="KSO_WM_TAG_VERSION" val="1.0"/>
  <p:tag name="KSO_WM_DIAGRAM_GROUP_CODE" val="l1-1"/>
  <p:tag name="KSO_WM_UNIT_TEXT_FILL_FORE_SCHEMECOLOR_INDEX" val="13"/>
  <p:tag name="KSO_WM_UNIT_TEXT_FILL_TYPE" val="1"/>
</p:tagLst>
</file>

<file path=ppt/tags/tag585.xml><?xml version="1.0" encoding="utf-8"?>
<p:tagLst xmlns:p="http://schemas.openxmlformats.org/presentationml/2006/main">
  <p:tag name="KSO_WM_TEMPLATE_CATEGORY" val="diagram"/>
  <p:tag name="KSO_WM_TEMPLATE_INDEX" val="160099"/>
  <p:tag name="KSO_WM_UNIT_TYPE" val="l_i"/>
  <p:tag name="KSO_WM_UNIT_INDEX" val="1_2"/>
  <p:tag name="KSO_WM_UNIT_ID" val="diagram160099_6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3"/>
  <p:tag name="KSO_WM_UNIT_LINE_FILL_TYPE" val="2"/>
</p:tagLst>
</file>

<file path=ppt/tags/tag586.xml><?xml version="1.0" encoding="utf-8"?>
<p:tagLst xmlns:p="http://schemas.openxmlformats.org/presentationml/2006/main">
  <p:tag name="KSO_WM_TEMPLATE_CATEGORY" val="diagram"/>
  <p:tag name="KSO_WM_TEMPLATE_INDEX" val="160099"/>
  <p:tag name="KSO_WM_UNIT_TYPE" val="l_i"/>
  <p:tag name="KSO_WM_UNIT_INDEX" val="1_3"/>
  <p:tag name="KSO_WM_UNIT_ID" val="diagram160099_6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5"/>
  <p:tag name="KSO_WM_UNIT_TEXT_FILL_TYPE" val="1"/>
</p:tagLst>
</file>

<file path=ppt/tags/tag587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5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4"/>
  <p:tag name="KSO_WM_TEMPLATE_CATEGORY" val="special"/>
  <p:tag name="KSO_WM_TEMPLATE_INDEX" val="20163155"/>
  <p:tag name="KSO_WM_UNIT_INDEX" val="14"/>
</p:tagLst>
</file>

<file path=ppt/tags/tag5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5"/>
  <p:tag name="KSO_WM_TEMPLATE_CATEGORY" val="special"/>
  <p:tag name="KSO_WM_TEMPLATE_INDEX" val="20163155"/>
  <p:tag name="KSO_WM_UNIT_INDEX" val="1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5016_1*l_h_i*1_4_1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5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6"/>
  <p:tag name="KSO_WM_TEMPLATE_CATEGORY" val="special"/>
  <p:tag name="KSO_WM_TEMPLATE_INDEX" val="20163155"/>
  <p:tag name="KSO_WM_UNIT_INDEX" val="16"/>
</p:tagLst>
</file>

<file path=ppt/tags/tag5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8"/>
  <p:tag name="KSO_WM_TEMPLATE_CATEGORY" val="special"/>
  <p:tag name="KSO_WM_TEMPLATE_INDEX" val="20163155"/>
  <p:tag name="KSO_WM_UNIT_INDEX" val="18"/>
</p:tagLst>
</file>

<file path=ppt/tags/tag592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1"/>
  <p:tag name="KSO_WM_SLIDE_INDEX" val="1"/>
  <p:tag name="KSO_WM_SLIDE_ITEM_CNT" val="0"/>
  <p:tag name="KSO_WM_SLIDE_LAYOUT" val="a_b"/>
  <p:tag name="KSO_WM_SLIDE_LAYOUT_CNT" val="0_0"/>
  <p:tag name="KSO_WM_SLIDE_TYPE" val="title"/>
  <p:tag name="KSO_WM_TEMPLATE_THUMBS_INDEX" val="1、2、3、4、8、14、16、19、21、23"/>
  <p:tag name="KSO_WM_BEAUTIFY_FLAG" val="#wm#"/>
  <p:tag name="KSO_WM_SPECIAL_SOURCE" val="bdnull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16_1*l_h_i*1_4_2"/>
  <p:tag name="KSO_WM_TEMPLATE_CATEGORY" val="diagram"/>
  <p:tag name="KSO_WM_TEMPLATE_INDEX" val="2016501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61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66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1"/>
  <p:tag name="KSO_WM_UNIT_ID" val="diagram20171553_2*n_h_i*1_2_1"/>
  <p:tag name="KSO_WM_UNIT_LAYERLEVEL" val="1_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a"/>
  <p:tag name="KSO_WM_UNIT_INDEX" val="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2*n_h_a*1_1_1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14"/>
  <p:tag name="KSO_WM_UNIT_TEXT_FILL_TYPE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2"/>
  <p:tag name="KSO_WM_UNIT_ID" val="diagram20171553_2*n_h_i*1_2_2"/>
  <p:tag name="KSO_WM_UNIT_LAYERLEVEL" val="1_1_1"/>
  <p:tag name="KSO_WM_DIAGRAM_GROUP_CODE" val="n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24"/>
  <p:tag name="KSO_WM_DIAGRAM_GROUP_CODE" val="n1-1"/>
  <p:tag name="KSO_WM_UNIT_ID" val="diagram20171553_2*n_h_f*1_2_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3"/>
  <p:tag name="KSO_WM_UNIT_ID" val="diagram20171553_2*n_h_i*1_2_3"/>
  <p:tag name="KSO_WM_UNIT_LAYERLEVEL" val="1_1_1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4"/>
  <p:tag name="KSO_WM_UNIT_ID" val="diagram20171553_2*n_h_i*1_2_4"/>
  <p:tag name="KSO_WM_UNIT_LAYERLEVEL" val="1_1_1"/>
  <p:tag name="KSO_WM_DIAGRAM_GROUP_CODE" val="n1-1"/>
  <p:tag name="KSO_WM_UNIT_LINE_FORE_SCHEMECOLOR_INDEX" val="14"/>
  <p:tag name="KSO_WM_UNIT_LINE_FILL_TYPE" val="2"/>
</p:tagLst>
</file>

<file path=ppt/tags/tag76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5"/>
  <p:tag name="KSO_WM_UNIT_ID" val="diagram20171553_2*n_h_i*1_2_5"/>
  <p:tag name="KSO_WM_UNIT_LAYERLEVEL" val="1_1_1"/>
  <p:tag name="KSO_WM_DIAGRAM_GROUP_CODE" val="n1-1"/>
  <p:tag name="KSO_WM_UNIT_LINE_FORE_SCHEMECOLOR_INDEX" val="14"/>
  <p:tag name="KSO_WM_UNIT_LINE_FILL_TYPE" val="2"/>
</p:tagLst>
</file>

<file path=ppt/tags/tag77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6"/>
  <p:tag name="KSO_WM_UNIT_ID" val="diagram20171553_2*n_h_i*1_2_6"/>
  <p:tag name="KSO_WM_UNIT_LAYERLEVEL" val="1_1_1"/>
  <p:tag name="KSO_WM_DIAGRAM_GROUP_CODE" val="n1-1"/>
  <p:tag name="KSO_WM_UNIT_LINE_FORE_SCHEMECOLOR_INDEX" val="14"/>
  <p:tag name="KSO_WM_UNIT_LINE_FILL_TYPE" val="2"/>
</p:tagLst>
</file>

<file path=ppt/tags/tag78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2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24"/>
  <p:tag name="KSO_WM_DIAGRAM_GROUP_CODE" val="n1-1"/>
  <p:tag name="KSO_WM_UNIT_ID" val="diagram20171553_2*n_h_f*1_2_2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3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24"/>
  <p:tag name="KSO_WM_DIAGRAM_GROUP_CODE" val="n1-1"/>
  <p:tag name="KSO_WM_UNIT_ID" val="diagram20171553_2*n_h_f*1_2_3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TEMPLATE_CATEGORY" val="basetag"/>
  <p:tag name="KSO_WM_TEMPLATE_INDEX" val="20163155"/>
  <p:tag name="KSO_WM_TAG_VERSION" val="1.0"/>
  <p:tag name="KSO_WM_SLIDE_ID" val="basetag20163155_5"/>
  <p:tag name="KSO_WM_SLIDE_INDEX" val="5"/>
  <p:tag name="KSO_WM_SLIDE_ITEM_CNT" val="0"/>
  <p:tag name="KSO_WM_SLIDE_LAYOUT" val="a_f"/>
  <p:tag name="KSO_WM_SLIDE_LAYOUT_CNT" val="0_0"/>
  <p:tag name="KSO_WM_SLIDE_TYPE" val="text"/>
  <p:tag name="KSO_WM_BEAUTIFY_FLAG" val="#wm#"/>
  <p:tag name="KSO_WM_SPECIAL_SOURCE" val="bdnull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0"/>
  <p:tag name="KSO_WM_TEMPLATE_CATEGORY" val="special"/>
  <p:tag name="KSO_WM_TEMPLATE_INDEX" val="20163155"/>
  <p:tag name="KSO_WM_UNIT_INDEX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1"/>
  <p:tag name="KSO_WM_TEMPLATE_CATEGORY" val="special"/>
  <p:tag name="KSO_WM_TEMPLATE_INDEX" val="20163155"/>
  <p:tag name="KSO_WM_UNIT_INDEX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5*i*2"/>
  <p:tag name="KSO_WM_TEMPLATE_CATEGORY" val="special"/>
  <p:tag name="KSO_WM_TEMPLATE_INDEX" val="20163155"/>
  <p:tag name="KSO_WM_UNIT_INDEX" val="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4*i*3"/>
  <p:tag name="KSO_WM_TEMPLATE_CATEGORY" val="special"/>
  <p:tag name="KSO_WM_TEMPLATE_INDEX" val="20163155"/>
  <p:tag name="KSO_WM_UNIT_INDEX" val="3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1"/>
  <p:tag name="KSO_WM_UNIT_ID" val="diagram20169020_5*m_h_i*1_1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2"/>
  <p:tag name="KSO_WM_UNIT_ID" val="diagram20169020_5*m_h_i*1_1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3"/>
  <p:tag name="KSO_WM_UNIT_ID" val="diagram20169020_5*m_h_i*1_1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4"/>
  <p:tag name="KSO_WM_UNIT_ID" val="diagram20169020_5*m_h_i*1_1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5"/>
  <p:tag name="KSO_WM_UNIT_ID" val="diagram20169020_5*m_h_i*1_1_5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3"/>
  <p:tag name="KSO_WM_UNIT_ID" val="diagram20169020_5*m_h_i*1_4_1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5_1"/>
  <p:tag name="KSO_WM_UNIT_ID" val="diagram20169020_5*m_h_i*1_5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1"/>
  <p:tag name="KSO_WM_UNIT_ID" val="diagram20169020_5*m_h_i*1_3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6"/>
  <p:tag name="KSO_WM_UNIT_ID" val="diagram20169020_5*m_h_i*1_1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7"/>
  <p:tag name="KSO_WM_UNIT_ID" val="diagram20169020_5*m_h_i*1_1_7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8"/>
  <p:tag name="KSO_WM_UNIT_ID" val="diagram20169020_5*m_h_i*1_1_8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f"/>
  <p:tag name="KSO_WM_UNIT_INDEX" val="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2"/>
  <p:tag name="KSO_WM_UNIT_PRESET_TEXT_LEN" val="10"/>
  <p:tag name="KSO_WM_DIAGRAM_GROUP_CODE" val="m1-1"/>
  <p:tag name="KSO_WM_UNIT_ID" val="diagram20169020_5*m_h_f*1_1_1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5*m_h_a*1_1_1"/>
  <p:tag name="KSO_WM_UNIT_PRESET_TEXT" val="点击此处添加标题"/>
  <p:tag name="KSO_WM_UNIT_TEXT_FILL_FORE_SCHEMECOLOR_INDEX" val="5"/>
  <p:tag name="KSO_WM_UNIT_TEXT_FILL_TYPE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"/>
  <p:tag name="KSO_WM_UNIT_ID" val="diagram20169020_5*m_h_i*1_2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2"/>
  <p:tag name="KSO_WM_UNIT_ID" val="diagram20169020_5*m_h_i*1_2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10039</Words>
  <Application>WPS 演示</Application>
  <PresentationFormat>宽屏</PresentationFormat>
  <Paragraphs>751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华文行楷</vt:lpstr>
      <vt:lpstr>Wingdings</vt:lpstr>
      <vt:lpstr>Calibri</vt:lpstr>
      <vt:lpstr>黑体</vt:lpstr>
      <vt:lpstr>Arial Bold</vt:lpstr>
      <vt:lpstr>Menlo Regular</vt:lpstr>
      <vt:lpstr>Menlo</vt:lpstr>
      <vt:lpstr>Roboto</vt:lpstr>
      <vt:lpstr>Arial Unicode MS</vt:lpstr>
      <vt:lpstr>Phosphate Inline</vt:lpstr>
      <vt:lpstr>Yu Gothic UI</vt:lpstr>
      <vt:lpstr>STHeiti Regular</vt:lpstr>
      <vt:lpstr>Arial Regular</vt:lpstr>
      <vt:lpstr>Calibri Light</vt:lpstr>
      <vt:lpstr>Wide Latin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sunrui</dc:creator>
  <cp:lastModifiedBy>xiaomi用户</cp:lastModifiedBy>
  <cp:revision>559</cp:revision>
  <dcterms:created xsi:type="dcterms:W3CDTF">2021-10-25T20:52:00Z</dcterms:created>
  <dcterms:modified xsi:type="dcterms:W3CDTF">2021-10-25T23:48:29Z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58D88FC26FBF40D7832FC9B33D7F816B</vt:lpwstr>
  </property>
</Properties>
</file>