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br>
              <a:rPr lang="en-US" dirty="0" smtClean="0"/>
            </a:br>
            <a:r>
              <a:rPr lang="en-US" dirty="0" smtClean="0"/>
              <a:t>Advanced smart contracts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tring “hi there”</a:t>
            </a:r>
          </a:p>
          <a:p>
            <a:r>
              <a:rPr lang="en-US" dirty="0" err="1" smtClean="0"/>
              <a:t>b</a:t>
            </a:r>
            <a:r>
              <a:rPr lang="en-US" dirty="0" err="1" smtClean="0"/>
              <a:t>ool</a:t>
            </a:r>
            <a:endParaRPr lang="en-US" dirty="0" smtClean="0"/>
          </a:p>
          <a:p>
            <a:r>
              <a:rPr lang="en-US" dirty="0" smtClean="0"/>
              <a:t> int8, int16, int32, int256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dirty="0" smtClean="0"/>
              <a:t>ixed</a:t>
            </a:r>
          </a:p>
          <a:p>
            <a:r>
              <a:rPr lang="en-US" dirty="0" smtClean="0"/>
              <a:t> address   0x128nvgkhg95jfkjg954g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3 Advanced smart contracts</vt:lpstr>
      <vt:lpstr>Basic types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SUNSET</dc:creator>
  <cp:lastModifiedBy>SUNSET</cp:lastModifiedBy>
  <cp:revision>6</cp:revision>
  <dcterms:created xsi:type="dcterms:W3CDTF">2006-08-16T00:00:00Z</dcterms:created>
  <dcterms:modified xsi:type="dcterms:W3CDTF">2021-12-28T09:38:28Z</dcterms:modified>
</cp:coreProperties>
</file>