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54" r:id="rId1"/>
  </p:sldMasterIdLst>
  <p:notesMasterIdLst>
    <p:notesMasterId r:id="rId24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10" r:id="rId10"/>
    <p:sldId id="311" r:id="rId11"/>
    <p:sldId id="312" r:id="rId12"/>
    <p:sldId id="308" r:id="rId13"/>
    <p:sldId id="309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07" r:id="rId22"/>
    <p:sldId id="294" r:id="rId23"/>
  </p:sldIdLst>
  <p:sldSz cx="9144000" cy="5143500" type="screen16x9"/>
  <p:notesSz cx="6858000" cy="9144000"/>
  <p:embeddedFontLs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Montserrat" charset="0"/>
      <p:regular r:id="rId29"/>
      <p:bold r:id="rId30"/>
      <p:italic r:id="rId31"/>
      <p:boldItalic r:id="rId32"/>
    </p:embeddedFont>
    <p:embeddedFont>
      <p:font typeface="Wingdings 2" pitchFamily="18" charset="2"/>
      <p:regular r:id="rId33"/>
    </p:embeddedFont>
    <p:embeddedFont>
      <p:font typeface="Constantia" pitchFamily="18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A221C67-9CCF-4803-855C-F6560693F296}">
  <a:tblStyle styleId="{DA221C67-9CCF-4803-855C-F6560693F2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007DA0E-E9E4-43E7-B419-E9F978E76D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51" autoAdjust="0"/>
  </p:normalViewPr>
  <p:slideViewPr>
    <p:cSldViewPr>
      <p:cViewPr>
        <p:scale>
          <a:sx n="100" d="100"/>
          <a:sy n="100" d="100"/>
        </p:scale>
        <p:origin x="-51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https://patents.google.com/patent/US10515283B2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https://patents.google.com/patent/US10515283B2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Next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framework wrap up </a:t>
            </a:r>
            <a:r>
              <a:rPr lang="en-US" baseline="0" smtClean="0"/>
              <a:t>reactjs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Create</a:t>
            </a:r>
            <a:r>
              <a:rPr lang="en-US" baseline="0" dirty="0" smtClean="0"/>
              <a:t> campaign, open campaign, contribute, </a:t>
            </a:r>
            <a:r>
              <a:rPr lang="en-US" baseline="0" smtClean="0"/>
              <a:t>create  request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61ef78760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61ef78760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Crowdcoin.com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Tạo</a:t>
            </a:r>
            <a:r>
              <a:rPr lang="en-US" dirty="0" smtClean="0"/>
              <a:t> app </a:t>
            </a:r>
            <a:r>
              <a:rPr lang="en-US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AA2B-872D-43F3-BD93-ADBFC7DD89A5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AA2B-872D-43F3-BD93-ADBFC7DD89A5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AA2B-872D-43F3-BD93-ADBFC7DD89A5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717750" y="1357125"/>
            <a:ext cx="37416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×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body" idx="2"/>
          </p:nvPr>
        </p:nvSpPr>
        <p:spPr>
          <a:xfrm>
            <a:off x="4684654" y="1357125"/>
            <a:ext cx="37416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×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out decoration">
  <p:cSld name="Blank without decoration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AA2B-872D-43F3-BD93-ADBFC7DD89A5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AA2B-872D-43F3-BD93-ADBFC7DD89A5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AA2B-872D-43F3-BD93-ADBFC7DD89A5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AA2B-872D-43F3-BD93-ADBFC7DD89A5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AA2B-872D-43F3-BD93-ADBFC7DD89A5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AA2B-872D-43F3-BD93-ADBFC7DD89A5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AA2B-872D-43F3-BD93-ADBFC7DD89A5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AA2B-872D-43F3-BD93-ADBFC7DD89A5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38AA2B-872D-43F3-BD93-ADBFC7DD89A5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>
            <a:spLocks noGrp="1"/>
          </p:cNvSpPr>
          <p:nvPr>
            <p:ph type="ctrTitle"/>
          </p:nvPr>
        </p:nvSpPr>
        <p:spPr>
          <a:xfrm>
            <a:off x="304800" y="1123950"/>
            <a:ext cx="8382000" cy="21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Part 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9000" y="4095750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US10049272B2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819150"/>
            <a:ext cx="7848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799" y="819150"/>
            <a:ext cx="668541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895350"/>
            <a:ext cx="72199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71550"/>
            <a:ext cx="729126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38150"/>
            <a:ext cx="74580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399" y="590550"/>
            <a:ext cx="689931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666750"/>
            <a:ext cx="723552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66749"/>
            <a:ext cx="7924800" cy="434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44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8" name="Google Shape;1508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14350"/>
            <a:ext cx="7620000" cy="443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38150"/>
            <a:ext cx="7696200" cy="4526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819150"/>
            <a:ext cx="7158444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819150"/>
            <a:ext cx="668475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666750"/>
            <a:ext cx="7051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971550"/>
            <a:ext cx="693390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123950"/>
            <a:ext cx="678321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672</TotalTime>
  <Words>54</Words>
  <Application>Microsoft Office PowerPoint</Application>
  <PresentationFormat>On-screen Show (16:9)</PresentationFormat>
  <Paragraphs>31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Montserrat</vt:lpstr>
      <vt:lpstr>Wingdings 2</vt:lpstr>
      <vt:lpstr>Constantia</vt:lpstr>
      <vt:lpstr>Flow</vt:lpstr>
      <vt:lpstr>Part 7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SUNSET</cp:lastModifiedBy>
  <cp:revision>70</cp:revision>
  <dcterms:modified xsi:type="dcterms:W3CDTF">2022-02-20T13:21:36Z</dcterms:modified>
</cp:coreProperties>
</file>