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80" autoAdjust="0"/>
  </p:normalViewPr>
  <p:slideViewPr>
    <p:cSldViewPr>
      <p:cViewPr>
        <p:scale>
          <a:sx n="66" d="100"/>
          <a:sy n="66" d="100"/>
        </p:scale>
        <p:origin x="-150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1CC3B-D345-4CCA-9175-49C6C2F8C4A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C5FD2-68B3-4050-AC3E-A65DB5C57B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https://docs.opencv.org/3.4.15/d4/d1b/tutorial_histogram_equalization.html</a:t>
            </a:r>
          </a:p>
          <a:p>
            <a:endParaRPr lang="en-US" dirty="0" smtClean="0"/>
          </a:p>
          <a:p>
            <a:r>
              <a:rPr lang="en-US" dirty="0" smtClean="0"/>
              <a:t>https://en.wikipedia.org/wiki/Histogram_equalization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C5FD2-68B3-4050-AC3E-A65DB5C57B5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https://en.wikipedia.org/wiki/Cumulative_distribution_function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C5FD2-68B3-4050-AC3E-A65DB5C57B5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gnal_(information_theory)" TargetMode="External"/><Relationship Id="rId2" Type="http://schemas.openxmlformats.org/officeDocument/2006/relationships/hyperlink" Target="https://en.wikipedia.org/wiki/Signal_noi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ysca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Histogram Equalization?</a:t>
            </a:r>
          </a:p>
          <a:p>
            <a:pPr>
              <a:buNone/>
            </a:pPr>
            <a:r>
              <a:rPr lang="en-US" dirty="0" smtClean="0"/>
              <a:t>	It </a:t>
            </a:r>
            <a:r>
              <a:rPr lang="en-US" dirty="0" smtClean="0"/>
              <a:t>is a method that improves the contrast in an image, in order to stretch out the intensity </a:t>
            </a:r>
            <a:r>
              <a:rPr lang="en-US" dirty="0" smtClean="0"/>
              <a:t>range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A disadvantage of the method is that it is indiscriminate. It may increase the contrast of background </a:t>
            </a:r>
            <a:r>
              <a:rPr lang="en-US" dirty="0" smtClean="0">
                <a:hlinkClick r:id="rId2" tooltip="Signal noise"/>
              </a:rPr>
              <a:t>noise</a:t>
            </a:r>
            <a:r>
              <a:rPr lang="en-US" dirty="0" smtClean="0"/>
              <a:t>, while decreasing the usable </a:t>
            </a:r>
            <a:r>
              <a:rPr lang="en-US" dirty="0" smtClean="0">
                <a:hlinkClick r:id="rId3" tooltip="Signal (information theory)"/>
              </a:rPr>
              <a:t>signal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Consider a discrete </a:t>
            </a:r>
            <a:r>
              <a:rPr lang="en-US" sz="1600" dirty="0" smtClean="0">
                <a:hlinkClick r:id="rId3" tooltip="Grayscale"/>
              </a:rPr>
              <a:t>grayscale image</a:t>
            </a:r>
            <a:r>
              <a:rPr lang="en-US" sz="1600" dirty="0" smtClean="0"/>
              <a:t> {</a:t>
            </a:r>
            <a:r>
              <a:rPr lang="en-US" sz="1600" i="1" dirty="0" smtClean="0"/>
              <a:t>x</a:t>
            </a:r>
            <a:r>
              <a:rPr lang="en-US" sz="1600" dirty="0" smtClean="0"/>
              <a:t>} and let </a:t>
            </a:r>
            <a:r>
              <a:rPr lang="en-US" sz="1600" i="1" dirty="0" err="1" smtClean="0"/>
              <a:t>n</a:t>
            </a:r>
            <a:r>
              <a:rPr lang="en-US" sz="1600" i="1" baseline="-25000" dirty="0" err="1" smtClean="0"/>
              <a:t>i</a:t>
            </a:r>
            <a:r>
              <a:rPr lang="en-US" sz="1600" dirty="0" smtClean="0"/>
              <a:t> be the number of occurrences of gray level </a:t>
            </a:r>
            <a:r>
              <a:rPr lang="en-US" sz="1600" i="1" dirty="0" err="1" smtClean="0"/>
              <a:t>i</a:t>
            </a:r>
            <a:r>
              <a:rPr lang="en-US" sz="1600" dirty="0" smtClean="0"/>
              <a:t>. The probability of an occurrence of a pixel of level </a:t>
            </a:r>
            <a:r>
              <a:rPr lang="en-US" sz="1600" i="1" dirty="0" err="1" smtClean="0"/>
              <a:t>i</a:t>
            </a:r>
            <a:r>
              <a:rPr lang="en-US" sz="1600" dirty="0" smtClean="0"/>
              <a:t> in the image is</a:t>
            </a:r>
            <a:endParaRPr lang="en-US" sz="1600" dirty="0"/>
          </a:p>
        </p:txBody>
      </p:sp>
      <p:sp>
        <p:nvSpPr>
          <p:cNvPr id="6146" name="AutoShape 2" descr="\ p_{x}(i)=p(x=i)={\frac {n_{i}}{n}},\quad 0\leq i&lt;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\ p_{x}(i)=p(x=i)={\frac {n_{i}}{n}},\quad 0\leq i&lt;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990600"/>
            <a:ext cx="813696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Office PowerPoint</Application>
  <PresentationFormat>On-screen Show (4:3)</PresentationFormat>
  <Paragraphs>11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Histogram </vt:lpstr>
      <vt:lpstr>Slide 2</vt:lpstr>
      <vt:lpstr>Slide 3</vt:lpstr>
      <vt:lpstr>Consider a discrete grayscale image {x} and let ni be the number of occurrences of gray level i. The probability of an occurrence of a pixel of level i in the image is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SUNSET</dc:creator>
  <cp:lastModifiedBy>SUNSET</cp:lastModifiedBy>
  <cp:revision>13</cp:revision>
  <dcterms:created xsi:type="dcterms:W3CDTF">2006-08-16T00:00:00Z</dcterms:created>
  <dcterms:modified xsi:type="dcterms:W3CDTF">2021-11-02T10:06:10Z</dcterms:modified>
</cp:coreProperties>
</file>