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1C382F-A8C6-4402-B95E-D3AE1AD25F0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C382F-A8C6-4402-B95E-D3AE1AD25F0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C382F-A8C6-4402-B95E-D3AE1AD25F0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C382F-A8C6-4402-B95E-D3AE1AD25F0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C382F-A8C6-4402-B95E-D3AE1AD25F0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1C382F-A8C6-4402-B95E-D3AE1AD25F0B}"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1C382F-A8C6-4402-B95E-D3AE1AD25F0B}"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C382F-A8C6-4402-B95E-D3AE1AD25F0B}"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C382F-A8C6-4402-B95E-D3AE1AD25F0B}"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C382F-A8C6-4402-B95E-D3AE1AD25F0B}"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C382F-A8C6-4402-B95E-D3AE1AD25F0B}"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9A60A-41AF-408B-8DB3-B9DEA82190F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C382F-A8C6-4402-B95E-D3AE1AD25F0B}" type="datetimeFigureOut">
              <a:rPr lang="en-US" smtClean="0"/>
              <a:t>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9A60A-41AF-408B-8DB3-B9DEA82190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vi-VN" dirty="0"/>
              <a:t>với tư cách là một trung tâm xử lý, nó phải rất linh hoạt vì nó phải phụ trách rất nhiều việc khác nhau. Và do đó, bản chất của nó rất chung chung. Nó rất mạnh mẽ. Nó có thể làm những việc rất phức tạp và do đó nó chắc chắn có thể giải giá trị băm SHA-256. Nhưng nó không chuyên biệt cho một thứ cụ thể. Nó có thể tính toán rất nhanh so với con người, nhưng nó bị giới hạn ở khả năng tính khoảng 10 triệu giá trị băm mỗi giây.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vi-VN" dirty="0"/>
              <a:t>Và đầu tiên là GPU (đơn vị xử lý đồ họa). Đó là card màn hình đồ họa, trong máy tính xách tay hoặc máy tính của chúng ta. Và tại sao nó lại chuyên biệt? Bởi vì nó được thiết kế để hoạt động với đồ họa và các hoạt động chuyên biệt cho các phép tính ma trận. Vì vậy, các phép tính ma trận là những thao tác bắt buộc để video hoạt động, để đồ họa xuất hiện trên màn hình. Và đó là những gì đồ họa, GPU được thiết kế riêng để giải quyết các phép tính ma trận. Và sự chuyên môn hóa đó cũng là một lợi ích cho việc tính toán.</a:t>
            </a:r>
          </a:p>
          <a:p>
            <a:r>
              <a:rPr lang="vi-VN" dirty="0"/>
              <a:t>Với tính chuyên môn hóa đó, GPU có thể tính toán các giá trị băm nhanh hơn, bởi nó khác so với CPU, nó không có quá nhiều thành phần hoặc chức năng khác mà CPU có, do đó nó hiệu quả hơn. Vì vậy, nó có thể tính nhiều hơn so với CPU, nhưng vì nó có ít thành phần hơn, nên nó cũng hiệu quả hơn với những thứ mà nó có thể làm. Và do đó tốc độ lên đến 1 gigahash mỗi giây, tức là </a:t>
            </a:r>
            <a:r>
              <a:rPr lang="vi-VN" dirty="0">
                <a:solidFill>
                  <a:srgbClr val="FF0000"/>
                </a:solidFill>
              </a:rPr>
              <a:t>một tỷ giá trị băm mỗi giây.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Và rồi vào năm 2014, một điều khó tin đã xảy ra. Thiết bị ASIC đã được chuyển đến tay người tiêu dùng vào tháng 1 năm 2014 và điều đó đã thay đổi thế giới khai thác Bitcoin. Thiết bị này hoàn toàn chuyên biệt cho một thứ và một thứ duy nhất, và đó là tính toán giá trị băm SHA-256.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0" y="1905000"/>
            <a:ext cx="8534400" cy="3785652"/>
          </a:xfrm>
          <a:prstGeom prst="rect">
            <a:avLst/>
          </a:prstGeom>
          <a:noFill/>
        </p:spPr>
        <p:txBody>
          <a:bodyPr wrap="square" rtlCol="0">
            <a:spAutoFit/>
          </a:bodyPr>
          <a:lstStyle/>
          <a:p>
            <a:r>
              <a:rPr lang="vi-VN" sz="2400" dirty="0" smtClean="0"/>
              <a:t>Và chúng ta sẽ đề cập đến một điều nữa. Có loại hình khai thác này được gọi là khai thác trên đám mây và đó là khi các máy đào khai thác thuê thiết bị ở một nơi nào đó xa và họ trả phí để thiết bị đó tham gia khai thác thay mặt họ. Và do đó, họ chỉ phải trả một khoản phí để sử dụng thiết bị, chẳng hạn như một phòng máy chủ lớn hoặc một thứ gì đó tương tự. Vì vậy, nó giống như điện toán đám mây hoặc lưu trữ đám mây. Đó cũng là một loại hình khai thác mà các máy đào khai thác có thể tham gia.</a:t>
            </a:r>
            <a:endParaRPr lang="en-US" sz="2400" dirty="0" smtClean="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H/s (Hash/</a:t>
            </a:r>
            <a:r>
              <a:rPr lang="en-US" dirty="0" err="1"/>
              <a:t>giây</a:t>
            </a:r>
            <a:r>
              <a:rPr lang="en-US" dirty="0"/>
              <a:t>)</a:t>
            </a:r>
          </a:p>
          <a:p>
            <a:pPr fontAlgn="base"/>
            <a:r>
              <a:rPr lang="en-US" dirty="0" err="1"/>
              <a:t>kH</a:t>
            </a:r>
            <a:r>
              <a:rPr lang="en-US" dirty="0"/>
              <a:t>/s (</a:t>
            </a:r>
            <a:r>
              <a:rPr lang="en-US" dirty="0" err="1"/>
              <a:t>KiloHash</a:t>
            </a:r>
            <a:r>
              <a:rPr lang="en-US" dirty="0"/>
              <a:t>/</a:t>
            </a:r>
            <a:r>
              <a:rPr lang="en-US" dirty="0" err="1"/>
              <a:t>giây</a:t>
            </a:r>
            <a:r>
              <a:rPr lang="en-US" dirty="0"/>
              <a:t>)</a:t>
            </a:r>
          </a:p>
          <a:p>
            <a:pPr fontAlgn="base"/>
            <a:r>
              <a:rPr lang="en-US" dirty="0"/>
              <a:t>MH/s (</a:t>
            </a:r>
            <a:r>
              <a:rPr lang="en-US" dirty="0" err="1"/>
              <a:t>Megahash</a:t>
            </a:r>
            <a:r>
              <a:rPr lang="en-US" dirty="0"/>
              <a:t>/</a:t>
            </a:r>
            <a:r>
              <a:rPr lang="en-US" dirty="0" err="1"/>
              <a:t>giây</a:t>
            </a:r>
            <a:r>
              <a:rPr lang="en-US" dirty="0"/>
              <a:t>)</a:t>
            </a:r>
          </a:p>
          <a:p>
            <a:pPr fontAlgn="base"/>
            <a:r>
              <a:rPr lang="en-US" dirty="0"/>
              <a:t>GH/s (</a:t>
            </a:r>
            <a:r>
              <a:rPr lang="en-US" dirty="0" err="1"/>
              <a:t>Gigahash</a:t>
            </a:r>
            <a:r>
              <a:rPr lang="en-US" dirty="0"/>
              <a:t>/</a:t>
            </a:r>
            <a:r>
              <a:rPr lang="en-US" dirty="0" err="1"/>
              <a:t>giây</a:t>
            </a:r>
            <a:r>
              <a:rPr lang="en-US" dirty="0"/>
              <a:t>)</a:t>
            </a:r>
          </a:p>
          <a:p>
            <a:pPr fontAlgn="base"/>
            <a:r>
              <a:rPr lang="en-US" dirty="0"/>
              <a:t>TH/s (</a:t>
            </a:r>
            <a:r>
              <a:rPr lang="en-US" dirty="0" err="1"/>
              <a:t>Terrahash</a:t>
            </a:r>
            <a:r>
              <a:rPr lang="en-US" dirty="0"/>
              <a:t>/</a:t>
            </a:r>
            <a:r>
              <a:rPr lang="en-US" dirty="0" err="1"/>
              <a:t>giây</a:t>
            </a:r>
            <a:r>
              <a:rPr lang="en-US" dirty="0" smtClean="0"/>
              <a:t>)</a:t>
            </a:r>
          </a:p>
          <a:p>
            <a:pPr fontAlgn="base"/>
            <a:r>
              <a:rPr lang="en-US" dirty="0" smtClean="0"/>
              <a:t>PH/s </a:t>
            </a:r>
            <a:r>
              <a:rPr lang="en-US" dirty="0"/>
              <a:t>(</a:t>
            </a:r>
            <a:r>
              <a:rPr lang="en-US" dirty="0" err="1"/>
              <a:t>Petahash</a:t>
            </a:r>
            <a:r>
              <a:rPr lang="en-US" dirty="0"/>
              <a:t>/</a:t>
            </a:r>
            <a:r>
              <a:rPr lang="en-US" dirty="0" err="1"/>
              <a:t>giây</a:t>
            </a:r>
            <a:r>
              <a:rPr lang="en-US" dirty="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905000"/>
            <a:ext cx="8001000" cy="4114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565</Words>
  <Application>Microsoft Office PowerPoint</Application>
  <PresentationFormat>On-screen Show (4:3)</PresentationFormat>
  <Paragraphs>11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SUNSET</dc:creator>
  <cp:lastModifiedBy>SUNSET</cp:lastModifiedBy>
  <cp:revision>9</cp:revision>
  <dcterms:created xsi:type="dcterms:W3CDTF">2021-11-05T06:29:32Z</dcterms:created>
  <dcterms:modified xsi:type="dcterms:W3CDTF">2021-11-05T06:44:38Z</dcterms:modified>
</cp:coreProperties>
</file>