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Queiroz" initials="JQ" lastIdx="1" clrIdx="0">
    <p:extLst>
      <p:ext uri="{19B8F6BF-5375-455C-9EA6-DF929625EA0E}">
        <p15:presenceInfo xmlns:p15="http://schemas.microsoft.com/office/powerpoint/2012/main" userId="ec6b6eb0006de7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FBA45-06FD-4D58-8452-6E41D44CF4D1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E6338-2C0E-4073-991F-34B16D443AB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http://mimugloves.com/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E6338-2C0E-4073-991F-34B16D443A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Kickstarter</a:t>
            </a:r>
            <a:r>
              <a:rPr lang="pt-PT" dirty="0" smtClean="0"/>
              <a:t> </a:t>
            </a:r>
            <a:r>
              <a:rPr lang="pt-PT" dirty="0" err="1" smtClean="0"/>
              <a:t>Indiegogo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E6338-2C0E-4073-991F-34B16D443A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00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Marca Nome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És Música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53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Ampliar a forma de expressão</a:t>
            </a:r>
          </a:p>
          <a:p>
            <a:r>
              <a:rPr lang="pt-PT" dirty="0" smtClean="0"/>
              <a:t>Mais identidade na música</a:t>
            </a:r>
          </a:p>
          <a:p>
            <a:r>
              <a:rPr lang="pt-PT" dirty="0" smtClean="0"/>
              <a:t>Criar uma nova linguagem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53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Cliente-tipo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Música </a:t>
            </a:r>
            <a:r>
              <a:rPr lang="pt-PT" dirty="0" err="1" smtClean="0"/>
              <a:t>Electrónica</a:t>
            </a:r>
            <a:r>
              <a:rPr lang="pt-PT" dirty="0" smtClean="0"/>
              <a:t> (DJ sets, </a:t>
            </a:r>
            <a:r>
              <a:rPr lang="pt-PT" dirty="0" err="1" smtClean="0"/>
              <a:t>etc</a:t>
            </a:r>
            <a:r>
              <a:rPr lang="pt-PT" dirty="0" smtClean="0"/>
              <a:t>)</a:t>
            </a:r>
          </a:p>
          <a:p>
            <a:r>
              <a:rPr lang="pt-PT" dirty="0" smtClean="0"/>
              <a:t>Criadores</a:t>
            </a:r>
          </a:p>
          <a:p>
            <a:r>
              <a:rPr lang="pt-PT" dirty="0" smtClean="0"/>
              <a:t>Arte </a:t>
            </a:r>
            <a:r>
              <a:rPr lang="pt-PT" dirty="0" err="1" smtClean="0"/>
              <a:t>Espectáculo</a:t>
            </a:r>
            <a:r>
              <a:rPr lang="pt-PT" dirty="0" smtClean="0"/>
              <a:t>-Investigação musical e dramática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86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Produto(demo)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Wearable</a:t>
            </a:r>
            <a:endParaRPr lang="pt-PT" dirty="0" smtClean="0"/>
          </a:p>
          <a:p>
            <a:r>
              <a:rPr lang="pt-PT" dirty="0" err="1" smtClean="0"/>
              <a:t>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89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Competidores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MI.MU </a:t>
            </a:r>
            <a:r>
              <a:rPr lang="pt-PT" dirty="0" err="1" smtClean="0"/>
              <a:t>Gloves</a:t>
            </a:r>
            <a:r>
              <a:rPr lang="pt-PT" dirty="0" smtClean="0"/>
              <a:t> 5000eur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04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canais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IndieGoGo</a:t>
            </a:r>
            <a:endParaRPr lang="pt-PT" dirty="0" smtClean="0"/>
          </a:p>
          <a:p>
            <a:r>
              <a:rPr lang="pt-PT" dirty="0" err="1" smtClean="0"/>
              <a:t>Kickstarter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7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de Negócio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Venda/Marketplace (Comunidade que vende/Royalties)</a:t>
            </a:r>
          </a:p>
          <a:p>
            <a:r>
              <a:rPr lang="pt-PT" dirty="0" smtClean="0"/>
              <a:t>Produtos bases/ Expansões – Hardware &amp; Software (para públicos específicos)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PREÇO – 400-500 </a:t>
            </a:r>
            <a:r>
              <a:rPr lang="pt-PT" dirty="0" err="1" smtClean="0"/>
              <a:t>eur</a:t>
            </a:r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0068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Estudo de mercado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Nacional – </a:t>
            </a:r>
          </a:p>
          <a:p>
            <a:r>
              <a:rPr lang="pt-PT" dirty="0" smtClean="0"/>
              <a:t>Londres / Alemanha / Espanha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45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21174"/>
      </p:ext>
    </p:extLst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TM04033937[[fn=Rasto de Vapor]]</Template>
  <TotalTime>33</TotalTime>
  <Words>89</Words>
  <Application>Microsoft Office PowerPoint</Application>
  <PresentationFormat>Ecrã Panorâmico</PresentationFormat>
  <Paragraphs>32</Paragraphs>
  <Slides>9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Rasto de Vapor</vt:lpstr>
      <vt:lpstr>Marca Nome</vt:lpstr>
      <vt:lpstr>Motivação</vt:lpstr>
      <vt:lpstr>Cliente-tipo</vt:lpstr>
      <vt:lpstr>Produto(demo)</vt:lpstr>
      <vt:lpstr>Competidores</vt:lpstr>
      <vt:lpstr>canais</vt:lpstr>
      <vt:lpstr>Modelo de Negócio</vt:lpstr>
      <vt:lpstr>Estudo de mercado</vt:lpstr>
      <vt:lpstr>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Marca Nome</dc:title>
  <dc:creator>Jose Queiroz</dc:creator>
  <cp:lastModifiedBy>Jose Queiroz</cp:lastModifiedBy>
  <cp:revision>3</cp:revision>
  <dcterms:created xsi:type="dcterms:W3CDTF">2017-09-01T22:44:22Z</dcterms:created>
  <dcterms:modified xsi:type="dcterms:W3CDTF">2017-09-01T23:18:08Z</dcterms:modified>
</cp:coreProperties>
</file>