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46" r:id="rId9"/>
    <p:sldId id="347" r:id="rId10"/>
    <p:sldId id="323" r:id="rId11"/>
    <p:sldId id="329" r:id="rId12"/>
    <p:sldId id="336" r:id="rId13"/>
    <p:sldId id="337" r:id="rId14"/>
    <p:sldId id="324" r:id="rId15"/>
    <p:sldId id="344" r:id="rId16"/>
    <p:sldId id="338" r:id="rId17"/>
    <p:sldId id="339" r:id="rId18"/>
    <p:sldId id="341" r:id="rId19"/>
    <p:sldId id="343" r:id="rId20"/>
    <p:sldId id="325" r:id="rId21"/>
    <p:sldId id="345" r:id="rId22"/>
    <p:sldId id="363" r:id="rId23"/>
    <p:sldId id="364" r:id="rId24"/>
    <p:sldId id="322" r:id="rId25"/>
  </p:sldIdLst>
  <p:sldSz cx="12192000" cy="6858000"/>
  <p:notesSz cx="6858000" cy="9144000"/>
  <p:embeddedFontLst>
    <p:embeddedFont>
      <p:font typeface="微软雅黑" panose="020B0503020204020204" pitchFamily="34" charset="-122"/>
      <p:regular r:id="rId31"/>
    </p:embeddedFont>
    <p:embeddedFont>
      <p:font typeface="等线" panose="02010600030101010101" charset="-122"/>
      <p:regular r:id="rId32"/>
    </p:embeddedFont>
    <p:embeddedFont>
      <p:font typeface="等线 Light" panose="02010600030101010101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.xml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 panose="02000505000000020004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尹俊标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ML 图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15" y="1522730"/>
            <a:ext cx="6352540" cy="4481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8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手写数据库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连接池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140" y="322306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70284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UML 图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1391920"/>
            <a:ext cx="6525895" cy="478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8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140" y="322306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70284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UML 图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1268730"/>
            <a:ext cx="5654040" cy="511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316210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5533" y="374281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ML 图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421130"/>
            <a:ext cx="7924800" cy="498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JWT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令牌认证鉴权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316210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5533" y="374281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ML 图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658620"/>
            <a:ext cx="783463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4983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和加盐进行敏感数据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316210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5533" y="374281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UML 图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5" y="1522730"/>
            <a:ext cx="4875530" cy="454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74249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7763" y="316242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4940" y="1914525"/>
            <a:ext cx="7703185" cy="2029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项目前期的设计和准备时间较少，数据库表设计的不完整，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层代码与实际业务不符导致频繁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项目初期应预留充分时间准备，构思好大致框架再开始动工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40" y="1320800"/>
            <a:ext cx="383159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与改进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74249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7763" y="316242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4940" y="2615565"/>
            <a:ext cx="7918450" cy="1007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在用户购买商品生成订单前，先判断用户在一定时间内的订单数是否超过某一数值，如果超过一定数值则判定为刷单行为，不能继续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40" y="1522730"/>
            <a:ext cx="383159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未实现功能：禁止刷单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523615"/>
            <a:ext cx="8642350" cy="2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742494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263" y="2582190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7763" y="316242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4940" y="3042285"/>
            <a:ext cx="6200775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40" y="1522730"/>
            <a:ext cx="383159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未实现功能：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4141470"/>
            <a:ext cx="6324600" cy="13487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95" y="2665730"/>
            <a:ext cx="6233160" cy="78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 panose="02000505000000020004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125" y="4801235"/>
            <a:ext cx="8254365" cy="8578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QG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购物网是基于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技术的在线购物平台，能为用户提供商品浏览、购买、收藏等基本需求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49375" y="2716530"/>
            <a:ext cx="565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5" y="1669415"/>
            <a:ext cx="8255000" cy="273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604010"/>
            <a:ext cx="560832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08075" y="4672330"/>
            <a:ext cx="7734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用户可以申请成为商家，</a:t>
            </a:r>
            <a:r>
              <a:rPr lang="zh-CN" altLang="en-US">
                <a:sym typeface="+mn-ea"/>
              </a:rPr>
              <a:t>商家可以发布商品上架请求，经管理员审批后可以商家售卖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" y="1911350"/>
            <a:ext cx="8883650" cy="160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604010"/>
            <a:ext cx="560832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49375" y="2716530"/>
            <a:ext cx="565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8845" y="3881120"/>
            <a:ext cx="5266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管理员可以对商品和用户的评论和回复进行管理，对违规商品和评论回复进行</a:t>
            </a:r>
            <a:r>
              <a:rPr lang="zh-CN" altLang="en-US"/>
              <a:t>删除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1522730"/>
            <a:ext cx="6897370" cy="143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ML 图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1725295"/>
            <a:ext cx="7235825" cy="333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商店管理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ML 图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414145"/>
            <a:ext cx="8038465" cy="4561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2.xml><?xml version="1.0" encoding="utf-8"?>
<p:tagLst xmlns:p="http://schemas.openxmlformats.org/presentationml/2006/main">
  <p:tag name="KSO_WPP_MARK_KEY" val="37709b38-bf4a-49eb-a88f-b9ad2aafe04f"/>
  <p:tag name="COMMONDATA" val="eyJoZGlkIjoiMDc2NTI1M2FlZDExZTJkODc4MWQ0YWJkMTAyYjJlNj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MxMDY0MzIyNjA2IiwKCSJHcm91cElkIiA6ICI3NTc3NDM2NzIiLAoJIkltYWdlIiA6ICJpVkJPUncwS0dnb0FBQUFOU1VoRVVnQUFBN1FBQUFDZ0NBWUFBQUE4YUNDK0FBQUFDWEJJV1hNQUFBc1RBQUFMRXdFQW1wd1lBQUFnQUVsRVFWUjRuTzNkZVZ5VTFmNEg4TThNd3dpSXVVdWxWOFUwOHZweVl5UWxNVGZVYTZKNVJVbTZwR2lab1lFTG1RdmNGQlAxdXFhWUYwM1I2OUpQaVZ3eFZNd1VGNjVZVXFqWnRWeXhRazFVdG9HWllaN2ZIOXg1THNQTTRDRE1Bdk41djE2OFh2TE1ka2EveitQNVB1ZWM3d0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nY2xzVFdEYWdPYjIvdnJ3RU1zSFU3Nkg4RVFjakl6TXpzYWV0MkVCRVJFUkZSM1NlMWRRT3FpY21zblpGSUpDL2J1ZzFFUkVSRVJPUVlaTFp1UUUzNDdydnZiTjBFQXFCUUtHemRCQ0lpSWlJaWNpQzFmWVNXaUlpSWlJaUlIQlFUV2lJaUlpSWlJcXFWNnNTVVl5SmIrVzloc3VZYWpjWS9LeXZybmcyYUlQUDI5bjVMRUlSM0FIU1ZTQ1QxYmRBR1IxWWtDTUpsQUFtWm1abWJBYWh0M1NCSHdhS0E5b2RGQVltSXlCWTRRa3RVUFFNQWRKYkpaTjkwNmRLbGhaVS9XK2J0N1owSUlFRWlrYnpDWk5ZbTNDUVNpWTlFSXZsbjkrN2RVd0E0MjdwQkRvVEpySjFoVVVBaUlySUZqdEFTMVl3Ly96ZXA3Vyt0a1ZwdmIrKzNBUHpWMDlNVFVWRlJhTisrUFJvMGFHQ05qNmIvS2lnb3dJMGJON0JzMlRMOCtPT1BBN3QzN3g2Wm1abTUxTmJ0Y2lRc0NtZ2ZXQlNRaUloc2hTTzBSRFhBMDlNVCtGOVNhNVdSMnY5T00wWlVWQlM2ZCsvT1pOWUczTjNkMGJselowUkhSd01BSkJKSnNJMmJSRVJFUk9SUW1OQVMxWUFOR3piWUlxbnRDZ0R0MjdlM3drZFJaVnExYXFYN1l3ZGJ0b09JaUlqSTBYREtNVkVOYU5xMEtUWnMySURKa3lmanhvMGJWcGwrckZzenk1RloyNnRmWDF5KzdHckxkbGliSFJSRkkzSklMSXBtZjFnVXpYb1kvL2JIMXZIUEVWcWlHcUpMYW0weC9aaklSbXhaRkkzSWtiRXpiMmRZRk0ycUdQOTJ4dGJ4enhGYW9ocGtpNUZhSWp2QVdDZXlBUlpGc3c4c2ltWWJqSC83WUEveHp4RmFvaHJHa1ZweU5JeDFJaUlpc2hVbXRFUVd3S1NXSEFsam5ZaUlpR3lGQ1MyUmhUQ3BKVWZCV0NkSDVPM3QvYlczdDNjV1k1MGNFZU9mN0FrVFdpSUxZa2VmSEFWam5Sd1FpNktSSTJQOGs5MWdRa3RrWWV6b2s2TmdySk9EWXF5VEkyUDhrODB4b1NXeUFudnY2QmNXRnRxNkNWUkgySHVzRTlVMHhqbzVNc1kvMlFNbXRFUldZcThkL2V6c2JDeGV2TmprNDFsWldmajAwMDhOanBlV2xzTFB6dzlhcmRhU3phdXlXN2R1WWVQR2piWnVoa096MTFnbnNnVEdPamt5eGovWkErNURTMlJGdHR5bmR1dldyZGk3ZDYvZXNYMzc5bUhKa2lXNGZmczJnb09Eb2RGb1VGeGNqRDE3OXNEWjJSbEEyZDNYMk5oWXFGUXF6Smd4UTN5dFZxdUZVcW1FVktwL1gremV2WHNZTm14WWxkcDIvdng1OGM4OWV2UkF5NVl0alQ3djExOS94YmZmZnF2MzNHZWVlUVlBa0plWGgyKy8vUmFIRHgrR0lBZ21QMnZRb0VGbXRhbTR1QmlMRnk5R256NTl6SG8rNmVPZXpPUW9HT3ZreUJqL1pBK1kwQkpabWEwdS9xR2hvZkR5OHNLOGVmT1FtcG9LbVV5R0xWdTJRQ2FUSVRrNUdVcWxFbUZoWVFnTURCU1RXUUJvMEtBQjFxNWRpN0N3TUl3YU5RcHQyclFCVURaQzYrVGtaUEE1TFZxMDBFdFFkV2JObW9VSER4NGdJU0doMG5ZNk96dGovLzc5UmgvejlmWFYrNzF4NDhaSVRVM0YzYnQzRVJ3Y0RKVktoYjE3OTZLb3FBaUppWWw2ejkyNWN5ZWVlKzQ1cEthbUFpaExnSFhKc003Rml4ZlJ1WE5uQUVCZ1lDQzh2THdxYlN0VmpoMGRjaFNNZFhKa2pIK3lOVTQ1SnJJQlcwM0p2SFRwRWdZUEhneVpUSWFzckN3a0p5Zmp5cFVyQ0FnSVFFQkFBSzVjdVlJZE8zWWdJQ0JBNzNVZUhoNUlTa29TazFrQVVLdlZFQVFCcGFXbFQvemNzMmZQNHZqeDQ1ZzJiZG9UbjZ0V3F4RVVGR1QwUjYxV0czMU5TRWdJQUNBeE1SRUtoUUpIang3RjhlUEh4UjkzZDNkSUpCSzkxOHlmUHg4UkVSRzRmdjA2Z0xJUjU5RFFVQURBNWN1WDBiUnBVN1Jvd1psVDFjWHB4K1FvR092a3lCai9aRXRNYUlsc3hCWVgvNHlNREFRRkJRRUFPblRvZ004Kyt3d0FrSnljRExsY2puUG56aUU1T1JrbEpTVUFnS2lvS0F3WU1BQURCZ3d3bUZxY241OFByVmFMN096c1NqL3o4ZVBIaUkyTnhaQWhROUMxYTljbnR0SFoyUm1KaVlsR2Y4cVBIQnZ6ODg4L1kvTGt5UWdLQ3NMOSsvZkY0NElnNkxWZnFWUmkxYXBWR0Rod0lDWlBub3g5Ky9aQm85R0k3Ly9MTDc4Z01ERHdpVzBsODdDalE0NkNzVTZPalBGUHRzSXB4MVRqT3V2bWJOSVRXWE9hVG01dUxuNzQ0UWZNbWpWTFBMWm56NTVLWHhNYkd3c0FVQ2dVQm8vcEV0bUxGeStpYmR1MlJsK3YxV29SRlJXRmV2WHE0Y2lSSTRpTWpNU3BVNmN3Y09CQU5HalF3T2hyMUdvMVhuLzlkWk9QR2FNYmZZMkppY0d0VzdmZzRlRUJyVmFMKy9mdm8zbno1aWd0TFlWTVZuYTV1M0hqQnNMRHcvSG1tMi9palRmZXdDdXZ2QUtnTE1sMWRYVUZBSk9mVDArUFU5TElVVERXeVpFeC9za1dtTkJTalhOMmRzNnlkUnRxRTJ0ZC9GTlNVcURWYXNVa2R0U29VUURLUmxDRGdvTHc0TUVEY2ZUMjhlUEhUM3kvek14TWRPM2FGYWRQbjhidzRjTU5IaGNFQWJHeHNiaDgrVEsyYnQyS1VhTkdRYWxVSWkwdERaOSsraW5lZi85OWpCZ3h3bUFxOEpvMWE5QzdkMitqbjNubXpCbURZMnExR3M3T3p0Qm9OQUNBa3lkUFl0aXdZVWhMUzBOT1RnN0N3OFAxRWxwUFQwOGtKQ1JnMmJKbDJMZHZINVl0VzRhMmJkdmkxcTFiSnBOc3FobnM2SkNqWUt5VEkyUDhrN1V4b1NXTGFOKyt2YTJiWURVMThWMnRjZkZQUzBzenFCNnNVcW5RdEdsVEpDWW1ZdWpRb1dJaEpWT1ZnUFB5OG5EMzdsMjBiOThlUjQ4ZXhadzVjN0Jnd1FJOGZQZ1FqUnMzRnArbjFXcXhkT2xTcEthbTRwLy8vS2U0OXRiVjFSV3JWcTNDaVJNbjhJOS8vQVA3OSs5SGRIUTBTa3RMRVJFUllmUXo3OTI3WjNRdGEwcEtDb0N5NU52ZDNSMUtwUklBY09yVUtheFpzd2I1K2ZtSWlJZ3dTR2lCc3NKVksxYXN3TW1USi9Ic3M4OENLQnU1ZmY3NTU4MzZ1NlNueDQ0T09RckdPamt5eGo5WkV4TmFzb2pkdTNmYnVnbTFqcVV2L2pFeE1aZ3laWXJlc2J5OFBNamxjck5lZiszYU5YejQ0WWVZT25VcWJ0MjZCU2NuSi9qNCtHRHc0TUZJU0VoQVpHU2srSjV6NXN6QjlldlhzV25USnJ6NDRvc0c3OVd2WHo4b0ZBcXNXTEVDNDhlUFIzSnlzcGlnN3R1M0QwMmFOTUdycjc2SzB0SlN2UHp5eStKakZibTZ1dUxubjMvRzg4OC9EeWNuSjV3OGVSS1hMbDNDNk5HamtaK2ZqNktpSXR5N2R3OXF0Um95bVF6bnpwMURkSFMwMGZmS3pjMUZnd1lOREpKNVhWVmtxam5zNkpDallLeVRJMlA4azdXd0tCU1JIYkZrUVFYZFNHUjUxNjVkUTI1dXJ0NlU0NkNnSUwwcHg3cVJ6Mm5UcG1IZXZIbm8xcTBibGk5Zmp1blRwME1pa1dEY3VIRklUazVHUmtZR0FPRCsvZnR3ZG5iR3pwMDdqU2F6T2cwYU5FQk1UQXgyN2RxRmhnMGJBaWhMS3VQaTRneTJBM3I5OWRmMWZuYnUzQWtBT0hEZ0FQYnUzWXRyMTY1aDRzU0phTlNvRVdiUG5vMm9xQ2pFeDhjakpDUUU5Ky9maDBxbGdyT3pNM3IyN0luVTFGU0RuOG1USndNQS92YTN2K0h3NGNONmo1RmxzSGdJT1FyR09qa3l4ajlaQTBkb2lleU1wZTlvNnRiSnRtblRCbWxwYVFnTURNVDA2ZE5OVGptK2VmTW0yclJwZzdpNE9MaTd1eU1zTEF6Ky92N2lPdGNtVFpvZ01qSVNrWkdSV0xwMEtYcjM3bzAxYTlhWTNSN2ROT2k4dkR4RVJrYkN4OGNIcTFldnhvTUhEK0RuNXdjQUp2ZWwzYkZqQjI3Y3VJSFBQdnNNNzc3N0xwWXVYWXFSSTBkQ3E5VkNLcFdpVTZkT3lNaklRT1BHalEzVzZnSkFVVkVSNHVQamtaS1NndFdyVitQUW9VTVlPM1lzNXN5Wlk3UVFsamxZRk0xOHZIdFBqb0t4VG82TThVK1d4b1RXU29xTGl6Rno1a3hFUjBmWCtEcTljK2ZPSVNrcENRc1hMaFNydEFMQW9VT0hvTkZvV0xHMUZyTFV4WC9TcEVrWU9uUW9BT0R1M2JzSUNncENRa0tDK0xoS3BZSldxOVhiVzdaang0N1l0V3NYbkp5Y0VCd2NqRTZkT29uVGkzVUNBZ0tRbTV1TCtQaDQ5T3JWeTJDRTlVa3VYNzZNRHovOEVINStmcGc5ZXpheXM3T3hhZE1teE1mSFF5YVRpZHNHQ1lJQXJWWUxqVWFEY2VQRzRkaXhZMWkvZmoyYU4yK091WFBuaXV0azE2NWRpeSsrK0FJeW1Rek96czZZUFh1MitGa2FqUWFYTGwzQzhlUEhrWnljako0OWUrTHp6ejlIOCtiTjhlcXJyeUl0TFEzejVzMUQ3OTY5TVdQR2pDb1hpbUpSdEtwaFI0Y2NCV09kSEJuam55ekpjTWlpRnZIMjloWUE0THZ2dnJQbzU2aFVLdmo2K3NMZDNWM3ZlRUZCZ2Q2eGdvSUNaR1JrbU96TXIxMjdGams1T1ZpOGVMSEJZMVVkRFZxOGVER0dEQmtDb0t6SzY1dzVjL0Q0OFdOczNMZ1JVcWtVZVhsNUNBa0pRVnhjbkZpUXg5TEtmd2RMLzVzNGlnY1BIdWd1L2dEd28wYWpFUy8rMVkzLzc3NzdEaWRPbkJDVDA5bXpaMlBFaUJHSWpZMkZuNThmNXMyYlovQ2EyN2R2bzNYcjFpYmZVNlBSNkJWZktzL1gxeGVIRGgxQ2t5Wk5EQjRyS2lyQ2hRc1h4QkhaaWdSQkVKTlpvR3liSHFWU0NabE1CaGNYRjVQdDBZM1VsbTlmVUZBUUJFRkF2Mzc5TUhMa1NLUG5SMTVlSGhZdFdvUk9uVHBoL1BqeEp0Ky92UEx4NzJoRjBYVGJPMVZIWmJGdWpMV3UvMlFlWGZ4ZnVIQ2hWdmNycXVKcFk3Q3FzVjZUbjAyV3dmZzNIK08vN3JHSCtLL1ZKNTQxRTlyZXZYdmovUG56NGpGZHNacnluNjFRS1BRU1dtTkpzQ0FJZWxNZkN3b0tjT2JNR1hITGtmSjhmWDJ4YTljdW94MXVtVXdHcVZRcWJvV2kwV2hRV0Znb3JrVXNMaTVHY1hFeEdqVnFCQUFtaStyVUpDYTBsbUhxNGwvZCtOY2xoK1VUUGtkUVVsS0NldlhxbWZYY2l1ZHJaUmovMVZlVmpnNDdOUGJGSGpvMDFsYWRHS3h1cC81cFAvdXJyNzdDYTYrOXBuZE1kMFB4bFZkZTBmdi9vS1NrQk03T3ptYjlIM0grL0huNCtQamcvdjM3Y0hKeU1ucmpzaW8yYjk2TTRPQmd1TG01VmV0OWdMSmxNK1gzU3JmRXJEYkdmOVhZS3Y3Sk11d2gvaDJySjJ0bEtwWEtvTURNc1dQSDlINVhxVlFRQkFGeXVkemdCd0NjbloyTlBxYjdEK2Jldlh0SVNVbEJhbW9xenA0OWk1U1VGTnk3ZHcvZmZQTU4wdFBUa1pLU2d2ejhmRnYrTlZBMVdhcWdnbFFxZGJoa0ZvRFp5U3dBczVOWnFoa3NIa0tPd2xheEhoY1haM0JzK2ZMbG1EdDNMdExTMHZTT0h6aHdBR0ZoWWNqTnpjV2dRWU13ZE9oUThVZFhaK0hnd1lNQUlDN3JPSGZ1SEVKQ1FuRDU4bVh4ZlJRS0JmcjI3U3YrUEdsRzJzOC8vNHo5Ky9mckpadkdEQmd3QUFFQkFRWS9Bd1lNQUFCTW5Ub1ZBREJ4NGtTOTEzbDdlME9yMVNJOFBGeThzWnVYbDRjTkd6YWdXN2R1bFg0bTFReGU2Nm1tY1EydG1iUmFyWGlSTE0vWXNacTBlUEZpZE96WUVaTW5Uelo1cDlMWTNjVHl4NHFMaXkzV1BySU9ZMnRQYk4wbVc2ZzRoWmpxSGx1c3N5b3NMRVQ5K3ZVdDlmWU9oVVhSekdjUGF3cVRrcEp3OWVwVmJObXlCVE5uenNSTEw3MGtWc1FmTTJZTTh2UHpzVzNiTmdCbE03MTAxMkJkUXJ0Ky9Yb01IejVjZkwrQWdBQzR1YmxoMGFKRjJMNTl1L2o4a3lkUGlzL3g4ZkhSYThQRml4ZngvdnZ2aTc4WEZSWEJ4Y1VGL2ZyMU05bHUzZnNsSnljYlBLYnJsMTIvZnQzZ3NZcXoyb1lOR3diZ2Y3UGEzbnZ2UGZHN1BnM0d2L25zSWY2cDdtQkNheWFwVklyang0K0x2K3VtSEpjLzlyUlZVU3NUSEJ5TXp6Ly9ISUdCZ2ZqZ2d3OHdjT0JBZytkVXJBQ3JVQ2owanBsYWwwaTFpKzdpLys2NzcrTG16WnQvcm9uM3ZIWHJGdmJzMllNWk0yYlV4TnVaOU1zdnYrRGh3NGNHSFJtZDNOeGNmUFRSUjFpM2JwM1J4LzM4L0pDUWtJRDE2OWZqazA4KzBYdnM3dDI3bURCaEFwS1Nrc1NiUGpkdjNzVENoUXYxQ2w2WlVseGNqS3RYcjZKTGx5NVYvRlprS2RiczZHUm5aeU0rUHQ3a091Q3NyQ3ljT25WS0hPM1JLUzB0UmQrK2ZaR1dsdmJFbXl4Mzd0ekI5OTkvajRDQUFMUGFkUFhxVlRnN08rdEdMNm9rSlNVRlRabzBRYytlUGF2ODJwckFvbWhWWTYxWUR3b0tnbHF0RnJkbm16UnBFdkx6ODVHUWtJQXRXN2JBdzhNREVSRVJtREpsQ3VMaTR0Q3laVXVVbEpSZzRzU0pFQVFCaHc0ZEFnRDQrL3ZyOVhzcXlzM054WUFCQTlDdlh6K3gzL1NuUC8xSjd6bE9UazdJeTh2RE04ODhBd0RvM0xtem1LQmV1SEFCeTVjdng3Lys5Uyt6OWtpdjZ2VGdlL2Z1NGZUcDAzckhGQXFGM3RUVjZ2U1pHUDlWdzZTV2Fnb1RXak9VbHBiQzJkbTVTcTlScTlVQTlMYy9lUnFlbnA3WXVIRWprcEtTTUgvK2ZCdytmQmh6NTg2dDl2b1VxcDFrTXRrVHAyRlZ4VmRmZmFXMzU2d3BBd1lNMEt0OGJFeFJVWkhlT3ZQeUNnc0xFUlVWaGIxNzl4b2RDZnZwcDUvUXRHblRTdCsvUTRjT3lNdkxNMWdQZGZEZ1FYVHQybFZ2QnNPSkV5Zk1UbER2MzcrUDZkT25ZKy9ldmVJYWRMSzltdTdvYk4yNkZYdjM3dFU3dG0vZlBpeFpzZ1MzYjk5R2NIQXdOQm9OaW91THNXZlBIdkdhNytucGlkallXS2hVS3IwYlAxcXRGa3FsMHF3WkE4N096bGkzYmgyOHZMelFvVU9ISno1LzgrYk42Tk9uejFNbHRCNGVIdGk1YzZmSmhOWlVrY1B5Q2dvS2tKNmVibFpDWVl5akZVV3JMbXQwNmhNVEUzSDA2RkdzWHIwYXUzZnZ4dEtsUzNIaXhBbkV4OGZEdzhNRFFGbXlXbHBhaXREUVVNVEd4dUxqanovRy9QbnowYU5IRDdNK283aTRHT1BHamNQbzBhTVJHaHFLTTJmT1lPSENoZmp3d3cvMW5oY1FFSUNSSTBlaXRMUVVIM3p3Z1RqQys5dHZ2MkgyN05sUXFWUW1FOVZEaHc3cG5YUGxiOTdyUm9QTGovWWFZK2xaYll6L3FtRlNTeldCQ2EwWlNrcEtvRktwakNhbnBoTFd3c0pDdUxtNVZYb25Fd0RtenAzN3hIVjZFb2tFWThhTVFjK2VQVEYzN2x4a1pXWHBUY1hSYmNOU1h2bGpuSEpjTnp4Ky9CanZ2Lzgrcmx5NUFrRVFia2dra2lyM2RuVXpDeW9tYmhXbnpqOSsvRmp2anZXVDRyaW9xQWg5K3ZRUmYxY29GS2hmdjc1QkFiU2hRNGNheEh0MGREUisrdWtucEtXbElTQWdBSk1tVFRMWXgxYXBWSXF6RXlaT25JalZxMWVqYytmTzhQZjNSMkZoSVp5ZG5jWHZjUHo0Y2FTa3BPRDI3ZHRJU2tvUzMyUG56cDA0Zi80OE5tellJQjdURlgxeWNuTEM2Tkdqalg2MzFOVFVTcjg3V1U1TmRuUkNRMFBoNWVXRmVmUG1JVFUxRlRLWkRGdTJiSUZNSmtOeWNqS1VTaVhDd3NJUUdCaW9kd096UVlNR1dMdDJMY0xDd2pCcTFDaXhTRjlwYWFuSml2WUtoY0xvelpISmt5Y2JIRHQ4K0RBT0h6Nk1sU3RYQWlpcnhLMVNxZkR2Zi84Ynk1Y3ZOL2w5dG03ZGl0RFFVTDFqYXJVYWFyVWFibTV1Nk51M3I4RnJ5ay83TFA5blkrMnZqdDI3ZDFmcjlZN0lHcDM2bzBlUG9xU2tCTnUyYllPdnJ5LzY5T21ES1ZPbUdEeHYzYnAxOFBUMHhQejU4ekZyMWl6czJMSERyUGQzY1hIQmhnMGJNR1hLRk1oa01uVHIxZzB6WnN3d0tFSVZIUjJONk9ob3ZXUFoyZGtJRHc5SGJtNnV5VUkvQ29VQ2dpQ1kvUHdSSTBZZ09Ublo1RXdmSFV2UGFtUDhWeDJUV3FvdUpyUm15TXZMZzVlWEYzYnUzQ2tlMHlVRzVUdTc1VHNCdi83NnE3Z09wVEpMbGl3eHV4MnRXN2ZHOXUzYjllNU9ybG16eHFEem9WQW85Tlovc0FwYzdhZExabi84OFVjSWduQkRyVmIzbGN2bHQ1LzIvU3BMVUhXeFhWMkhEaDNTMjhOVm9WRGcyTEZqUmtkOUVoTVQ4ZlhYWDR1eFhmRU91cCtmbjBHYlMwdEw4Zmp4WTZTbnA0dS8rL241NGNLRkMzQnpjeE9QQTBELy92MGhrOGt3ZXZSb01YSDk0WWNmc0hMbFNzVEZ4YUZodzRaNDhPQUJwazJiaHFpb0tIVHMyTEhhMzU5cWhxbU96dE84MTZWTGx6QjQ4R0RJWkRKa1pXVWhPVGtaZVhsNUNBZ0lnRktwUkVGQkFmNzQ0dy9zMkxGRGIyMmVoNGNIa3BLUzlLNjlhclVhZ2lDWVRHeFRVMVBoNU9TRWtwSVNoSWFHWXRHaVJYamhoUmVNdG12RWlCRVlNV0lFZ0xMT2ZzdVdMUkVXRnZiRTcxTStLYzNMeThQRWlSTXhZY0lFREJzMkRGcXRGcmR2MzlhYnpVRDJ6WktkK2hzM2JrQVFCTlNyVncrWEwxOUdseTVkMEtaTkc2U2twT0RZc1dObzFhb1ZYbnJwSmZ6MDAwOW8xS2dSNUhJNWV2VG9nYVNrSkwzWk0wKzZBZCt5WlVza0pDVEExZFVWYm01dWlJaUl3S3BWcS9UK0w4akx5ME5oWVNHKytlWWJQUFBNTThqTXpFUmtaQ1RDdzhPeGFORWlzNmZtNjlyU3ExY3Z0RzdkR3ZmdjMwZFFVQkR1M0xtRHMyZlBQc1hmRXRrU2sxcXFEaWEwWnZqMTExL1JzbVhMS3IzbTBxVkwrUE9mYTJTWm81N3lIYXJLcGpNYmUyemN1SEY0NjYyM2FyeE5aRm5Ha3RsTGx5NWxlM3Q3MjdwcFZmYVh2L3hGNzNjdkx5OHNYYm9VM2J0M041aTZPWERnUURINUxTNHVGbWNkT0RzNzQ4Q0JBK0x6ZE0vUlRZaytkT2lRUVZWTGpVWWpqcnFOR1RNR1NxVVNRTmxNaXIvOTdXOEFnUHo4ZkdpMVdzeWFOVXQ4M3oxNzlsVC9TMU8xMVZSUnRJeU1ETXlaTXdkQTJSVDJ6ejc3REcrODhRYVNrNU14ZE9oUW5EdDNEc0QvcnA5UlVWSGlqWkdLTjFSMDhaS2RuVzB5YVJ3MGFCQTBHZzN5OC9QRllqUGwxYXRYVHk5eHZuanhJbjc3N1RlRWhvWWFMVGhZWEZ5TWtwSVNKQ1ltNmlYSEJRVUZDQThQeDVBaFE4UWlOOW5aMlpnOGVUSldyVnFGVHAwNkdieVhwUXNhMHRPeFZLZCs5ZXJWZVBQTk54RVRFNFBvNkdob05Cb01IejRjUjQ4ZXhZTUhEM0RseWhXODlOSkwrT2MvLzRtUWtCQnhHdkwxNjlmRnl2RG1ibU4yNTg0ZHVMaTR3TXZMQy9IeDhWaTJiQmsyYmRva3ZrZHdjRENhTkdraXJxR1ZTcVVJQ1FuQlgvLzZWeXhhdE1ob29TZkFjT2FBYnJUV3c4TURpWW1KQ0FnSVFHSmk0aFBYMVhKV20vMnF5MGx0YVdrcEhqMTZoS1pObTBLdFZsZDVLU05WamdtdEdiNy8vbnVqSFlMS0hEbHlCR1BIanJWUWk4cVltZ3FwVUNnNFRiS09NSlhNVnZkOXE3SzJXNmxVR2lTaVQrdnc0Y05HUjJnMUdnMThmSHpnNGVHQitmUG53OGZIQnhxTkJsOS8vVFdBc2hGYTNhd0RZMU1weTR1S2lzS3FWYXRRV2xvcVRzMHZMUzBWUC9mMzMzOFhpNExzM3IwYjd1N3VHRFpzR0RadjNvekdqUnRqNU1pUmtFcWxMS1ptWjZwYkZDMDNOeGMvL1BDRGVNTUN3Qk52V09nS1JSbWJncHVkWFhZYVhyeDQwV1JDbTVTVWhOR2pSeU1wS1FsdDI3WkZkbmEyUVlFY25hS2lJc1RFeENBK1BoN05talhUUzZEVmFqVjI3OTZOTDcvOEV1UEhqOWRiVzN2MzdsMUVSa2FpZS9mdW1EUnBFb0N5anY1enp6MkhpSWdJUkVSRVlNdVdMV2pkdXJYZTUxVXNhSGpxMUNseEhib2xDaHlTK1dxNlU2OVNxZURrNUlSZXZYb0JnSmhJZHUzYUZXZlBua1gzN3QyeGVQRmlxRlFxWEwxNkZlVnZscTVZc1FJelo4NEVVRlpRcVhuejVrLzh2TzNidDZOYnQyN3c4dkxDaXkrK0NEYzNOeHc5ZWhTREJ3L0cvLzNmL3lFbkowZWNZcTlyUjlldVhhdjBuWXFLaXZSR2ZjM0ZXVzMyeng2VFdxVlNLZFl2Q1E0T1JueDhmSlZyYm1SbloyUHExS25ZdTNjdnhvMGJoN0ZqeDJMa3lKRUFnQTBiTm1ESWtDRlZubEZqaVQyVmF5c210RStnMFdodzZOQWhrMnN5ZEZQT0hqNThDS2xVQ29sRWdwTW5UK0szMzM1RC8vNVBOU3VPQ0lEbGtsbWc4bldoRmFjY0M0S0Fnb0tDU3YrVEx5NHVObGlEV3BVOVhDTWlJbkR3NEVHOU8vT0ZoWVhpWGZQeUk3UVZWUnhwa2txbEdEVnFGTUxDd3RDeFkwZDRlSGhBbzlIb0pkSVBIejdFMHFWTGtaK2ZqOFdMRndNb20vWVpHeHVMUFh2MkdLenZJdnRRbmFKb3VpMUhkRW5zcUZHakFKU2RaMEZCUVdMMVY5MnhKOG5NekVUWHJsMXgrdlJwdlcxTGRDUVNDVmF0V29YWFhudE43S1NNSERrU0dSa1pCbE9VdFZvdFltSmljUFBtVFRScjFzemd2UUlEQXpGaXhBaDgvdm5uZXQrL3FLZ0liN3p4QnZMejgzSG56aDNzM2JzWHpzN09rTWxreU0zTlJidDI3ZEM0Y1dOTW56NGQyN1p0Zzd1N08rUnlPUklURTVHYm0ydXl1T0RSbzBlZnVpQVUxWXlhN05UTDVYTDg0eC8vTURqZXQyOWZuRDE3RnYzNzk0ZEdvOEhaczJmeDhzc3ZpL0ZaVkZTRTI3ZHZvMHVYTGpoeTVBZ09IRGlBa3BJU1BIejRFRWVPSERINldjWEZ4Zmozdi8rTnlNaEk4ZGk4ZWZNd2FkSWszTHg1RTE5ODhRWFdybDFiNmF3M2N6cmgyZG5aQmpkcGREUWFEUUREclhjNHE2MzJzS2VrTmljbkIyKzk5UmFPSERrQ3FWU0txMWV2aWpGV0ZTNHVMdEJxdFpETDVWaS9majFXcmx3SmYzOS84YnI4OXR0dlkvMzY5V2pTcEFuKyt0ZS9WdnBldXB2eTN0N2VTRXhNUkhoNE9EWnUzQWlwVkNydXFXeHN6K202akFudEUvejQ0NDlvMWFxVndWMFRpVVFDVjFkWGFMVmErUG41UWFQUndNL1BEMUtwRk0yYU5jUGN1WE9yUFoxZ3dZSUZSanMzVDFMWjNtMVVPMWd5bWJVRUZ4Y1hNUmxWS3BYaStWRXgyYXc0MG52czJERklwVklFQkFUZzBhTkg0dHFwN2R1M28zNzkrbUtIcExJUld0MUlVL2xFdkYyN2RoZ3paZ3lXTFZ1RzVjdVhHMVFxajQrUHh3c3Z2SUNNakF5OCsrNjdldTgzZXZSbzNMeDVzenAvSFdRQjFTMktscGFXWnRDSlZxbFVhTnEwS1JJVEV6RjA2RkFrSmlZQ01OM3h6Y3ZMdzkyN2Q5RytmWHNjUFhvVWMrYk13WUlGQy9EdzRVTTBidHdZQU1US3gxS3BGTW5KeVhCM2Q4ZkJnd2ZGOXlqLzN2UG16WU8vdno4U0V4UFJva1VMT0RzN1E2dlZHdHdNTFNnb3dQYnQyN0Y5KzNieDJNR0RCL0hNTTgvZ1gvLzZGOXpkM2VIczdJekJnd2ZqMUtsVDBHcTFlUG5sbC9IRkYxOEFLS3VhbkorZkwxWTJQblhxRk83ZXZZdlpzMmNiL1o1UHFqaE8xbEhUU1cxRlE0WU1RWThlUFNDVHliQmp4dzVFUlVYcDNUajg0WWNmOE9LTEw4TFYxUlg1K2ZuWXZIa3p1blRwZ2drVEptRGR1blZvMWFxVlFkSjQrdlJwZUhwNjRybm5uaE9QdWJtNW9VT0hEdGl3WVFOR2poeUpkdTNhVmRyV2lrV2JkTXFQcko0L2Y5N29xTzY3Nzc1cmNxMDZaN1hWTHZhUzFINzU1WmZvMjdldldSWHRBUmk5aGdObGd3TkZSVVY2ZlpoaHc0Wmg5KzdkbURCaEF1N2N1WU8vLy8zdjJMMTd0OTdXVW84ZVBjTEFnUU1OQmhVc3ZhZHliY09FOWdtNmRPbUNGU3RXR0J5WFNxVml3S1ducCt1dDBhdnE5R1JUak4zMU4wZjVxVHhVKzFnam1hM3VkbEttSERod0FLMWF0VUxEaGczaDVPU0V4NDhmR3gyUkF2UXJWaVluSjJQUW9FRW0xMDQ5alhIanh1SCsvZnRRcVZTUVNxVjZDZTNjdVhNQkFGOTg4WVZlUjJiUW9FSGlLUEppWTZvQUFCQ3lTVVJCVk4yaVJZdHFyQzFVUFRWUkZDMG1Kc2Fnb210ZVhwN1pJNUhYcmwzRGh4OStpS2xUcCtMV3JWdHdjbktDajQ4UEJnOGVqSVNFQkhGRTZ0R2pSK0pVdElvZEVGM0h1ZUw1TUhqd1lOU3ZYMThzUEZXeEFyR1BqNC9KcXNTNnFzdm56cDFEdTNidGpNNk1lUHZ0dC9WK3YzRGhnc0hOcG9xRmVOcTNiNCtOR3pjYS9VeXlucG9zaWxhZXNmOERIajE2aEhQbnprRWlrV0RUcGswNGMrWU12TDI5a1p1Ymk1a3paMkxBZ0FHWU1XTUdFaE1UOGZiYmIyUHQyclZvMjdZdDh2UHpJWk9WZFNlUEhEbUMvdjM3UXhBRVhMNThHU2twS1VoSlNjR3dZY093ZCs5ZUpDUWs0TFhYWG9PdnJ5OThmWDN4NnF1dlZyb040YjE3OTZCV3EvSGJiNzlCTHBkREtwVkNFQVFjT0hBQVM1Y3VCYUNmQU90aTl2ZmZmNGRHbzRGVUt1VnNnMXJNVXZGdnJyeThQQ1FtSnFLb3FFZ3Z6b3d0dzFxOGVERUdEUnBrY2xhYmJyY0dVOWZ5T1hQbUlDY254K3paYlpiZVU3bTJZVUpyaHNyMjZ3UEtSbXU1dUp0cWdyVkdacXN5NWJncVU0ZDM3TmlCQVFNRzRNVVhYNnhXK3dEenB4eWJJcGZMMGJKbFMrVG01b3BGVGFqMnFhbWlhTWFxemwrN2RnMjV1Ym1WVGpuV0ZSQ2JObTBhWW1KaTRPbnBpZURnWUh6MDBVZVFTQ1FZTjI0Y0FnTUQwYWRQSDd6ODhzdTRmdjA2L3ZTblAySE1tREY0OU9pUndXZFc3QWlscHFaV2UxL3hnb0lDckY2OUdvR0JnU2FmTTJIQ0JLeGN1UkpLcFJMcDZla0dSUXVUazVQMTluSW0rMUZUUmRIS00yZEVVcmNkMnp2dnZBTi9mMyt4OG5aUVVCQWFObXdJdVZ5T0FRTUdRS3ZWaXVkT3ExYXQwTDkvZitUbjUyUGx5cFh3OXZiRzU1OS9McDUvQ3hZc3dKUXBVL0RWVjE4aExTME4vdjcrbGJiaDlPblQyTGx6SitSeU9hWk9uUXFKUkFKQkVEQjgrUEJLUjNydjM3K1BxVk9ud3NuSjZZbjFURGlyemI1Wkl2N045ZW1ubjZKMzc5N2kwaVNnTEdrOGZQaHdsV2V5dUxpNFFLMVdpL3NsbnpoeFFsd1dCWlFWdkRSVlk4RVVTKytwWEpzd29TV0xtREJoZ3EyYllEVWRPM1kwMkRqK2FkanJOT042OWVwQkxwZmoyMisvUlk4ZVBZdytSeEFFWEx4NEViZHUzVUoyZGpaNjl1ejVWSjkxNjlZdHBLU2s0TDMzM2pON3l2R1Q3a0QrL1BQUGxTWU11bzRZQUhIYUtOa0hTNXdUdW4vdk5tM2FJQzB0RFlHQmdaZytmYnJKS2NjM2I5NUVtelp0RUJjWEIzZDNkNFNGaGNIZjN4KzllL2NHQURScDBnU1JrWkdJakl6RTBxVkxrWmFXaHM2ZE80dUZkTXJUZFlSTTdWOWJWVnF0Rmw5Ly9UWGk0dUtnVUNqRWRleTZtMUJGUlVWd2MzUERIMy84Z1V1WExzSEZ4UVZ6NXN6QnFGR2pjUFhxVlN4YnRneHZ2UEZHcGU5djdqUTdzcXpxRmtYVHFjcjB3NDgrK2doQVdkenFDa25wREJreUJBQnc1c3dadmVQVHBrMFQvN3hseXhhajc5dWlSUXVEUFpSMWpFMnIxSzEzMTVGSUpFYlh0cGFmNGRPbFN4ZWNPblhLNkdkVXhGbHQ5cSttNHI4cXpwdzVneU5Iamp6MXZzSVYreXFwcWFsbzJMQWhIajU4Q0hkM2Q3RUk0S3haczNEOStuVW9sVXFUTTlwTXNmU2V5clVKRTFxeWlLeXNMRnMzd1dxeXNyS3FuZEJhTzVtdHlwUmpxVlNLcVZPbll2cjA2ZUpvbFRIMTY5Y1h0MEFwWHhERW5EMEY4L0x5a0orZmo3ZmVlZ3RqeG93eCtoeVZTb1dpb2lLRGk3MXV5azM1a2VYMDlIVE1uejhmN3U3dXlNbkpFYXUvVnJSa3lSSzlKRDA5UFIxLy9QRUhDZ3NMT2V2Q3hpeHhUa3lhTkVrYzZiOTc5eTZDZ29LUWtKQWdQcTVTcWFEVmFzVXRvSUN5RzFhN2R1MkNrNU1UZ29PRDBhbFRKNzM0QnNwaVBEYzNGK3ZXcmNPZE8zZXdmdjM2NmpSVGJFdEpTWW5CK20rZDI3ZHZJelEwRk0yYU5VTjRlTGplT1MyVlN1SHY3NC9odzRmRDFkVVZ4Y1hGWW1YT2h3OGY0cE5QUG9HTGl3c1NFeE1SRlJVRk56YzMrUHY3aStlV1JxT0JScVBCdEduVEVCSVNVdTN2UWpXak9rWFJxcU5pTWt0a0M5YU8vMmVmZlJZTEZpd1FSMUROVlZwYWlucjE2b2xUaTdWYUxYcjI3QW01WEE0UER3L2s1T1RneXBVcjZOaXhJN3k4dkxCdDJ6WUFyQzVmWFV4b3FjWnB0ZHJldG02RHRVaWwwak5QZmxibHJKbk1TaVFTS0JTS1N0ZkdhYlZhZ3owelEwSkNFQklTb3RmUnIvaStVcWtVU3FVU3ZYcjFFa2RFUTBORE1YWHFWS09qUEhGeGNlSklrbHF0UnJkdTNSQVpHWWtPSFRvWVBIZk5talhZc0dFRDl1L2ZMeVlrVGs1TzJMcDFxL2djSnljbjdOdTNEd0RRbzBjUGJOaXdBU1VsSldqVXFKSFI2YWE2NTVWMy9QaHhSRVJFb0Y2OWVoZzNicHpSMTVEbFdlcWNLRDl0L2M2ZE94Z3hZb1JZUUtaTGx5NDRmLzQ4WW1OakRhWkI2dGJnclZpeHdtUmwxWEhqeHNIZjN4OXIxcXhCNTg2ZG42cDk1ZGY2UFhqd0FDRWhJUkFFd2FDQ09BQzBidDBhMjdadFE2dFdyWXkrbDdHcXRuZnUzTUg0OGVQRnFjVmp4NDRWcDJQcUVubEJFTVMxN2J5cFl6K3FXeFNOcURhelJmeS84TUlMYU5hc0dYeDhmQXdlTTdhRzl2ejU4d0RLbGt1VjMxS3F1TGhZVE1UYnRHbURpeGN2WXZQbXpmamtrMCtxM1VidXFmdy81aStPczBQZTN0NEN3RDNEN0lYdTd0S0ZDeGRxZFZ4VlJYVmpzRG9kOTdvZS81YWE3cGlUazJNeXdhMk84bmRYNitxL2lUV1llMDVVTi82MVdpMEExSGlNQ1lKUXBYWG5kUVhqMzNJcUs0cG1yMy9YaFlXRm1EVnJGcVpObXdZdkx5K3pYcVBSYU1UaVVpVWxKVGgrL0hpVmF5ZllDdVBmY3V3dC9oVUtCWTRlUFdweURlM1ZxMWV4Y09GQzdOaXhBMEJabitQdHQ5L0dvVU9Ic0d2WExzVEZ4V0hvMEtHSWpvNkdXcTBXYnh3cUZBcGtaR1Nnc0xBUXYvenlpN2dmdEtrcXg5OTk5NTNSUFpYTFA4L1ljeXpCSHZyL0hLRWxzaEY3WFROckx5eTFkczhTeVN6VkRHdWVFNWFLTDBkTVpzbHlhcW9vbWpVSmdvQ0ZDeGZpMGFOSDhQVDB4SW9WSzhUWk14WHBsb3lvVkNxOCtlYWJtRGx6Smw1NTVSVThmUGdRQ3hZc3FEVUpMVmxHYll6L2E5ZXVvVjI3ZGxDcFZKREw1Y2pLeWhLM3NYSnhjWUZLcFVKNGVEaUFzbVZQZ3djUFJxOWV2UUFBZS9ic3daWXRXekJ4NGtSVTloMjVwN0loSnJSRU5zQmt0bTVqVWJTcTR6bEJwSysybmhNclY2N0V4WXNYc1hYclZzamxjbnp3d1FmNDRJTVBLbjJOWEM3SHdvVUxFUkVSZ1NWTGxxQkZpeGFzVHUvZ2FtdjhaMlJrb0d2WHJvaU9qc2FwVTZmZzR1S0Nqei8rR0xkdTNjS25uMzZLVHAwNklTMHREY09IRDBkT1RnNGFObXlJUzVjdUFRQysrZVliYk55NEVjOC8vendLQ3d2aDZ1cUs2OWV2RzJ3OXhUMlZEVEdoSmJLeTJucVJKdk94S0ZyVjhKd2cwbGRiejRtUFAvNFk1ODZkdzJlZmZZYlRwMCtqZWZQbTZOT25qMW12L2ZPZi80ejQrSGkwYnQwYWx5OWZScU5HalN6Y1dySlg5aEQvbXpadDBxdlRvZVBxNm1wMHV4d0ErT3FycjNEaXhBbUVoNGNqTURCUW5FYi8rKysvWTlLa1NaZzJiUm82ZGVxRThQQnd0R25UQnRldVhZT25weWRVS2hYKy92ZS9ZK1RJa1FES1ppejA2OWNQV3EwV0VvbkVhQjBGMHNlRWxzaUs3T0VpYldzS2hRSXRXclF3K2ZpOWUvZHE5Um9rRmtXckdwNFRSUHBxOHpuaDVlV0ZLVk9tSUM4dkR5dFdyTUR5NWN1ZitKcmMzRnh4RzZEeUJFRXdLTWlqMVdyeDVaZGZvbTNidGpYVlpMSXo5aEwvNzd6ekR0NTU1NTBxdmViNzc3L0hvRUdEeE1LWXVqWGg5KzdkdzlpeFk4VmRIMmJObW9YWnMyZkR6ODhQTGk0dWNIRnhFWk5ab0d6R3dva1RKNkRWYXNXdEU4M2h5SHNxTTZFbHNoSjd1VWpiZytUa1pLTjdyWlhmZXFlMit2Nzc3OC9hdWczV1V0MTFURHduaVBUVjluTWlLQ2dJU3FVU1lXRmhlTys5OStEajQyT3dGNlpTcWRUYmZ1WDA2ZE5paFZpZFpjdVdRU3FWR2t4Vjd0Mjd0OW1kZTZwOWFudjhkK3ZXeldpVis2NWR1NkpyMTY3aTczMzc5alhZcDdhaSt2WHJWL256SFhsUFpTYTBSRlpRMnkvU1JEV041d1NSdnJwd1RxalZhc3lhTlF2WHJsM0Q2TkdqSVpmTHhjSlBPZ3FGQXNuSnlTYW5GQXVDZ0ZPblRtSDI3Tms0Y2VJRWZIMTl4ZlcwdWtJN1ZQZlVoZmdIWVBSbVBWa2VFMW9pQzZzckYrbWFwSnQyUTQ2SjUwVGR4cUpvVlZkWHpvbUlpQWh4dXVYVE9uMzZORXBLU3RDclZ5OXMzcndaQ1FrSmlJdUxnNXViRzdSYUxWeGNYR3FvdFpiQitLKzZ1aEwvWkR0TWFJa3NpQmRwNCtyeWxHT3FITStKdW85RjBhcW1McDBUUVVGQjZOdTNMdzRmUHZ4VXIxZXBWUGprazA4d2Z2eDR5R1F5VEo0OEdYSzVISnMyYlJJVHhmTFRsZTBSNDc5cTZsTDhrKzB3b1NXeUVGNmtqVXRQVHpjNUpjZkp5UW5wNmVsV2JoRlpDOCtKdW85RjBhcW1ycDBUL2Z2M2YrclhDb0tBanovK0dLNnVyaGc3ZHF4NGZNS0VDUkFFQWJkdjM0YUxpNHRkVCtsay9GZE5YWXQvc2gwbXRFUVd3SXUwY1JVckhEOTY5QWpwNmVudzlmWFZXMDlWMnlzZGt5R2VFNDZCUmRITTUwam5SRkZSRVZ4Y1hKQ1Rrd1BBY0oyaFVxbkV3b1VMa1pXVmhjMmJOOFBKeVFtQ0lPRGh3NGQ0NXBsblVGcGFpdjM3OTZObHk1YTJhTDdaR1AvbWM2VDRKOHRqUWt0VXczaVJOazB1bHlNbEpVWDgzZGZYVi95enFlTlUrL0djSU5MbmFPZEViR3lzT0EyNVo4K2VhTkNnZ2ZqWTNidDNNV25TSkxpN3UyUHo1czE0OXRsbnhjZGVmLzExRkJVVkFRQ2FOR21DbUpnWTZ6YWNMTUxSNHA4c2p3a3RVUTNpUlpwSUg4OEpJbjJPY0U1czNMaFJyM2hUVEV3TW9xT2o0ZVRrWkZDbDJNUERBeEVSRWVqYnR5K2NuWjNGNHhLSkJGOS8vVFZLU2tvZ0NBSWFOR2dBaVVSaXRlOUFsdUVJOFUvV3g0U1dxSWJ3SW0wZWxVcGw2eWFRbGZDY0lOTG5LT2VFUXFIUSsxMG1rMEVtTTkzbDlQZjNOM3BjTHBkem01NDZ4RkhpbjZ5UENTMVJEZUJGMmp4cXRWcXYyRWQ1UVVGQmVzK2oybzNuQkpFK25oUGt5QmovWkVsTWFJbHFBQy9TNW1uZHVqWDI3TmtqL2o1cTFDZ0F3SFBQUFlmRXhFU0Q0MVE3c2VOQ3BJL25CRGt5eGo5Wm10VFdEU0NxQzNpUk5rLzVaTGI4NzZhT1UrM0RqZ3VSUHA0VDVNZ1kvMlFOVEdpSmFnQXYwa1RzdUJCVnhIT0NIQm5qbjZ5RlU0Nkpxa0VRaEF5SlJOSlFyVllQNGtXYUhCazdMa1Q2ZUU2UUkyUDhrelV4b1NXcWhzek16SjYyYmdPUnJiSGpRcVNQNXdRNU1zWS9XUnVuSEJNUlViV3c0MEwwUCt6TWt5TmovSk10TUtFbElxSnFZY2VGcUF3NzgrVElHUDlrSzNWaXluSEZEYnlKaU1oNjJIRWhZbWVlSEJ2am4yeXBWby9RQ29LUVllczJrSUZMdG00QUVWbkhmNi9CLzJISGhSd2RPL1BreUJqL1pHdTFlb1NXQlhuSXdSVUJjQ3NvS0lDN3U3dXQyK0xRaW9xS2RIOHN0bVU3ckkzWFlDSjI1c214TWY3Skh0VHFFVm9pUnlZSXdtVUF1SEhqaHEyYjR2QisvLzEzQUlBZ0NOZHQzQlFpc2pKMjVzbVJNZjdKSGpDaEphcTlFZ0JnMmJKbCtNOS8vb1BDd2tKYnQ4ZmhGQlVWNGRxMWExaXhZb1h1VUpJdDIwTkUxc2ZPUERreXhqL1pnMW85NVpqSWtXVm1abTd1M3IzNzZCOS8vSEhnbTIrK2Fldm1FSEJPcFZMRjJyb1Jqb1pGQWNuVzJKa25SOGI0SjN2QUVWcWkya3VkbVprNVZCQ0V1UUN5QUNodDNTQUhWQ3dJd28rQ0lDd3NLU2w1OWZMbHl5cGJOOGhSc0NpZ1hYS29vb0FzaWthT2pQRlA5b1FqdEVTMW16b3pNM01wZ0tXMmJnaVJOYkVnRmRrYVk1QWNHZU9mN0FsSGFJbUlpSWlJaUtoV1lrSkxSRVJFUkVSRXRSS25IQk1SRVJIVlFpeUtSbzZNOFU4NkhLRWxJaUlpcWtWWUZNMHVPVlJSTkZ0aS9Oc2x4ajh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ZYSC93TTNEMzVYTHhDSUFnQUFBQUJKUlU1RXJrSmdnZz09IiwKCSJUaGVtZSIgOiAiIiwKCSJUeXBlIiA6ICJmbG93IiwKCSJWZXJzaW9uIiA6ICI2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214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Soul</cp:lastModifiedBy>
  <cp:revision>12</cp:revision>
  <dcterms:created xsi:type="dcterms:W3CDTF">2022-04-30T16:30:00Z</dcterms:created>
  <dcterms:modified xsi:type="dcterms:W3CDTF">2023-05-06T13:21:34Z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99D366F6BDF1497FAE297B5767D2CF3E_12</vt:lpwstr>
  </property>
  <property fmtid="{D5CDD505-2E9C-101B-9397-08002B2CF9AE}" pid="3" name="KSOProductBuildVer">
    <vt:lpwstr>2052-11.1.0.14036</vt:lpwstr>
  </property>
</Properties>
</file>