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A3F3-97DA-DADD-D274-B2EF946F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322B-D18A-038E-182B-813262597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BC334-7F5B-A42E-5D9B-EE31D5A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DFF41-7E2A-6F60-F723-81CF0C54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1C897-058E-38A7-323C-2166D6E7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A65A-370A-89A2-6DC3-3CF15F73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2257C-81DB-1DE6-7D2C-29A90C594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1A36C-2E90-515F-AF9C-17E5582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C95C5-DEC4-8954-45EA-CEEA33D4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85CB0-7335-7C34-B632-C9D8077C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9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78A68-7970-2BE2-7EAC-33FA46CFB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E596C-BD8A-5EBB-AB7C-442F77F98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7D5B1-7E56-FCAE-0BAA-E02D5C96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4FC0-4F08-9F83-E7C5-8F52A79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F52B2-9F1D-6F9F-B0B8-22A2758F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65CB-FAFA-9ECC-666D-0322DD55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77EFE-B67C-F5EE-6EE4-C42210C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A6367-6676-C704-37D6-8BDF8C3E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C5779-0FBF-1A03-30E9-AFD057AE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83286-6930-6F55-D246-77EECAB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7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08A9-1848-5C89-8033-68333067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FE7F-29DC-9CC4-9B74-7E4562AE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F44B-D2D0-366A-101E-C415B3FB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2BA0E-FC6D-54E5-1BB2-28FC6824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B302D-D3AA-9DFD-5D48-8F0726FF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6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01214-A612-3B08-E134-691059E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640A8-5A22-C228-58F2-64B239CCD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DEE74-5BF7-7006-8709-D764E220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43266-590A-141F-B2D0-57474543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251A3-1540-CC3D-E266-615846A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18DCF-C9A0-6AB7-E56C-289BF1C0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6424-7C7A-C3DF-9394-9738406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5E8BA-0C2E-EDB3-CA5A-78120116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33A4B6-6A70-BDAB-C52C-E187770A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CD1E0C-9C70-3744-EA1C-A02C15126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3193D-15ED-D539-916B-B1A22FB71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64C58-6682-D288-7739-47AB2E51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EE16FA-C1AB-53E7-756B-292C6B17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1E81B-8EAA-DB14-318F-A0F6936A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8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687A-8322-FE2E-7093-29077D21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E867D8-EE67-BCF2-93BD-8803E0CB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BD9C5-7C8D-18BA-F24A-9F3398F3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E9FB49-ABC7-4CB4-14D0-A716EEFA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454FF4-28C5-D256-2B79-2C8A5F0B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D8732C-DF9E-D0C6-431E-B84CEBD4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D3B8F-9AB4-3D21-1211-BF69BA34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6122D-F9ED-DA03-31DB-7C98AB3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52D6D-4178-3157-7A40-4C49A7D9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35525-4896-94A9-AE9C-E47BA5A6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7315A-F94C-5122-E405-05BEDA9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64C72-559A-42FA-6C4A-EEA2FBD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37062-7C8D-C56A-3E72-C8E57C3A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7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B7D81-4221-6938-2CC9-B3E3B6A3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A8DD7-5D43-35C0-E5EB-87D132007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1EC47-0A57-D4CA-7C77-9A516731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2A160-37DF-C494-C018-74968796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92AF9-30D4-977B-BCDC-2B9BB36B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D9AE9-5764-8350-CFB8-CABDCED1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4286A-8724-6508-D250-3C2F964D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FD533-8609-B469-930F-29065065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0E381-647A-7920-35E9-AEB94B29E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AF56-AC57-45B4-B044-F7F660036301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8D65-9F1A-9D9F-4797-A8368E43C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70998-40BE-603D-C177-E836C452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CD02-566C-4140-8793-0C7988F16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1B2F53A-540C-AF8A-4456-6BC5A13E435A}"/>
              </a:ext>
            </a:extLst>
          </p:cNvPr>
          <p:cNvGrpSpPr/>
          <p:nvPr/>
        </p:nvGrpSpPr>
        <p:grpSpPr>
          <a:xfrm>
            <a:off x="2269066" y="758613"/>
            <a:ext cx="4450080" cy="4450080"/>
            <a:chOff x="2269066" y="758613"/>
            <a:chExt cx="4450080" cy="4450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B657D5-32A5-442E-AEBA-A9B63D35022D}"/>
                </a:ext>
              </a:extLst>
            </p:cNvPr>
            <p:cNvSpPr/>
            <p:nvPr/>
          </p:nvSpPr>
          <p:spPr>
            <a:xfrm>
              <a:off x="2269066" y="758613"/>
              <a:ext cx="4450080" cy="445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DC4DCF0-3924-61A3-B9B3-1A1C4227865A}"/>
                </a:ext>
              </a:extLst>
            </p:cNvPr>
            <p:cNvSpPr/>
            <p:nvPr/>
          </p:nvSpPr>
          <p:spPr>
            <a:xfrm>
              <a:off x="3716877" y="2206424"/>
              <a:ext cx="1554457" cy="1554457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E13D05-91F2-FACA-E726-F7A143E163AE}"/>
                </a:ext>
              </a:extLst>
            </p:cNvPr>
            <p:cNvSpPr/>
            <p:nvPr/>
          </p:nvSpPr>
          <p:spPr>
            <a:xfrm>
              <a:off x="3362118" y="1851665"/>
              <a:ext cx="2263974" cy="2263974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E8B84C05-2DF0-AB11-4D4A-29A2F68490CF}"/>
                </a:ext>
              </a:extLst>
            </p:cNvPr>
            <p:cNvSpPr/>
            <p:nvPr/>
          </p:nvSpPr>
          <p:spPr>
            <a:xfrm rot="18629132">
              <a:off x="4311043" y="2596693"/>
              <a:ext cx="1973243" cy="2053488"/>
            </a:xfrm>
            <a:prstGeom prst="upArrow">
              <a:avLst>
                <a:gd name="adj1" fmla="val 32444"/>
                <a:gd name="adj2" fmla="val 3084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912358-2721-FF15-4FF3-EBFED3EE975D}"/>
              </a:ext>
            </a:extLst>
          </p:cNvPr>
          <p:cNvSpPr/>
          <p:nvPr/>
        </p:nvSpPr>
        <p:spPr>
          <a:xfrm>
            <a:off x="1104053" y="494453"/>
            <a:ext cx="9435254" cy="5716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5016E7-5619-E5FE-9207-90B6DFF24D9B}"/>
              </a:ext>
            </a:extLst>
          </p:cNvPr>
          <p:cNvSpPr/>
          <p:nvPr/>
        </p:nvSpPr>
        <p:spPr>
          <a:xfrm>
            <a:off x="2807184" y="806027"/>
            <a:ext cx="6038439" cy="5405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Double Click Empty Area to Close Tabs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121EDF-7FD5-4396-B41A-EAD2312709A0}"/>
              </a:ext>
            </a:extLst>
          </p:cNvPr>
          <p:cNvSpPr/>
          <p:nvPr/>
        </p:nvSpPr>
        <p:spPr>
          <a:xfrm>
            <a:off x="1104053" y="494453"/>
            <a:ext cx="9435254" cy="311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3B846-1C77-FD82-2653-E7FAB75D9119}"/>
              </a:ext>
            </a:extLst>
          </p:cNvPr>
          <p:cNvSpPr/>
          <p:nvPr/>
        </p:nvSpPr>
        <p:spPr>
          <a:xfrm>
            <a:off x="10051627" y="494453"/>
            <a:ext cx="487680" cy="3115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1BCEA-FF92-FBF1-E5C5-5182B071535C}"/>
              </a:ext>
            </a:extLst>
          </p:cNvPr>
          <p:cNvSpPr/>
          <p:nvPr/>
        </p:nvSpPr>
        <p:spPr>
          <a:xfrm>
            <a:off x="9563947" y="494453"/>
            <a:ext cx="487680" cy="3115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F737D5-88AF-760F-0098-A25CD927C958}"/>
              </a:ext>
            </a:extLst>
          </p:cNvPr>
          <p:cNvSpPr/>
          <p:nvPr/>
        </p:nvSpPr>
        <p:spPr>
          <a:xfrm>
            <a:off x="9076267" y="494453"/>
            <a:ext cx="487680" cy="3115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0639841-7A25-6FA9-CA45-D68E0496C65D}"/>
              </a:ext>
            </a:extLst>
          </p:cNvPr>
          <p:cNvGrpSpPr/>
          <p:nvPr/>
        </p:nvGrpSpPr>
        <p:grpSpPr>
          <a:xfrm>
            <a:off x="1506225" y="3700785"/>
            <a:ext cx="1176015" cy="1095068"/>
            <a:chOff x="3362118" y="1851665"/>
            <a:chExt cx="2962291" cy="275839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458028C-A83A-CB01-E55B-1F4853EA2FDB}"/>
                </a:ext>
              </a:extLst>
            </p:cNvPr>
            <p:cNvSpPr/>
            <p:nvPr/>
          </p:nvSpPr>
          <p:spPr>
            <a:xfrm>
              <a:off x="3716877" y="2206424"/>
              <a:ext cx="1554457" cy="1554457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620C9F6-8B02-88D7-7933-71DE17E4D911}"/>
                </a:ext>
              </a:extLst>
            </p:cNvPr>
            <p:cNvSpPr/>
            <p:nvPr/>
          </p:nvSpPr>
          <p:spPr>
            <a:xfrm>
              <a:off x="3362118" y="1851665"/>
              <a:ext cx="2263974" cy="2263974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782F7C4E-F194-6230-EB49-5C3C2EB187ED}"/>
                </a:ext>
              </a:extLst>
            </p:cNvPr>
            <p:cNvSpPr/>
            <p:nvPr/>
          </p:nvSpPr>
          <p:spPr>
            <a:xfrm rot="18629132">
              <a:off x="4311043" y="2596693"/>
              <a:ext cx="1973243" cy="2053488"/>
            </a:xfrm>
            <a:prstGeom prst="upArrow">
              <a:avLst>
                <a:gd name="adj1" fmla="val 32444"/>
                <a:gd name="adj2" fmla="val 3084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B30EC57-9427-F929-D071-1350C8384773}"/>
              </a:ext>
            </a:extLst>
          </p:cNvPr>
          <p:cNvGrpSpPr/>
          <p:nvPr/>
        </p:nvGrpSpPr>
        <p:grpSpPr>
          <a:xfrm>
            <a:off x="8975939" y="2484971"/>
            <a:ext cx="1176015" cy="1095068"/>
            <a:chOff x="3362118" y="1851665"/>
            <a:chExt cx="2962291" cy="27583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B41035-DC68-A7DF-B63B-7FC42691DE43}"/>
                </a:ext>
              </a:extLst>
            </p:cNvPr>
            <p:cNvSpPr/>
            <p:nvPr/>
          </p:nvSpPr>
          <p:spPr>
            <a:xfrm>
              <a:off x="3716877" y="2206424"/>
              <a:ext cx="1554457" cy="1554457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E3B66FC-DC49-84AB-E899-648CEAF24F1F}"/>
                </a:ext>
              </a:extLst>
            </p:cNvPr>
            <p:cNvSpPr/>
            <p:nvPr/>
          </p:nvSpPr>
          <p:spPr>
            <a:xfrm>
              <a:off x="3362118" y="1851665"/>
              <a:ext cx="2263974" cy="2263974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5593808D-AADC-EFE6-DA1E-23D675D48034}"/>
                </a:ext>
              </a:extLst>
            </p:cNvPr>
            <p:cNvSpPr/>
            <p:nvPr/>
          </p:nvSpPr>
          <p:spPr>
            <a:xfrm rot="18629132">
              <a:off x="4311043" y="2596693"/>
              <a:ext cx="1973243" cy="2053488"/>
            </a:xfrm>
            <a:prstGeom prst="upArrow">
              <a:avLst>
                <a:gd name="adj1" fmla="val 32444"/>
                <a:gd name="adj2" fmla="val 3084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65DFC9D-12C5-3A41-0F55-3FBB4E6D7E9C}"/>
              </a:ext>
            </a:extLst>
          </p:cNvPr>
          <p:cNvSpPr/>
          <p:nvPr/>
        </p:nvSpPr>
        <p:spPr>
          <a:xfrm>
            <a:off x="1104053" y="494453"/>
            <a:ext cx="1808480" cy="3115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8ED381-AA65-A495-8D4A-AAC952BBF40E}"/>
              </a:ext>
            </a:extLst>
          </p:cNvPr>
          <p:cNvSpPr/>
          <p:nvPr/>
        </p:nvSpPr>
        <p:spPr>
          <a:xfrm>
            <a:off x="2912533" y="494453"/>
            <a:ext cx="1808480" cy="31157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4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B938AF6-79A4-4414-811B-EE461CD8B5F1}"/>
              </a:ext>
            </a:extLst>
          </p:cNvPr>
          <p:cNvGrpSpPr/>
          <p:nvPr/>
        </p:nvGrpSpPr>
        <p:grpSpPr>
          <a:xfrm>
            <a:off x="2269066" y="758613"/>
            <a:ext cx="4450080" cy="4450080"/>
            <a:chOff x="2269066" y="758613"/>
            <a:chExt cx="4450080" cy="44500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1B2F53A-540C-AF8A-4456-6BC5A13E435A}"/>
                </a:ext>
              </a:extLst>
            </p:cNvPr>
            <p:cNvGrpSpPr/>
            <p:nvPr/>
          </p:nvGrpSpPr>
          <p:grpSpPr>
            <a:xfrm>
              <a:off x="2269066" y="758613"/>
              <a:ext cx="4450080" cy="4450080"/>
              <a:chOff x="2269066" y="758613"/>
              <a:chExt cx="4450080" cy="445008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AB657D5-32A5-442E-AEBA-A9B63D35022D}"/>
                  </a:ext>
                </a:extLst>
              </p:cNvPr>
              <p:cNvSpPr/>
              <p:nvPr/>
            </p:nvSpPr>
            <p:spPr>
              <a:xfrm>
                <a:off x="2269066" y="758613"/>
                <a:ext cx="4450080" cy="4450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DC4DCF0-3924-61A3-B9B3-1A1C4227865A}"/>
                  </a:ext>
                </a:extLst>
              </p:cNvPr>
              <p:cNvSpPr/>
              <p:nvPr/>
            </p:nvSpPr>
            <p:spPr>
              <a:xfrm>
                <a:off x="3716877" y="1031250"/>
                <a:ext cx="1554457" cy="1554457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703D5E6-F3DF-B8FD-BD19-328F902B1D50}"/>
                </a:ext>
              </a:extLst>
            </p:cNvPr>
            <p:cNvSpPr/>
            <p:nvPr/>
          </p:nvSpPr>
          <p:spPr>
            <a:xfrm>
              <a:off x="3295225" y="1728893"/>
              <a:ext cx="2397760" cy="34002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133BF44-B140-C477-CF4D-4AF00FD73079}"/>
                </a:ext>
              </a:extLst>
            </p:cNvPr>
            <p:cNvCxnSpPr/>
            <p:nvPr/>
          </p:nvCxnSpPr>
          <p:spPr>
            <a:xfrm>
              <a:off x="3271520" y="2804160"/>
              <a:ext cx="2418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AE04DA1-A0BE-4BE2-E64E-0FAC53082305}"/>
                </a:ext>
              </a:extLst>
            </p:cNvPr>
            <p:cNvSpPr/>
            <p:nvPr/>
          </p:nvSpPr>
          <p:spPr>
            <a:xfrm>
              <a:off x="4328159" y="1954089"/>
              <a:ext cx="304801" cy="77048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3AC72AF-655D-E3A8-4736-113B65A14348}"/>
                </a:ext>
              </a:extLst>
            </p:cNvPr>
            <p:cNvCxnSpPr/>
            <p:nvPr/>
          </p:nvCxnSpPr>
          <p:spPr>
            <a:xfrm>
              <a:off x="4328159" y="2153920"/>
              <a:ext cx="304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FB68FD5-969C-D87B-1895-16A0CC220D1C}"/>
                </a:ext>
              </a:extLst>
            </p:cNvPr>
            <p:cNvCxnSpPr/>
            <p:nvPr/>
          </p:nvCxnSpPr>
          <p:spPr>
            <a:xfrm>
              <a:off x="4328158" y="2322825"/>
              <a:ext cx="304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3D6AA67-DFA7-9403-CF69-062D0013C85D}"/>
                </a:ext>
              </a:extLst>
            </p:cNvPr>
            <p:cNvCxnSpPr/>
            <p:nvPr/>
          </p:nvCxnSpPr>
          <p:spPr>
            <a:xfrm>
              <a:off x="4328157" y="2491731"/>
              <a:ext cx="304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3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21A9A3F-9141-A95D-F294-30F87B0E4374}"/>
              </a:ext>
            </a:extLst>
          </p:cNvPr>
          <p:cNvGrpSpPr/>
          <p:nvPr/>
        </p:nvGrpSpPr>
        <p:grpSpPr>
          <a:xfrm>
            <a:off x="1104053" y="494453"/>
            <a:ext cx="9435254" cy="5716694"/>
            <a:chOff x="1104053" y="494453"/>
            <a:chExt cx="9435254" cy="571669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912358-2721-FF15-4FF3-EBFED3EE975D}"/>
                </a:ext>
              </a:extLst>
            </p:cNvPr>
            <p:cNvSpPr/>
            <p:nvPr/>
          </p:nvSpPr>
          <p:spPr>
            <a:xfrm>
              <a:off x="1104053" y="494453"/>
              <a:ext cx="9435254" cy="571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5016E7-5619-E5FE-9207-90B6DFF24D9B}"/>
                </a:ext>
              </a:extLst>
            </p:cNvPr>
            <p:cNvSpPr/>
            <p:nvPr/>
          </p:nvSpPr>
          <p:spPr>
            <a:xfrm>
              <a:off x="2807184" y="806027"/>
              <a:ext cx="6038439" cy="5405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Double Click Empty Area to Close Tabs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21EDF-7FD5-4396-B41A-EAD2312709A0}"/>
                </a:ext>
              </a:extLst>
            </p:cNvPr>
            <p:cNvSpPr/>
            <p:nvPr/>
          </p:nvSpPr>
          <p:spPr>
            <a:xfrm>
              <a:off x="1104053" y="494453"/>
              <a:ext cx="9435254" cy="311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A3B846-1C77-FD82-2653-E7FAB75D9119}"/>
                </a:ext>
              </a:extLst>
            </p:cNvPr>
            <p:cNvSpPr/>
            <p:nvPr/>
          </p:nvSpPr>
          <p:spPr>
            <a:xfrm>
              <a:off x="10051627" y="494453"/>
              <a:ext cx="487680" cy="3115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C1BCEA-FF92-FBF1-E5C5-5182B071535C}"/>
                </a:ext>
              </a:extLst>
            </p:cNvPr>
            <p:cNvSpPr/>
            <p:nvPr/>
          </p:nvSpPr>
          <p:spPr>
            <a:xfrm>
              <a:off x="9563947" y="494453"/>
              <a:ext cx="487680" cy="3115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F737D5-88AF-760F-0098-A25CD927C958}"/>
                </a:ext>
              </a:extLst>
            </p:cNvPr>
            <p:cNvSpPr/>
            <p:nvPr/>
          </p:nvSpPr>
          <p:spPr>
            <a:xfrm>
              <a:off x="9076267" y="494453"/>
              <a:ext cx="487680" cy="3115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65DFC9D-12C5-3A41-0F55-3FBB4E6D7E9C}"/>
                </a:ext>
              </a:extLst>
            </p:cNvPr>
            <p:cNvSpPr/>
            <p:nvPr/>
          </p:nvSpPr>
          <p:spPr>
            <a:xfrm>
              <a:off x="1104053" y="494453"/>
              <a:ext cx="1808480" cy="3115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8ED381-AA65-A495-8D4A-AAC952BBF40E}"/>
                </a:ext>
              </a:extLst>
            </p:cNvPr>
            <p:cNvSpPr/>
            <p:nvPr/>
          </p:nvSpPr>
          <p:spPr>
            <a:xfrm>
              <a:off x="2912533" y="494453"/>
              <a:ext cx="1808480" cy="3115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B08AEAE-A346-A27F-8A02-9E9337EA957E}"/>
                </a:ext>
              </a:extLst>
            </p:cNvPr>
            <p:cNvGrpSpPr/>
            <p:nvPr/>
          </p:nvGrpSpPr>
          <p:grpSpPr>
            <a:xfrm>
              <a:off x="1624469" y="3352800"/>
              <a:ext cx="928782" cy="1571782"/>
              <a:chOff x="3271520" y="1031250"/>
              <a:chExt cx="2421465" cy="409785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14734F5-5893-3DC4-4231-88EDFBC5A99D}"/>
                  </a:ext>
                </a:extLst>
              </p:cNvPr>
              <p:cNvSpPr/>
              <p:nvPr/>
            </p:nvSpPr>
            <p:spPr>
              <a:xfrm>
                <a:off x="3716877" y="1031250"/>
                <a:ext cx="1554456" cy="1554456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BADB8D0E-496B-C358-D2C0-B68B8F713681}"/>
                  </a:ext>
                </a:extLst>
              </p:cNvPr>
              <p:cNvSpPr/>
              <p:nvPr/>
            </p:nvSpPr>
            <p:spPr>
              <a:xfrm>
                <a:off x="3295225" y="1728893"/>
                <a:ext cx="2397760" cy="34002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2FEF690-511E-700B-C92D-2BB16FCF62E9}"/>
                  </a:ext>
                </a:extLst>
              </p:cNvPr>
              <p:cNvCxnSpPr/>
              <p:nvPr/>
            </p:nvCxnSpPr>
            <p:spPr>
              <a:xfrm>
                <a:off x="3271520" y="2804160"/>
                <a:ext cx="2418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D4929C24-299D-8FB8-7B7B-2046895CBDEE}"/>
                  </a:ext>
                </a:extLst>
              </p:cNvPr>
              <p:cNvSpPr/>
              <p:nvPr/>
            </p:nvSpPr>
            <p:spPr>
              <a:xfrm>
                <a:off x="4328159" y="1954089"/>
                <a:ext cx="304801" cy="770485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67F74F63-D197-43F5-B0B9-707C94502DD6}"/>
                  </a:ext>
                </a:extLst>
              </p:cNvPr>
              <p:cNvCxnSpPr/>
              <p:nvPr/>
            </p:nvCxnSpPr>
            <p:spPr>
              <a:xfrm>
                <a:off x="4328159" y="2153920"/>
                <a:ext cx="304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64BC85BF-ECAF-633F-CB82-762CA6C68896}"/>
                  </a:ext>
                </a:extLst>
              </p:cNvPr>
              <p:cNvCxnSpPr/>
              <p:nvPr/>
            </p:nvCxnSpPr>
            <p:spPr>
              <a:xfrm>
                <a:off x="4328158" y="2322825"/>
                <a:ext cx="304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F093B9A-BC4D-CD74-848F-4E868B80B97D}"/>
                  </a:ext>
                </a:extLst>
              </p:cNvPr>
              <p:cNvCxnSpPr/>
              <p:nvPr/>
            </p:nvCxnSpPr>
            <p:spPr>
              <a:xfrm>
                <a:off x="4328157" y="2491731"/>
                <a:ext cx="304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4C91F99-2225-EDF4-4B97-70EDDC195023}"/>
                </a:ext>
              </a:extLst>
            </p:cNvPr>
            <p:cNvGrpSpPr/>
            <p:nvPr/>
          </p:nvGrpSpPr>
          <p:grpSpPr>
            <a:xfrm>
              <a:off x="8358004" y="1633533"/>
              <a:ext cx="928782" cy="1571782"/>
              <a:chOff x="3271520" y="1031250"/>
              <a:chExt cx="2421465" cy="4097857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DB96C4E-CE8C-5191-488A-0582D0C1E94C}"/>
                  </a:ext>
                </a:extLst>
              </p:cNvPr>
              <p:cNvSpPr/>
              <p:nvPr/>
            </p:nvSpPr>
            <p:spPr>
              <a:xfrm>
                <a:off x="3716877" y="1031250"/>
                <a:ext cx="1554456" cy="1554456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88F3C1B-BFF9-B3F0-C954-621510B6AF5D}"/>
                  </a:ext>
                </a:extLst>
              </p:cNvPr>
              <p:cNvSpPr/>
              <p:nvPr/>
            </p:nvSpPr>
            <p:spPr>
              <a:xfrm>
                <a:off x="3295225" y="1728893"/>
                <a:ext cx="2397760" cy="34002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448E525-06ED-5B6C-E05B-C1E16BE4FE19}"/>
                  </a:ext>
                </a:extLst>
              </p:cNvPr>
              <p:cNvCxnSpPr/>
              <p:nvPr/>
            </p:nvCxnSpPr>
            <p:spPr>
              <a:xfrm>
                <a:off x="3271520" y="2804160"/>
                <a:ext cx="2418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63813950-6967-1A40-784B-F777E067C5B7}"/>
                  </a:ext>
                </a:extLst>
              </p:cNvPr>
              <p:cNvSpPr/>
              <p:nvPr/>
            </p:nvSpPr>
            <p:spPr>
              <a:xfrm>
                <a:off x="4328159" y="1954089"/>
                <a:ext cx="304801" cy="770485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AE2D32-768B-DFC2-1B3D-0567BCB82B4D}"/>
                  </a:ext>
                </a:extLst>
              </p:cNvPr>
              <p:cNvCxnSpPr/>
              <p:nvPr/>
            </p:nvCxnSpPr>
            <p:spPr>
              <a:xfrm>
                <a:off x="4328159" y="2153920"/>
                <a:ext cx="304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E2B9178-4468-4885-51E9-1BF6856D415C}"/>
                  </a:ext>
                </a:extLst>
              </p:cNvPr>
              <p:cNvCxnSpPr/>
              <p:nvPr/>
            </p:nvCxnSpPr>
            <p:spPr>
              <a:xfrm>
                <a:off x="4328158" y="2322825"/>
                <a:ext cx="304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864C493-62B4-C6C3-8EBC-EA75E0F58DB9}"/>
                  </a:ext>
                </a:extLst>
              </p:cNvPr>
              <p:cNvCxnSpPr/>
              <p:nvPr/>
            </p:nvCxnSpPr>
            <p:spPr>
              <a:xfrm>
                <a:off x="4328157" y="2491731"/>
                <a:ext cx="304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085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ssc</dc:creator>
  <cp:lastModifiedBy>ssc</cp:lastModifiedBy>
  <cp:revision>2</cp:revision>
  <dcterms:created xsi:type="dcterms:W3CDTF">2024-11-11T06:36:36Z</dcterms:created>
  <dcterms:modified xsi:type="dcterms:W3CDTF">2024-11-12T03:06:07Z</dcterms:modified>
</cp:coreProperties>
</file>