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16"/>
  </p:notesMasterIdLst>
  <p:sldIdLst>
    <p:sldId id="1380" r:id="rId3"/>
    <p:sldId id="1379" r:id="rId4"/>
    <p:sldId id="310" r:id="rId5"/>
    <p:sldId id="1382" r:id="rId6"/>
    <p:sldId id="1413" r:id="rId7"/>
    <p:sldId id="1417" r:id="rId8"/>
    <p:sldId id="1412" r:id="rId9"/>
    <p:sldId id="1419" r:id="rId10"/>
    <p:sldId id="1418" r:id="rId11"/>
    <p:sldId id="1420" r:id="rId12"/>
    <p:sldId id="1421" r:id="rId13"/>
    <p:sldId id="1409" r:id="rId14"/>
    <p:sldId id="1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4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gm:t>
    </dgm:pt>
    <dgm:pt modelId="{C8BB0B8A-C63A-4F83-B8DD-3A7CE259E4EE}" type="parTrans" cxnId="{814D6EE6-B5B4-4F55-BE0C-2A9AB7032550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814D6EE6-B5B4-4F55-BE0C-2A9AB7032550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熟悉教学需求背景、交互相关内容</a:t>
          </a:r>
        </a:p>
      </dgm:t>
    </dgm:pt>
    <dgm:pt modelId="{FB4BCC77-44E9-4065-8A2F-90CD32DE34E3}" type="parTrans" cxnId="{85FAC5DE-19A7-4DEE-8007-41340A30358E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85FAC5DE-19A7-4DEE-8007-41340A30358E}">
      <dgm:prSet/>
      <dgm:spPr/>
      <dgm:t>
        <a:bodyPr/>
        <a:lstStyle/>
        <a:p>
          <a:endParaRPr lang="zh-CN" altLang="en-US"/>
        </a:p>
      </dgm:t>
    </dgm:pt>
    <dgm:pt modelId="{EC0B0008-C1EC-4807-8A49-661B30DEB2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熟悉相关之前的代码逻辑</a:t>
          </a:r>
        </a:p>
      </dgm:t>
    </dgm:pt>
    <dgm:pt modelId="{3239FB41-EFF0-4F6B-96BB-286D39F0FFD6}" type="parTrans" cxnId="{0C34267C-2EDC-4C1A-9861-DBB8E321CDA8}">
      <dgm:prSet/>
      <dgm:spPr/>
    </dgm:pt>
    <dgm:pt modelId="{EF57A265-6CC3-4AE4-ABFA-36FA66E940C0}" type="sibTrans" cxnId="{0C34267C-2EDC-4C1A-9861-DBB8E321CDA8}">
      <dgm:prSet/>
      <dgm:spPr/>
    </dgm:pt>
    <dgm:pt modelId="{AD81F8CD-BBEF-4D7C-8A25-A5D89839671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评估之前模块是否复用或者重构以及</a:t>
          </a:r>
          <a:r>
            <a:rPr lang="zh-CN" altLang="en-US">
              <a:sym typeface="+mn-ea"/>
            </a:rPr>
            <a:t>依赖项风险</a:t>
          </a:r>
        </a:p>
      </dgm:t>
    </dgm:pt>
    <dgm:pt modelId="{E63791F5-895A-4B9F-86EF-65A3DF0197C4}" type="parTrans" cxnId="{FF9058E8-51A7-4F68-B3B3-4F3A615E6791}">
      <dgm:prSet/>
      <dgm:spPr/>
    </dgm:pt>
    <dgm:pt modelId="{12E6FD7E-F052-438D-B799-86F881480B39}" type="sibTrans" cxnId="{FF9058E8-51A7-4F68-B3B3-4F3A615E6791}">
      <dgm:prSet/>
      <dgm:spPr/>
    </dgm:pt>
    <dgm:pt modelId="{C4EC2864-483A-44F1-92B9-2CAF9EE3D0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评估工时排期</a:t>
          </a:r>
        </a:p>
      </dgm:t>
    </dgm:pt>
    <dgm:pt modelId="{ED72CA7F-EC67-4C74-9711-0A8E0D4807FD}" type="parTrans" cxnId="{AAE1F1C1-05B5-4316-8624-E7509B4E9E49}">
      <dgm:prSet/>
      <dgm:spPr/>
    </dgm:pt>
    <dgm:pt modelId="{391C03E6-B2A3-43B6-8D57-F14F0FC06D88}" type="sibTrans" cxnId="{AAE1F1C1-05B5-4316-8624-E7509B4E9E49}">
      <dgm:prSet/>
      <dgm:spPr/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gm:t>
    </dgm:pt>
    <dgm:pt modelId="{FECC43A3-D59E-4EE1-9557-8FBB90D5B362}" type="parTrans" cxnId="{4B2AB84C-187C-44E9-B6B4-EDA17131424C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4B2AB84C-187C-44E9-B6B4-EDA17131424C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</a:t>
          </a:r>
          <a:r>
            <a:rPr lang="en-US" altLang="zh-CN" dirty="0">
              <a:latin typeface="+mj-lt"/>
            </a:rPr>
            <a:t>/</a:t>
          </a:r>
          <a:r>
            <a:rPr lang="zh-CN" altLang="en-US" dirty="0">
              <a:latin typeface="+mn-ea"/>
              <a:ea typeface="+mn-ea"/>
            </a:rPr>
            <a:t>教学版本</a:t>
          </a:r>
          <a:r>
            <a:rPr lang="zh-CN" altLang="en-US" dirty="0">
              <a:latin typeface="+mj-lt"/>
            </a:rPr>
            <a:t>我的战队</a:t>
          </a:r>
        </a:p>
      </dgm:t>
    </dgm:pt>
    <dgm:pt modelId="{73E2772F-165D-4B56-ACC2-969CBF53B0A8}" type="parTrans" cxnId="{6A6C9A99-EDD5-4B95-8A08-3D94DC7642B2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6A6C9A99-EDD5-4B95-8A08-3D94DC7642B2}">
      <dgm:prSet/>
      <dgm:spPr/>
      <dgm:t>
        <a:bodyPr/>
        <a:lstStyle/>
        <a:p>
          <a:endParaRPr lang="zh-CN" altLang="en-US"/>
        </a:p>
      </dgm:t>
    </dgm:pt>
    <dgm:pt modelId="{8CBE56CE-9E1C-40DC-94D4-C0AEB036B5D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比赛相关重构以及后续优化相关需求</a:t>
          </a:r>
          <a:endParaRPr lang="zh-CN" altLang="en-US" dirty="0">
            <a:latin typeface="+mj-lt"/>
            <a:ea typeface="宋体" panose="02010600030101010101" pitchFamily="2" charset="-122"/>
          </a:endParaRPr>
        </a:p>
      </dgm:t>
    </dgm:pt>
    <dgm:pt modelId="{05293CCD-5BEF-4B63-9125-B6F30DE3DDB3}" type="parTrans" cxnId="{9C6C4D21-9A75-4495-B0F6-B81CE26DBC9E}">
      <dgm:prSet/>
      <dgm:spPr/>
    </dgm:pt>
    <dgm:pt modelId="{E1448418-CD1A-4C4E-B0B5-878AEE2F1DCD}" type="sibTrans" cxnId="{9C6C4D21-9A75-4495-B0F6-B81CE26DBC9E}">
      <dgm:prSet/>
      <dgm:spPr/>
    </dgm:pt>
    <dgm:pt modelId="{1F092AE1-5281-4683-B3FE-4D4A490B63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教学相关模块权限增强</a:t>
          </a:r>
        </a:p>
      </dgm:t>
    </dgm:pt>
    <dgm:pt modelId="{C78C6C76-D4B0-4B29-A001-81C85BE52812}" type="parTrans" cxnId="{3FD24F65-0C5A-4DBF-A637-B52A2413EDB1}">
      <dgm:prSet/>
      <dgm:spPr/>
    </dgm:pt>
    <dgm:pt modelId="{0C2A3B9B-DC5B-47A1-82B9-1856E24EE26B}" type="sibTrans" cxnId="{3FD24F65-0C5A-4DBF-A637-B52A2413EDB1}">
      <dgm:prSet/>
      <dgm:spPr/>
    </dgm:pt>
    <dgm:pt modelId="{14A2BC87-0749-4654-9109-09E1D898747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及其他公共组件、国际化、</a:t>
          </a:r>
          <a:r>
            <a:rPr lang="en-US" altLang="zh-CN" dirty="0">
              <a:latin typeface="+mj-lt"/>
            </a:rPr>
            <a:t>bug</a:t>
          </a:r>
          <a:r>
            <a:rPr lang="zh-CN" altLang="en-US" dirty="0">
              <a:latin typeface="+mj-lt"/>
              <a:ea typeface="宋体" panose="02010600030101010101" pitchFamily="2" charset="-122"/>
            </a:rPr>
            <a:t>修改</a:t>
          </a:r>
        </a:p>
      </dgm:t>
    </dgm:pt>
    <dgm:pt modelId="{51ACF149-9B15-4C6B-A2CB-13386C50AE10}" type="parTrans" cxnId="{842BD9EA-545D-4531-8076-5F20830213C5}">
      <dgm:prSet/>
      <dgm:spPr/>
    </dgm:pt>
    <dgm:pt modelId="{34579683-D03D-45C1-BEF5-8CA1435AF8DC}" type="sibTrans" cxnId="{842BD9EA-545D-4531-8076-5F20830213C5}">
      <dgm:prSet/>
      <dgm:spPr/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gm:t>
    </dgm:pt>
    <dgm:pt modelId="{26EA520A-5891-4EBA-B2AD-1840663D8C07}" type="parTrans" cxnId="{B875310F-CCEB-4C58-9E8C-0A4F795CECCC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B875310F-CCEB-4C58-9E8C-0A4F795CECCC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dev</a:t>
          </a:r>
          <a:r>
            <a:rPr lang="zh-CN" altLang="en-US" dirty="0">
              <a:latin typeface="+mn-ea"/>
              <a:ea typeface="+mn-ea"/>
            </a:rPr>
            <a:t>环境联调功能、</a:t>
          </a:r>
          <a:r>
            <a:rPr lang="zh-CN" altLang="en-US" dirty="0">
              <a:latin typeface="+mn-ea"/>
              <a:ea typeface="+mn-ea"/>
              <a:sym typeface="+mn-ea"/>
            </a:rPr>
            <a:t>数据显示</a:t>
          </a:r>
          <a:r>
            <a:rPr lang="zh-CN" altLang="en-US" dirty="0">
              <a:latin typeface="+mn-ea"/>
              <a:ea typeface="+mn-ea"/>
            </a:rPr>
            <a:t>是否正常</a:t>
          </a:r>
        </a:p>
      </dgm:t>
    </dgm:pt>
    <dgm:pt modelId="{D0D77647-95BE-4607-B2F0-006D9CAB8F0E}" type="parTrans" cxnId="{51745308-BC52-4BAE-9DCF-4F60114897D0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51745308-BC52-4BAE-9DCF-4F60114897D0}">
      <dgm:prSet/>
      <dgm:spPr/>
      <dgm:t>
        <a:bodyPr/>
        <a:lstStyle/>
        <a:p>
          <a:endParaRPr lang="zh-CN" altLang="en-US"/>
        </a:p>
      </dgm:t>
    </dgm:pt>
    <dgm:pt modelId="{7D7CDC1F-82DB-4344-BA7E-7743B4E44CA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test</a:t>
          </a:r>
          <a:r>
            <a:rPr lang="zh-CN" altLang="en-US" dirty="0">
              <a:latin typeface="+mn-ea"/>
              <a:ea typeface="+mn-ea"/>
            </a:rPr>
            <a:t>环境跑相关流程</a:t>
          </a:r>
        </a:p>
      </dgm:t>
    </dgm:pt>
    <dgm:pt modelId="{0F7A2616-B4C6-4A3A-975C-47D0DCA9604E}" type="parTrans" cxnId="{8C09C7C4-7BF4-43B6-B0E4-CC65431DA92D}">
      <dgm:prSet/>
      <dgm:spPr/>
    </dgm:pt>
    <dgm:pt modelId="{FDF4D2C4-2B8F-4F01-94F4-D9915AF82E83}" type="sibTrans" cxnId="{8C09C7C4-7BF4-43B6-B0E4-CC65431DA92D}">
      <dgm:prSet/>
      <dgm:spPr/>
    </dgm:pt>
    <dgm:pt modelId="{D15D5050-D9C6-4999-ADEA-E8B83F08451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蓝盾流水线发布并通知测试提测</a:t>
          </a:r>
        </a:p>
      </dgm:t>
    </dgm:pt>
    <dgm:pt modelId="{0EFC2DFF-41AF-454C-BB53-1456264CD6A6}" type="parTrans" cxnId="{DB04CEC3-4F18-4029-880E-956B9BC29538}">
      <dgm:prSet/>
      <dgm:spPr/>
    </dgm:pt>
    <dgm:pt modelId="{AA1D41EC-14B2-41B7-89DE-EA400DABC397}" type="sibTrans" cxnId="{DB04CEC3-4F18-4029-880E-956B9BC29538}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78643" custScaleY="48833" custLinFactNeighborX="-1906" custLinFactNeighborY="-85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78639" custScaleY="47653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285" custLinFactNeighborY="-47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81021" custScaleY="43799" custLinFactNeighborX="-2586" custLinFactNeighborY="2282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X="2829">
        <dgm:presLayoutVars>
          <dgm:bulletEnabled val="1"/>
        </dgm:presLayoutVars>
      </dgm:prSet>
      <dgm:spPr/>
    </dgm:pt>
  </dgm:ptLst>
  <dgm:cxnLst>
    <dgm:cxn modelId="{51745308-BC52-4BAE-9DCF-4F60114897D0}" srcId="{C8DDDFA1-AF37-4444-AAEB-D51CEE212719}" destId="{5AA02751-379E-46DB-884A-F23ACBC498EE}" srcOrd="0" destOrd="0" parTransId="{D0D77647-95BE-4607-B2F0-006D9CAB8F0E}" sibTransId="{3DBF6B9F-A188-4D67-ABE8-0633561FA9E5}"/>
    <dgm:cxn modelId="{B875310F-CCEB-4C58-9E8C-0A4F795CECCC}" srcId="{2E15931E-1654-4B73-89B2-8E333D9C42E0}" destId="{C8DDDFA1-AF37-4444-AAEB-D51CEE212719}" srcOrd="2" destOrd="0" parTransId="{26EA520A-5891-4EBA-B2AD-1840663D8C07}" sibTransId="{CE2287C8-6424-4771-88FD-4DADE15C5A04}"/>
    <dgm:cxn modelId="{9C6C4D21-9A75-4495-B0F6-B81CE26DBC9E}" srcId="{A6685E83-BEEC-49B3-B40A-539E2C0D7A1A}" destId="{8CBE56CE-9E1C-40DC-94D4-C0AEB036B5D3}" srcOrd="1" destOrd="0" parTransId="{05293CCD-5BEF-4B63-9125-B6F30DE3DDB3}" sibTransId="{E1448418-CD1A-4C4E-B0B5-878AEE2F1DCD}"/>
    <dgm:cxn modelId="{C70F992C-08A3-4A16-AC82-4458D6C16EE3}" type="presOf" srcId="{D15D5050-D9C6-4999-ADEA-E8B83F084512}" destId="{64028F0D-BE57-4642-92F7-303D4E45C524}" srcOrd="0" destOrd="2" presId="urn:microsoft.com/office/officeart/2005/8/layout/vList5"/>
    <dgm:cxn modelId="{22AA3442-761C-46F5-9DDA-63A889E68C08}" type="presOf" srcId="{AD81F8CD-BBEF-4D7C-8A25-A5D89839671F}" destId="{DD9406C3-FC80-4468-A55B-122D744D43F0}" srcOrd="0" destOrd="2" presId="urn:microsoft.com/office/officeart/2005/8/layout/vList5"/>
    <dgm:cxn modelId="{12E2B963-D2B6-4548-BAAD-86CE6D69DD86}" type="presOf" srcId="{E08CEB0C-E37F-4DCA-A8EA-4B2CD3AD7754}" destId="{DD9406C3-FC80-4468-A55B-122D744D43F0}" srcOrd="0" destOrd="0" presId="urn:microsoft.com/office/officeart/2005/8/layout/vList5"/>
    <dgm:cxn modelId="{3FD24F65-0C5A-4DBF-A637-B52A2413EDB1}" srcId="{A6685E83-BEEC-49B3-B40A-539E2C0D7A1A}" destId="{1F092AE1-5281-4683-B3FE-4D4A490B63F5}" srcOrd="2" destOrd="0" parTransId="{C78C6C76-D4B0-4B29-A001-81C85BE52812}" sibTransId="{0C2A3B9B-DC5B-47A1-82B9-1856E24EE26B}"/>
    <dgm:cxn modelId="{314A7468-E2FD-4BCF-A70C-9B7918A52233}" type="presOf" srcId="{C4EC2864-483A-44F1-92B9-2CAF9EE3D035}" destId="{DD9406C3-FC80-4468-A55B-122D744D43F0}" srcOrd="0" destOrd="3" presId="urn:microsoft.com/office/officeart/2005/8/layout/vList5"/>
    <dgm:cxn modelId="{4B2AB84C-187C-44E9-B6B4-EDA17131424C}" srcId="{2E15931E-1654-4B73-89B2-8E333D9C42E0}" destId="{A6685E83-BEEC-49B3-B40A-539E2C0D7A1A}" srcOrd="1" destOrd="0" parTransId="{FECC43A3-D59E-4EE1-9557-8FBB90D5B362}" sibTransId="{68BB6C9A-B7F0-43A0-955B-FC8C4D4009BF}"/>
    <dgm:cxn modelId="{5538E579-5B07-48E8-B749-EF185E50A37F}" type="presOf" srcId="{CBA50553-63FA-4B5A-9888-EDDBA06CA593}" destId="{6EB2A58E-CA03-4F76-94B6-D8FE50231963}" srcOrd="0" destOrd="0" presId="urn:microsoft.com/office/officeart/2005/8/layout/vList5"/>
    <dgm:cxn modelId="{0C34267C-2EDC-4C1A-9861-DBB8E321CDA8}" srcId="{90DDC401-903F-495B-A387-FFA8A45891F6}" destId="{EC0B0008-C1EC-4807-8A49-661B30DEB282}" srcOrd="1" destOrd="0" parTransId="{3239FB41-EFF0-4F6B-96BB-286D39F0FFD6}" sibTransId="{EF57A265-6CC3-4AE4-ABFA-36FA66E940C0}"/>
    <dgm:cxn modelId="{F6E12791-12EE-4AC2-9B98-0670CDBD1063}" type="presOf" srcId="{5AA02751-379E-46DB-884A-F23ACBC498EE}" destId="{64028F0D-BE57-4642-92F7-303D4E45C524}" srcOrd="0" destOrd="0" presId="urn:microsoft.com/office/officeart/2005/8/layout/vList5"/>
    <dgm:cxn modelId="{E37AEF95-E60B-4622-A725-F8A2BBA4C865}" type="presOf" srcId="{14A2BC87-0749-4654-9109-09E1D8987478}" destId="{6EB2A58E-CA03-4F76-94B6-D8FE50231963}" srcOrd="0" destOrd="3" presId="urn:microsoft.com/office/officeart/2005/8/layout/vList5"/>
    <dgm:cxn modelId="{6A6C9A99-EDD5-4B95-8A08-3D94DC7642B2}" srcId="{A6685E83-BEEC-49B3-B40A-539E2C0D7A1A}" destId="{CBA50553-63FA-4B5A-9888-EDDBA06CA593}" srcOrd="0" destOrd="0" parTransId="{73E2772F-165D-4B56-ACC2-969CBF53B0A8}" sibTransId="{7BFD1607-7356-4D3D-A829-75D002A3A4B0}"/>
    <dgm:cxn modelId="{366484A2-DDD1-4FA4-963C-D7124FEA33F3}" type="presOf" srcId="{90DDC401-903F-495B-A387-FFA8A45891F6}" destId="{96BE2B31-D87C-43E1-BE64-4C27B13F4AA4}" srcOrd="0" destOrd="0" presId="urn:microsoft.com/office/officeart/2005/8/layout/vList5"/>
    <dgm:cxn modelId="{7A1423AF-0A0E-495B-A1D2-7F33FC335844}" type="presOf" srcId="{2E15931E-1654-4B73-89B2-8E333D9C42E0}" destId="{D5935282-3C7C-4F88-A1AE-C27DB8591514}" srcOrd="0" destOrd="0" presId="urn:microsoft.com/office/officeart/2005/8/layout/vList5"/>
    <dgm:cxn modelId="{D624B3AF-D480-4831-BA72-53BB68E8A59C}" type="presOf" srcId="{EC0B0008-C1EC-4807-8A49-661B30DEB282}" destId="{DD9406C3-FC80-4468-A55B-122D744D43F0}" srcOrd="0" destOrd="1" presId="urn:microsoft.com/office/officeart/2005/8/layout/vList5"/>
    <dgm:cxn modelId="{AAE1F1C1-05B5-4316-8624-E7509B4E9E49}" srcId="{90DDC401-903F-495B-A387-FFA8A45891F6}" destId="{C4EC2864-483A-44F1-92B9-2CAF9EE3D035}" srcOrd="3" destOrd="0" parTransId="{ED72CA7F-EC67-4C74-9711-0A8E0D4807FD}" sibTransId="{391C03E6-B2A3-43B6-8D57-F14F0FC06D88}"/>
    <dgm:cxn modelId="{DB04CEC3-4F18-4029-880E-956B9BC29538}" srcId="{C8DDDFA1-AF37-4444-AAEB-D51CEE212719}" destId="{D15D5050-D9C6-4999-ADEA-E8B83F084512}" srcOrd="2" destOrd="0" parTransId="{0EFC2DFF-41AF-454C-BB53-1456264CD6A6}" sibTransId="{AA1D41EC-14B2-41B7-89DE-EA400DABC397}"/>
    <dgm:cxn modelId="{8C09C7C4-7BF4-43B6-B0E4-CC65431DA92D}" srcId="{C8DDDFA1-AF37-4444-AAEB-D51CEE212719}" destId="{7D7CDC1F-82DB-4344-BA7E-7743B4E44CAA}" srcOrd="1" destOrd="0" parTransId="{0F7A2616-B4C6-4A3A-975C-47D0DCA9604E}" sibTransId="{FDF4D2C4-2B8F-4F01-94F4-D9915AF82E83}"/>
    <dgm:cxn modelId="{0A6CB8C9-3EAF-46DB-AD16-C71B55A6B516}" type="presOf" srcId="{1F092AE1-5281-4683-B3FE-4D4A490B63F5}" destId="{6EB2A58E-CA03-4F76-94B6-D8FE50231963}" srcOrd="0" destOrd="2" presId="urn:microsoft.com/office/officeart/2005/8/layout/vList5"/>
    <dgm:cxn modelId="{DB655DD6-7003-4DED-AC1B-FBD0CD4D5135}" type="presOf" srcId="{C8DDDFA1-AF37-4444-AAEB-D51CEE212719}" destId="{B093CE78-670B-40EB-95CF-315E334D550F}" srcOrd="0" destOrd="0" presId="urn:microsoft.com/office/officeart/2005/8/layout/vList5"/>
    <dgm:cxn modelId="{85FAC5DE-19A7-4DEE-8007-41340A30358E}" srcId="{90DDC401-903F-495B-A387-FFA8A45891F6}" destId="{E08CEB0C-E37F-4DCA-A8EA-4B2CD3AD7754}" srcOrd="0" destOrd="0" parTransId="{FB4BCC77-44E9-4065-8A2F-90CD32DE34E3}" sibTransId="{41FED480-3E2E-47A2-B997-02D527BC8082}"/>
    <dgm:cxn modelId="{8EE6B9E2-6B74-4FBE-A050-EF0FF9CCEBE2}" type="presOf" srcId="{7D7CDC1F-82DB-4344-BA7E-7743B4E44CAA}" destId="{64028F0D-BE57-4642-92F7-303D4E45C524}" srcOrd="0" destOrd="1" presId="urn:microsoft.com/office/officeart/2005/8/layout/vList5"/>
    <dgm:cxn modelId="{814D6EE6-B5B4-4F55-BE0C-2A9AB7032550}" srcId="{2E15931E-1654-4B73-89B2-8E333D9C42E0}" destId="{90DDC401-903F-495B-A387-FFA8A45891F6}" srcOrd="0" destOrd="0" parTransId="{C8BB0B8A-C63A-4F83-B8DD-3A7CE259E4EE}" sibTransId="{35E5E878-0907-4014-9CFA-56AEFE6C22E5}"/>
    <dgm:cxn modelId="{FF9058E8-51A7-4F68-B3B3-4F3A615E6791}" srcId="{90DDC401-903F-495B-A387-FFA8A45891F6}" destId="{AD81F8CD-BBEF-4D7C-8A25-A5D89839671F}" srcOrd="2" destOrd="0" parTransId="{E63791F5-895A-4B9F-86EF-65A3DF0197C4}" sibTransId="{12E6FD7E-F052-438D-B799-86F881480B39}"/>
    <dgm:cxn modelId="{842BD9EA-545D-4531-8076-5F20830213C5}" srcId="{A6685E83-BEEC-49B3-B40A-539E2C0D7A1A}" destId="{14A2BC87-0749-4654-9109-09E1D8987478}" srcOrd="3" destOrd="0" parTransId="{51ACF149-9B15-4C6B-A2CB-13386C50AE10}" sibTransId="{34579683-D03D-45C1-BEF5-8CA1435AF8DC}"/>
    <dgm:cxn modelId="{ABD88FED-94AC-4E42-A6B5-BA4B286EF2C6}" type="presOf" srcId="{8CBE56CE-9E1C-40DC-94D4-C0AEB036B5D3}" destId="{6EB2A58E-CA03-4F76-94B6-D8FE50231963}" srcOrd="0" destOrd="1" presId="urn:microsoft.com/office/officeart/2005/8/layout/vList5"/>
    <dgm:cxn modelId="{1E852EF3-200E-4B87-BDFE-D28FA0F40FEB}" type="presOf" srcId="{A6685E83-BEEC-49B3-B40A-539E2C0D7A1A}" destId="{EBD335B5-8308-49CB-9630-99D852747B1F}" srcOrd="0" destOrd="0" presId="urn:microsoft.com/office/officeart/2005/8/layout/vList5"/>
    <dgm:cxn modelId="{9199F9E3-9507-425C-8887-DDFBE51B56F8}" type="presParOf" srcId="{D5935282-3C7C-4F88-A1AE-C27DB8591514}" destId="{E61486FD-113E-4C87-8ADF-B1A8E2A84801}" srcOrd="0" destOrd="0" presId="urn:microsoft.com/office/officeart/2005/8/layout/vList5"/>
    <dgm:cxn modelId="{C276BAB5-B784-4930-9366-559D5772E53C}" type="presParOf" srcId="{E61486FD-113E-4C87-8ADF-B1A8E2A84801}" destId="{96BE2B31-D87C-43E1-BE64-4C27B13F4AA4}" srcOrd="0" destOrd="0" presId="urn:microsoft.com/office/officeart/2005/8/layout/vList5"/>
    <dgm:cxn modelId="{01A18A98-4807-4B31-90D6-4F170352DA6E}" type="presParOf" srcId="{E61486FD-113E-4C87-8ADF-B1A8E2A84801}" destId="{DD9406C3-FC80-4468-A55B-122D744D43F0}" srcOrd="1" destOrd="0" presId="urn:microsoft.com/office/officeart/2005/8/layout/vList5"/>
    <dgm:cxn modelId="{783D6BCD-222C-4CC3-8287-21C3FE4DA42E}" type="presParOf" srcId="{D5935282-3C7C-4F88-A1AE-C27DB8591514}" destId="{F1941F29-E51C-4282-956D-50CFAFAEB9B8}" srcOrd="1" destOrd="0" presId="urn:microsoft.com/office/officeart/2005/8/layout/vList5"/>
    <dgm:cxn modelId="{46BB77C5-6D22-4659-8354-98CFF73D15A9}" type="presParOf" srcId="{D5935282-3C7C-4F88-A1AE-C27DB8591514}" destId="{B589D1EC-5156-4FB2-BB1C-8E1290A868B9}" srcOrd="2" destOrd="0" presId="urn:microsoft.com/office/officeart/2005/8/layout/vList5"/>
    <dgm:cxn modelId="{0408EFDE-5AA2-4DFF-9E53-747C9AE01673}" type="presParOf" srcId="{B589D1EC-5156-4FB2-BB1C-8E1290A868B9}" destId="{EBD335B5-8308-49CB-9630-99D852747B1F}" srcOrd="0" destOrd="0" presId="urn:microsoft.com/office/officeart/2005/8/layout/vList5"/>
    <dgm:cxn modelId="{9A6BD194-EC76-45A9-935A-006A5FC3DD6B}" type="presParOf" srcId="{B589D1EC-5156-4FB2-BB1C-8E1290A868B9}" destId="{6EB2A58E-CA03-4F76-94B6-D8FE50231963}" srcOrd="1" destOrd="0" presId="urn:microsoft.com/office/officeart/2005/8/layout/vList5"/>
    <dgm:cxn modelId="{626AD7DE-5EAC-49F6-ABD4-BA113D0A5569}" type="presParOf" srcId="{D5935282-3C7C-4F88-A1AE-C27DB8591514}" destId="{A76EE5BB-CBA4-4DD9-BFB7-3F3F246C9BF0}" srcOrd="3" destOrd="0" presId="urn:microsoft.com/office/officeart/2005/8/layout/vList5"/>
    <dgm:cxn modelId="{AC935DC9-6B27-411C-900C-CA03454E7095}" type="presParOf" srcId="{D5935282-3C7C-4F88-A1AE-C27DB8591514}" destId="{2BB2A428-FB05-47E5-AC5F-C6A7936A9AC0}" srcOrd="4" destOrd="0" presId="urn:microsoft.com/office/officeart/2005/8/layout/vList5"/>
    <dgm:cxn modelId="{A0488031-A2EE-40DF-871C-C72F19CE3986}" type="presParOf" srcId="{2BB2A428-FB05-47E5-AC5F-C6A7936A9AC0}" destId="{B093CE78-670B-40EB-95CF-315E334D550F}" srcOrd="0" destOrd="0" presId="urn:microsoft.com/office/officeart/2005/8/layout/vList5"/>
    <dgm:cxn modelId="{F46A20CC-E98F-4E83-88A4-48493666DED0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4#2" qsCatId="simple" csTypeId="urn:microsoft.com/office/officeart/2005/8/colors/accent1_2#2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gm:t>
    </dgm:pt>
    <dgm:pt modelId="{C8BB0B8A-C63A-4F83-B8DD-3A7CE259E4EE}" type="parTrans" cxnId="{EC49490C-3F4C-4891-8EC6-8A7592FEA095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EC49490C-3F4C-4891-8EC6-8A7592FEA095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列表页展示阵容相关</a:t>
          </a:r>
        </a:p>
      </dgm:t>
    </dgm:pt>
    <dgm:pt modelId="{FB4BCC77-44E9-4065-8A2F-90CD32DE34E3}" type="parTrans" cxnId="{0156BA47-9B19-484B-89A1-137A5E701EDF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0156BA47-9B19-484B-89A1-137A5E701EDF}">
      <dgm:prSet/>
      <dgm:spPr/>
      <dgm:t>
        <a:bodyPr/>
        <a:lstStyle/>
        <a:p>
          <a:endParaRPr lang="zh-CN" altLang="en-US"/>
        </a:p>
      </dgm:t>
    </dgm:pt>
    <dgm:pt modelId="{58DC14A6-471E-425D-8A7F-71CF41A9387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创建天梯赛</a:t>
          </a:r>
          <a:r>
            <a:rPr lang="en-US" altLang="zh-CN" dirty="0"/>
            <a:t>/</a:t>
          </a:r>
          <a:r>
            <a:rPr lang="zh-CN" altLang="en-US" dirty="0">
              <a:latin typeface="+mn-ea"/>
              <a:ea typeface="+mn-ea"/>
            </a:rPr>
            <a:t>挑战赛</a:t>
          </a:r>
          <a:r>
            <a:rPr lang="zh-CN" altLang="en-US" dirty="0"/>
            <a:t>比赛修改为阵容</a:t>
          </a:r>
        </a:p>
      </dgm:t>
    </dgm:pt>
    <dgm:pt modelId="{DAFEA95D-9DF5-4952-A67E-12AE0761DC4A}" type="parTrans" cxnId="{4AA23053-9F47-4D8C-8B1B-D3B4CC081214}">
      <dgm:prSet/>
      <dgm:spPr/>
      <dgm:t>
        <a:bodyPr/>
        <a:lstStyle/>
        <a:p>
          <a:endParaRPr lang="zh-CN" altLang="en-US"/>
        </a:p>
      </dgm:t>
    </dgm:pt>
    <dgm:pt modelId="{FC760D46-D1D9-4FE0-A7D6-BD950B9C90A7}" type="sibTrans" cxnId="{4AA23053-9F47-4D8C-8B1B-D3B4CC081214}">
      <dgm:prSet/>
      <dgm:spPr/>
      <dgm:t>
        <a:bodyPr/>
        <a:lstStyle/>
        <a:p>
          <a:endParaRPr lang="zh-CN" altLang="en-US"/>
        </a:p>
      </dgm:t>
    </dgm:pt>
    <dgm:pt modelId="{B3588E47-8EEC-4BB5-97DD-2F22A442DF0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比赛详情页概况重新布局</a:t>
          </a:r>
          <a:endParaRPr lang="zh-CN" altLang="en-US">
            <a:sym typeface="+mn-ea"/>
          </a:endParaRPr>
        </a:p>
      </dgm:t>
    </dgm:pt>
    <dgm:pt modelId="{69B1281E-6132-4DB3-9920-A68DBFA87DDC}" type="parTrans" cxnId="{7C3312E6-72DD-4385-B5AF-5352B3F30439}">
      <dgm:prSet/>
      <dgm:spPr/>
      <dgm:t>
        <a:bodyPr/>
        <a:lstStyle/>
        <a:p>
          <a:endParaRPr lang="zh-CN" altLang="en-US"/>
        </a:p>
      </dgm:t>
    </dgm:pt>
    <dgm:pt modelId="{522E846D-94FC-4494-97A4-5E565B07CC6C}" type="sibTrans" cxnId="{7C3312E6-72DD-4385-B5AF-5352B3F30439}">
      <dgm:prSet/>
      <dgm:spPr/>
      <dgm:t>
        <a:bodyPr/>
        <a:lstStyle/>
        <a:p>
          <a:endParaRPr lang="zh-CN" altLang="en-US"/>
        </a:p>
      </dgm:t>
    </dgm:pt>
    <dgm:pt modelId="{3C01A00E-953D-4462-88EE-AF0983D293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新增查看阵容</a:t>
          </a:r>
        </a:p>
      </dgm:t>
    </dgm:pt>
    <dgm:pt modelId="{7B88BDFB-B041-4DFD-A4C9-8681E238FA7F}" type="parTrans" cxnId="{A9965866-BA91-4BDD-9F74-C96516258CF4}">
      <dgm:prSet/>
      <dgm:spPr/>
      <dgm:t>
        <a:bodyPr/>
        <a:lstStyle/>
        <a:p>
          <a:endParaRPr lang="zh-CN" altLang="en-US"/>
        </a:p>
      </dgm:t>
    </dgm:pt>
    <dgm:pt modelId="{E4197245-2505-4F97-BE4F-F7756A0C5291}" type="sibTrans" cxnId="{A9965866-BA91-4BDD-9F74-C96516258CF4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/>
        </a:p>
      </dgm:t>
    </dgm:pt>
    <dgm:pt modelId="{FECC43A3-D59E-4EE1-9557-8FBB90D5B362}" type="parTrans" cxnId="{BB78F67F-6538-4669-A3AF-28493C91B159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BB78F67F-6538-4669-A3AF-28493C91B159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创建托管阵容相关调整</a:t>
          </a:r>
        </a:p>
      </dgm:t>
    </dgm:pt>
    <dgm:pt modelId="{73E2772F-165D-4B56-ACC2-969CBF53B0A8}" type="parTrans" cxnId="{EC63AD64-6017-4FF5-80F5-6B7E79236AB9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EC63AD64-6017-4FF5-80F5-6B7E79236AB9}">
      <dgm:prSet/>
      <dgm:spPr/>
      <dgm:t>
        <a:bodyPr/>
        <a:lstStyle/>
        <a:p>
          <a:endParaRPr lang="zh-CN" altLang="en-US"/>
        </a:p>
      </dgm:t>
    </dgm:pt>
    <dgm:pt modelId="{AB1F3FD0-0125-471D-80BA-4123E744603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列表页新增阵容</a:t>
          </a:r>
        </a:p>
      </dgm:t>
    </dgm:pt>
    <dgm:pt modelId="{5EA13531-F942-4E8D-800F-6AE460284C14}" type="parTrans" cxnId="{0F8A1D08-CAE0-4902-92A0-8210B238C62E}">
      <dgm:prSet/>
      <dgm:spPr/>
      <dgm:t>
        <a:bodyPr/>
        <a:lstStyle/>
        <a:p>
          <a:endParaRPr lang="zh-CN" altLang="en-US"/>
        </a:p>
      </dgm:t>
    </dgm:pt>
    <dgm:pt modelId="{BD384225-289E-4973-B1F1-6C4AB194D135}" type="sibTrans" cxnId="{0F8A1D08-CAE0-4902-92A0-8210B238C62E}">
      <dgm:prSet/>
      <dgm:spPr/>
      <dgm:t>
        <a:bodyPr/>
        <a:lstStyle/>
        <a:p>
          <a:endParaRPr lang="zh-CN" altLang="en-US"/>
        </a:p>
      </dgm:t>
    </dgm:pt>
    <dgm:pt modelId="{08CAED42-7FD5-4410-B79B-4EDB11C37E6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详情页概况支持多阵容展示</a:t>
          </a:r>
        </a:p>
      </dgm:t>
    </dgm:pt>
    <dgm:pt modelId="{F5A3F8D8-AA8C-44C7-BDB4-D0DDFBAB616E}" type="parTrans" cxnId="{8D70E11C-8AE2-4D7B-A397-4A93500067D7}">
      <dgm:prSet/>
      <dgm:spPr/>
      <dgm:t>
        <a:bodyPr/>
        <a:lstStyle/>
        <a:p>
          <a:endParaRPr lang="zh-CN" altLang="en-US"/>
        </a:p>
      </dgm:t>
    </dgm:pt>
    <dgm:pt modelId="{FAD24771-8572-4A7A-99CD-3401DCD95B30}" type="sibTrans" cxnId="{8D70E11C-8AE2-4D7B-A397-4A93500067D7}">
      <dgm:prSet/>
      <dgm:spPr/>
      <dgm:t>
        <a:bodyPr/>
        <a:lstStyle/>
        <a:p>
          <a:endParaRPr lang="zh-CN" altLang="en-US"/>
        </a:p>
      </dgm:t>
    </dgm:pt>
    <dgm:pt modelId="{EA498B8F-9B95-4682-B35C-1CE560AAF2D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阵容查看弹窗</a:t>
          </a:r>
        </a:p>
      </dgm:t>
    </dgm:pt>
    <dgm:pt modelId="{122E6F1A-8ACE-4AFF-9634-F3A9DB5ACFAC}" type="parTrans" cxnId="{D7BEE7BB-76F6-4882-BAD5-90DE323C9961}">
      <dgm:prSet/>
      <dgm:spPr/>
      <dgm:t>
        <a:bodyPr/>
        <a:lstStyle/>
        <a:p>
          <a:endParaRPr lang="zh-CN" altLang="en-US"/>
        </a:p>
      </dgm:t>
    </dgm:pt>
    <dgm:pt modelId="{821C8910-D48F-4969-85C1-53EEDE0340A3}" type="sibTrans" cxnId="{D7BEE7BB-76F6-4882-BAD5-90DE323C996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2" custScaleX="78605" custScaleY="23158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2" custScaleX="97205" custScaleY="54915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2" custScaleX="80066" custScaleY="20587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2" custScaleX="97309" custScaleY="46034" custLinFactNeighborX="5285" custLinFactNeighborY="-473">
        <dgm:presLayoutVars>
          <dgm:bulletEnabled val="1"/>
        </dgm:presLayoutVars>
      </dgm:prSet>
      <dgm:spPr/>
    </dgm:pt>
  </dgm:ptLst>
  <dgm:cxnLst>
    <dgm:cxn modelId="{43311700-E437-414E-8C14-19DE696CD08A}" type="presOf" srcId="{2E15931E-1654-4B73-89B2-8E333D9C42E0}" destId="{D5935282-3C7C-4F88-A1AE-C27DB8591514}" srcOrd="0" destOrd="0" presId="urn:microsoft.com/office/officeart/2005/8/layout/vList5"/>
    <dgm:cxn modelId="{EBC2F004-E3EB-4EE3-9C41-4B18D6D77114}" type="presOf" srcId="{3C01A00E-953D-4462-88EE-AF0983D29327}" destId="{DD9406C3-FC80-4468-A55B-122D744D43F0}" srcOrd="0" destOrd="3" presId="urn:microsoft.com/office/officeart/2005/8/layout/vList5"/>
    <dgm:cxn modelId="{0F8A1D08-CAE0-4902-92A0-8210B238C62E}" srcId="{A6685E83-BEEC-49B3-B40A-539E2C0D7A1A}" destId="{AB1F3FD0-0125-471D-80BA-4123E7446034}" srcOrd="1" destOrd="0" parTransId="{5EA13531-F942-4E8D-800F-6AE460284C14}" sibTransId="{BD384225-289E-4973-B1F1-6C4AB194D135}"/>
    <dgm:cxn modelId="{EC49490C-3F4C-4891-8EC6-8A7592FEA095}" srcId="{2E15931E-1654-4B73-89B2-8E333D9C42E0}" destId="{90DDC401-903F-495B-A387-FFA8A45891F6}" srcOrd="0" destOrd="0" parTransId="{C8BB0B8A-C63A-4F83-B8DD-3A7CE259E4EE}" sibTransId="{35E5E878-0907-4014-9CFA-56AEFE6C22E5}"/>
    <dgm:cxn modelId="{8D70E11C-8AE2-4D7B-A397-4A93500067D7}" srcId="{A6685E83-BEEC-49B3-B40A-539E2C0D7A1A}" destId="{08CAED42-7FD5-4410-B79B-4EDB11C37E6A}" srcOrd="2" destOrd="0" parTransId="{F5A3F8D8-AA8C-44C7-BDB4-D0DDFBAB616E}" sibTransId="{FAD24771-8572-4A7A-99CD-3401DCD95B30}"/>
    <dgm:cxn modelId="{CB9ACC23-1E40-4BDD-87BF-F2A3E216147D}" type="presOf" srcId="{E08CEB0C-E37F-4DCA-A8EA-4B2CD3AD7754}" destId="{DD9406C3-FC80-4468-A55B-122D744D43F0}" srcOrd="0" destOrd="0" presId="urn:microsoft.com/office/officeart/2005/8/layout/vList5"/>
    <dgm:cxn modelId="{DA83C836-7E1E-417D-99E1-1533DBB662D4}" type="presOf" srcId="{08CAED42-7FD5-4410-B79B-4EDB11C37E6A}" destId="{6EB2A58E-CA03-4F76-94B6-D8FE50231963}" srcOrd="0" destOrd="2" presId="urn:microsoft.com/office/officeart/2005/8/layout/vList5"/>
    <dgm:cxn modelId="{2D47BF43-BF49-426B-A90C-9327202D8553}" type="presOf" srcId="{CBA50553-63FA-4B5A-9888-EDDBA06CA593}" destId="{6EB2A58E-CA03-4F76-94B6-D8FE50231963}" srcOrd="0" destOrd="0" presId="urn:microsoft.com/office/officeart/2005/8/layout/vList5"/>
    <dgm:cxn modelId="{EC63AD64-6017-4FF5-80F5-6B7E79236AB9}" srcId="{A6685E83-BEEC-49B3-B40A-539E2C0D7A1A}" destId="{CBA50553-63FA-4B5A-9888-EDDBA06CA593}" srcOrd="0" destOrd="0" parTransId="{73E2772F-165D-4B56-ACC2-969CBF53B0A8}" sibTransId="{7BFD1607-7356-4D3D-A829-75D002A3A4B0}"/>
    <dgm:cxn modelId="{A9965866-BA91-4BDD-9F74-C96516258CF4}" srcId="{90DDC401-903F-495B-A387-FFA8A45891F6}" destId="{3C01A00E-953D-4462-88EE-AF0983D29327}" srcOrd="3" destOrd="0" parTransId="{7B88BDFB-B041-4DFD-A4C9-8681E238FA7F}" sibTransId="{E4197245-2505-4F97-BE4F-F7756A0C5291}"/>
    <dgm:cxn modelId="{0156BA47-9B19-484B-89A1-137A5E701EDF}" srcId="{90DDC401-903F-495B-A387-FFA8A45891F6}" destId="{E08CEB0C-E37F-4DCA-A8EA-4B2CD3AD7754}" srcOrd="0" destOrd="0" parTransId="{FB4BCC77-44E9-4065-8A2F-90CD32DE34E3}" sibTransId="{41FED480-3E2E-47A2-B997-02D527BC8082}"/>
    <dgm:cxn modelId="{FACF0B50-B852-4ECC-BA56-324979980617}" type="presOf" srcId="{B3588E47-8EEC-4BB5-97DD-2F22A442DF0B}" destId="{DD9406C3-FC80-4468-A55B-122D744D43F0}" srcOrd="0" destOrd="2" presId="urn:microsoft.com/office/officeart/2005/8/layout/vList5"/>
    <dgm:cxn modelId="{4AA23053-9F47-4D8C-8B1B-D3B4CC081214}" srcId="{90DDC401-903F-495B-A387-FFA8A45891F6}" destId="{58DC14A6-471E-425D-8A7F-71CF41A93876}" srcOrd="1" destOrd="0" parTransId="{DAFEA95D-9DF5-4952-A67E-12AE0761DC4A}" sibTransId="{FC760D46-D1D9-4FE0-A7D6-BD950B9C90A7}"/>
    <dgm:cxn modelId="{BB78F67F-6538-4669-A3AF-28493C91B159}" srcId="{2E15931E-1654-4B73-89B2-8E333D9C42E0}" destId="{A6685E83-BEEC-49B3-B40A-539E2C0D7A1A}" srcOrd="1" destOrd="0" parTransId="{FECC43A3-D59E-4EE1-9557-8FBB90D5B362}" sibTransId="{68BB6C9A-B7F0-43A0-955B-FC8C4D4009BF}"/>
    <dgm:cxn modelId="{7E973382-CDFA-4EB9-A5C7-7FAA0FA9DD45}" type="presOf" srcId="{58DC14A6-471E-425D-8A7F-71CF41A93876}" destId="{DD9406C3-FC80-4468-A55B-122D744D43F0}" srcOrd="0" destOrd="1" presId="urn:microsoft.com/office/officeart/2005/8/layout/vList5"/>
    <dgm:cxn modelId="{9C62BFB3-2D19-4E90-8D8E-A0CDB316B4D8}" type="presOf" srcId="{EA498B8F-9B95-4682-B35C-1CE560AAF2DD}" destId="{6EB2A58E-CA03-4F76-94B6-D8FE50231963}" srcOrd="0" destOrd="3" presId="urn:microsoft.com/office/officeart/2005/8/layout/vList5"/>
    <dgm:cxn modelId="{D7BEE7BB-76F6-4882-BAD5-90DE323C9961}" srcId="{A6685E83-BEEC-49B3-B40A-539E2C0D7A1A}" destId="{EA498B8F-9B95-4682-B35C-1CE560AAF2DD}" srcOrd="3" destOrd="0" parTransId="{122E6F1A-8ACE-4AFF-9634-F3A9DB5ACFAC}" sibTransId="{821C8910-D48F-4969-85C1-53EEDE0340A3}"/>
    <dgm:cxn modelId="{A2CC54C8-1DB0-4BA5-9C33-E0A31A8663B4}" type="presOf" srcId="{90DDC401-903F-495B-A387-FFA8A45891F6}" destId="{96BE2B31-D87C-43E1-BE64-4C27B13F4AA4}" srcOrd="0" destOrd="0" presId="urn:microsoft.com/office/officeart/2005/8/layout/vList5"/>
    <dgm:cxn modelId="{5DC4B7D5-ED8B-40C1-8321-070342027318}" type="presOf" srcId="{A6685E83-BEEC-49B3-B40A-539E2C0D7A1A}" destId="{EBD335B5-8308-49CB-9630-99D852747B1F}" srcOrd="0" destOrd="0" presId="urn:microsoft.com/office/officeart/2005/8/layout/vList5"/>
    <dgm:cxn modelId="{7C3312E6-72DD-4385-B5AF-5352B3F30439}" srcId="{90DDC401-903F-495B-A387-FFA8A45891F6}" destId="{B3588E47-8EEC-4BB5-97DD-2F22A442DF0B}" srcOrd="2" destOrd="0" parTransId="{69B1281E-6132-4DB3-9920-A68DBFA87DDC}" sibTransId="{522E846D-94FC-4494-97A4-5E565B07CC6C}"/>
    <dgm:cxn modelId="{8A72F7EA-3941-481B-BA1E-8DE9A150143C}" type="presOf" srcId="{AB1F3FD0-0125-471D-80BA-4123E7446034}" destId="{6EB2A58E-CA03-4F76-94B6-D8FE50231963}" srcOrd="0" destOrd="1" presId="urn:microsoft.com/office/officeart/2005/8/layout/vList5"/>
    <dgm:cxn modelId="{49ECF0F3-8241-4EC9-BFC6-E1B6D608AF94}" type="presParOf" srcId="{D5935282-3C7C-4F88-A1AE-C27DB8591514}" destId="{E61486FD-113E-4C87-8ADF-B1A8E2A84801}" srcOrd="0" destOrd="0" presId="urn:microsoft.com/office/officeart/2005/8/layout/vList5"/>
    <dgm:cxn modelId="{4BE2C683-2D71-419D-BAD1-21E6011B1088}" type="presParOf" srcId="{E61486FD-113E-4C87-8ADF-B1A8E2A84801}" destId="{96BE2B31-D87C-43E1-BE64-4C27B13F4AA4}" srcOrd="0" destOrd="0" presId="urn:microsoft.com/office/officeart/2005/8/layout/vList5"/>
    <dgm:cxn modelId="{E34C1088-36AB-449B-8359-C23433C24274}" type="presParOf" srcId="{E61486FD-113E-4C87-8ADF-B1A8E2A84801}" destId="{DD9406C3-FC80-4468-A55B-122D744D43F0}" srcOrd="1" destOrd="0" presId="urn:microsoft.com/office/officeart/2005/8/layout/vList5"/>
    <dgm:cxn modelId="{AF4ED8D1-AD70-4512-816A-ECD949351BD4}" type="presParOf" srcId="{D5935282-3C7C-4F88-A1AE-C27DB8591514}" destId="{F1941F29-E51C-4282-956D-50CFAFAEB9B8}" srcOrd="1" destOrd="0" presId="urn:microsoft.com/office/officeart/2005/8/layout/vList5"/>
    <dgm:cxn modelId="{141126F0-716E-4115-ABE8-1B8A372B726E}" type="presParOf" srcId="{D5935282-3C7C-4F88-A1AE-C27DB8591514}" destId="{B589D1EC-5156-4FB2-BB1C-8E1290A868B9}" srcOrd="2" destOrd="0" presId="urn:microsoft.com/office/officeart/2005/8/layout/vList5"/>
    <dgm:cxn modelId="{F3A764B3-3E5E-4757-946A-B1FA0976C47C}" type="presParOf" srcId="{B589D1EC-5156-4FB2-BB1C-8E1290A868B9}" destId="{EBD335B5-8308-49CB-9630-99D852747B1F}" srcOrd="0" destOrd="0" presId="urn:microsoft.com/office/officeart/2005/8/layout/vList5"/>
    <dgm:cxn modelId="{2195146B-0928-473F-A6F3-2C4D59869C38}" type="presParOf" srcId="{B589D1EC-5156-4FB2-BB1C-8E1290A868B9}" destId="{6EB2A58E-CA03-4F76-94B6-D8FE502319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564508" y="-2306730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熟悉教学需求背景、交互相关内容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熟悉相关之前的代码逻辑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评估之前模块是否复用或者重构以及</a:t>
          </a:r>
          <a:r>
            <a:rPr lang="zh-CN" altLang="en-US" sz="1300" kern="1200">
              <a:sym typeface="+mn-ea"/>
            </a:rPr>
            <a:t>依赖项风险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评估工时排期</a:t>
          </a:r>
        </a:p>
      </dsp:txBody>
      <dsp:txXfrm rot="-5400000">
        <a:off x="3257187" y="76218"/>
        <a:ext cx="6088241" cy="1397970"/>
      </dsp:txXfrm>
    </dsp:sp>
    <dsp:sp modelId="{96BE2B31-D87C-43E1-BE64-4C27B13F4AA4}">
      <dsp:nvSpPr>
        <dsp:cNvPr id="0" name=""/>
        <dsp:cNvSpPr/>
      </dsp:nvSpPr>
      <dsp:spPr>
        <a:xfrm>
          <a:off x="211534" y="285851"/>
          <a:ext cx="2726691" cy="9456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sp:txBody>
      <dsp:txXfrm>
        <a:off x="257698" y="332015"/>
        <a:ext cx="2634363" cy="853338"/>
      </dsp:txXfrm>
    </dsp:sp>
    <dsp:sp modelId="{6EB2A58E-CA03-4F76-94B6-D8FE50231963}">
      <dsp:nvSpPr>
        <dsp:cNvPr id="0" name=""/>
        <dsp:cNvSpPr/>
      </dsp:nvSpPr>
      <dsp:spPr>
        <a:xfrm rot="5400000">
          <a:off x="5546132" y="-668007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比赛</a:t>
          </a:r>
          <a:r>
            <a:rPr lang="en-US" altLang="zh-CN" sz="1300" kern="1200" dirty="0">
              <a:latin typeface="+mj-lt"/>
            </a:rPr>
            <a:t>/</a:t>
          </a:r>
          <a:r>
            <a:rPr lang="zh-CN" altLang="en-US" sz="1300" kern="1200" dirty="0">
              <a:latin typeface="+mn-ea"/>
              <a:ea typeface="+mn-ea"/>
            </a:rPr>
            <a:t>教学版本</a:t>
          </a:r>
          <a:r>
            <a:rPr lang="zh-CN" altLang="en-US" sz="1300" kern="1200" dirty="0">
              <a:latin typeface="+mj-lt"/>
            </a:rPr>
            <a:t>我的战队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比赛相关重构以及后续优化相关需求</a:t>
          </a:r>
          <a:endParaRPr lang="zh-CN" altLang="en-US" sz="1300" kern="1200" dirty="0">
            <a:latin typeface="+mj-lt"/>
            <a:ea typeface="宋体" panose="02010600030101010101" pitchFamily="2" charset="-122"/>
          </a:endParaRP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教学相关模块权限增强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及其他公共组件、国际化、</a:t>
          </a:r>
          <a:r>
            <a:rPr lang="en-US" altLang="zh-CN" sz="1300" kern="1200" dirty="0">
              <a:latin typeface="+mj-lt"/>
            </a:rPr>
            <a:t>bug</a:t>
          </a:r>
          <a:r>
            <a:rPr lang="zh-CN" altLang="en-US" sz="1300" kern="1200" dirty="0">
              <a:latin typeface="+mj-lt"/>
              <a:ea typeface="宋体" panose="02010600030101010101" pitchFamily="2" charset="-122"/>
            </a:rPr>
            <a:t>修改</a:t>
          </a:r>
        </a:p>
      </dsp:txBody>
      <dsp:txXfrm rot="-5400000">
        <a:off x="3238811" y="1714941"/>
        <a:ext cx="6088241" cy="1397970"/>
      </dsp:txXfrm>
    </dsp:sp>
    <dsp:sp modelId="{EBD335B5-8308-49CB-9630-99D852747B1F}">
      <dsp:nvSpPr>
        <dsp:cNvPr id="0" name=""/>
        <dsp:cNvSpPr/>
      </dsp:nvSpPr>
      <dsp:spPr>
        <a:xfrm>
          <a:off x="219793" y="1916004"/>
          <a:ext cx="2726552" cy="9228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 kern="1200"/>
        </a:p>
      </dsp:txBody>
      <dsp:txXfrm>
        <a:off x="264841" y="1961052"/>
        <a:ext cx="2636456" cy="832719"/>
      </dsp:txXfrm>
    </dsp:sp>
    <dsp:sp modelId="{64028F0D-BE57-4642-92F7-303D4E45C524}">
      <dsp:nvSpPr>
        <dsp:cNvPr id="0" name=""/>
        <dsp:cNvSpPr/>
      </dsp:nvSpPr>
      <dsp:spPr>
        <a:xfrm rot="5400000">
          <a:off x="5543566" y="985372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latin typeface="+mn-ea"/>
              <a:ea typeface="+mn-ea"/>
            </a:rPr>
            <a:t>dev</a:t>
          </a:r>
          <a:r>
            <a:rPr lang="zh-CN" altLang="en-US" sz="1300" kern="1200" dirty="0">
              <a:latin typeface="+mn-ea"/>
              <a:ea typeface="+mn-ea"/>
            </a:rPr>
            <a:t>环境联调功能、</a:t>
          </a:r>
          <a:r>
            <a:rPr lang="zh-CN" altLang="en-US" sz="1300" kern="1200" dirty="0">
              <a:latin typeface="+mn-ea"/>
              <a:ea typeface="+mn-ea"/>
              <a:sym typeface="+mn-ea"/>
            </a:rPr>
            <a:t>数据显示</a:t>
          </a:r>
          <a:r>
            <a:rPr lang="zh-CN" altLang="en-US" sz="1300" kern="1200" dirty="0">
              <a:latin typeface="+mn-ea"/>
              <a:ea typeface="+mn-ea"/>
            </a:rPr>
            <a:t>是否正常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latin typeface="+mn-ea"/>
              <a:ea typeface="+mn-ea"/>
            </a:rPr>
            <a:t>test</a:t>
          </a:r>
          <a:r>
            <a:rPr lang="zh-CN" altLang="en-US" sz="1300" kern="1200" dirty="0">
              <a:latin typeface="+mn-ea"/>
              <a:ea typeface="+mn-ea"/>
            </a:rPr>
            <a:t>环境跑相关流程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n-ea"/>
              <a:ea typeface="+mn-ea"/>
            </a:rPr>
            <a:t>蓝盾流水线发布并通知测试提测</a:t>
          </a:r>
        </a:p>
      </dsp:txBody>
      <dsp:txXfrm rot="-5400000">
        <a:off x="3236245" y="3368321"/>
        <a:ext cx="6088241" cy="1397970"/>
      </dsp:txXfrm>
    </dsp:sp>
    <dsp:sp modelId="{B093CE78-670B-40EB-95CF-315E334D550F}">
      <dsp:nvSpPr>
        <dsp:cNvPr id="0" name=""/>
        <dsp:cNvSpPr/>
      </dsp:nvSpPr>
      <dsp:spPr>
        <a:xfrm>
          <a:off x="169620" y="3687407"/>
          <a:ext cx="2809140" cy="8481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 kern="1200"/>
        </a:p>
      </dsp:txBody>
      <dsp:txXfrm>
        <a:off x="211025" y="3728812"/>
        <a:ext cx="2726330" cy="765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287448" y="-1587282"/>
          <a:ext cx="2127411" cy="59915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列表页展示阵容相关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创建天梯赛</a:t>
          </a:r>
          <a:r>
            <a:rPr lang="en-US" altLang="zh-CN" sz="1500" kern="1200" dirty="0"/>
            <a:t>/</a:t>
          </a:r>
          <a:r>
            <a:rPr lang="zh-CN" altLang="en-US" sz="1500" kern="1200" dirty="0">
              <a:latin typeface="+mn-ea"/>
              <a:ea typeface="+mn-ea"/>
            </a:rPr>
            <a:t>挑战赛</a:t>
          </a:r>
          <a:r>
            <a:rPr lang="zh-CN" altLang="en-US" sz="1500" kern="1200" dirty="0"/>
            <a:t>比赛修改为阵容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比赛详情页概况重新布局</a:t>
          </a:r>
          <a:endParaRPr lang="zh-CN" altLang="en-US" sz="1500" kern="1200">
            <a:sym typeface="+mn-ea"/>
          </a:endParaRP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新增查看阵容</a:t>
          </a:r>
        </a:p>
      </dsp:txBody>
      <dsp:txXfrm rot="-5400000">
        <a:off x="3355360" y="448658"/>
        <a:ext cx="5887736" cy="1919707"/>
      </dsp:txXfrm>
    </dsp:sp>
    <dsp:sp modelId="{96BE2B31-D87C-43E1-BE64-4C27B13F4AA4}">
      <dsp:nvSpPr>
        <dsp:cNvPr id="0" name=""/>
        <dsp:cNvSpPr/>
      </dsp:nvSpPr>
      <dsp:spPr>
        <a:xfrm>
          <a:off x="311024" y="806539"/>
          <a:ext cx="2725373" cy="11214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sp:txBody>
      <dsp:txXfrm>
        <a:off x="365768" y="861283"/>
        <a:ext cx="2615885" cy="1011940"/>
      </dsp:txXfrm>
    </dsp:sp>
    <dsp:sp modelId="{6EB2A58E-CA03-4F76-94B6-D8FE50231963}">
      <dsp:nvSpPr>
        <dsp:cNvPr id="0" name=""/>
        <dsp:cNvSpPr/>
      </dsp:nvSpPr>
      <dsp:spPr>
        <a:xfrm rot="5400000">
          <a:off x="5495096" y="588699"/>
          <a:ext cx="1783360" cy="59979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创建托管阵容相关调整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列表页新增阵容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详情页概况支持多阵容展示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阵容查看弹窗</a:t>
          </a:r>
        </a:p>
      </dsp:txBody>
      <dsp:txXfrm rot="-5400000">
        <a:off x="3387777" y="2783074"/>
        <a:ext cx="5910943" cy="1609248"/>
      </dsp:txXfrm>
    </dsp:sp>
    <dsp:sp modelId="{EBD335B5-8308-49CB-9630-99D852747B1F}">
      <dsp:nvSpPr>
        <dsp:cNvPr id="0" name=""/>
        <dsp:cNvSpPr/>
      </dsp:nvSpPr>
      <dsp:spPr>
        <a:xfrm>
          <a:off x="319284" y="2997925"/>
          <a:ext cx="2776029" cy="996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 kern="1200"/>
        </a:p>
      </dsp:txBody>
      <dsp:txXfrm>
        <a:off x="367950" y="3046591"/>
        <a:ext cx="2678697" cy="89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1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28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88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43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84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5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1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711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2575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192705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05086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68080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01392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44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110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509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A8DD7E-08C2-4CC8-A4B5-20E99773D808}"/>
              </a:ext>
            </a:extLst>
          </p:cNvPr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BC010-1358-47D7-974E-BB50E22F327D}"/>
              </a:ext>
            </a:extLst>
          </p:cNvPr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CD414C8-48BD-41BD-AD81-AB554EC8BCA3}"/>
              </a:ext>
            </a:extLst>
          </p:cNvPr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1527A48-B3A5-4300-A2CF-390811C21446}"/>
              </a:ext>
            </a:extLst>
          </p:cNvPr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5A1ADA3-5B04-4487-8B5D-2AFF6A355DC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E547728-1FD0-45B4-90D2-188327EC9859}"/>
              </a:ext>
            </a:extLst>
          </p:cNvPr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97F706B-A15D-4F19-A7A1-CBD01571E3AC}"/>
              </a:ext>
            </a:extLst>
          </p:cNvPr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6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7758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9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83743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4508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4037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696061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8570956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626898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7360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942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77299423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31515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076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021023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17846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3419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1733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250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9011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0918986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81721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32199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847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40725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4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1998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1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6" name="Keynote模版使用Demo…">
            <a:extLst>
              <a:ext uri="{FF2B5EF4-FFF2-40B4-BE49-F238E27FC236}">
                <a16:creationId xmlns:a16="http://schemas.microsoft.com/office/drawing/2014/main" id="{B437F894-C0E0-42FE-86EE-7655E5E6C1DA}"/>
              </a:ext>
            </a:extLst>
          </p:cNvPr>
          <p:cNvSpPr txBox="1">
            <a:spLocks/>
          </p:cNvSpPr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10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11217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11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2201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12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说明（补充说明内容）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B17E08A2-A381-0D88-0C75-4A94ACAA343D}"/>
              </a:ext>
            </a:extLst>
          </p:cNvPr>
          <p:cNvSpPr txBox="1">
            <a:spLocks/>
          </p:cNvSpPr>
          <p:nvPr/>
        </p:nvSpPr>
        <p:spPr>
          <a:xfrm>
            <a:off x="1086780" y="1662785"/>
            <a:ext cx="10386763" cy="3486158"/>
          </a:xfrm>
          <a:prstGeom prst="rect">
            <a:avLst/>
          </a:prstGeom>
        </p:spPr>
        <p:txBody>
          <a:bodyPr/>
          <a:lstStyle>
            <a:lvl1pPr marL="281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</a:t>
            </a:r>
            <a:r>
              <a:rPr lang="en-US" altLang="zh-CN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可先整体呈现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个人的工作经历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，以及目前在公司的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具体职责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（该部分为述职重点，建议提炼归纳简明扼要描述）：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可兼顾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工作产出及个人工作感受、思考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未来工作规划：</a:t>
            </a:r>
            <a:endParaRPr lang="en-US" altLang="zh-CN" sz="1800" b="1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结合部门、小组及团队工作规划，制定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未来一年的重点工作目标、个人成长规划、实现路径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213494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13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67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2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437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9E5789-6359-4044-ADD8-E94509B5BBE7}"/>
              </a:ext>
            </a:extLst>
          </p:cNvPr>
          <p:cNvCxnSpPr>
            <a:cxnSpLocks/>
          </p:cNvCxnSpPr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072C901-94CA-447F-BA19-E9E9F0E6829A}"/>
              </a:ext>
            </a:extLst>
          </p:cNvPr>
          <p:cNvCxnSpPr>
            <a:cxnSpLocks/>
          </p:cNvCxnSpPr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A85F33-B68F-41EF-8E61-17F60F1D007F}"/>
              </a:ext>
            </a:extLst>
          </p:cNvPr>
          <p:cNvCxnSpPr>
            <a:cxnSpLocks/>
          </p:cNvCxnSpPr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5D31820-0425-4FF0-A8AB-077EE86E8397}"/>
              </a:ext>
            </a:extLst>
          </p:cNvPr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5EA44D-9756-4737-80D4-51E96133C693}"/>
              </a:ext>
            </a:extLst>
          </p:cNvPr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FCFD87-367D-4977-84DD-987BC900E89C}"/>
              </a:ext>
            </a:extLst>
          </p:cNvPr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37DA29-41E7-439B-8522-5A2510EB1F02}"/>
              </a:ext>
            </a:extLst>
          </p:cNvPr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2D06CA-28DC-494A-B475-48F97085FF6B}"/>
              </a:ext>
            </a:extLst>
          </p:cNvPr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0104D-0242-4D71-B692-7AD4619D2DF8}"/>
              </a:ext>
            </a:extLst>
          </p:cNvPr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B36859-6F36-4955-89A0-BB4051A24F12}"/>
              </a:ext>
            </a:extLst>
          </p:cNvPr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F6BDB3-EB19-42C2-BE46-427F576F0C3D}"/>
              </a:ext>
            </a:extLst>
          </p:cNvPr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42CD40F-6744-4C01-A55F-82F7B285C6F4}"/>
              </a:ext>
            </a:extLst>
          </p:cNvPr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955DD8-2CD4-4ED6-A9EE-86EF1D91474B}"/>
              </a:ext>
            </a:extLst>
          </p:cNvPr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A9576D7-D484-49AD-B90A-57F33736D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FE532-0927-4B59-A55B-43EB2B23C5F6}"/>
              </a:ext>
            </a:extLst>
          </p:cNvPr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93530E-9C4E-46FE-A143-F5BCE474A1DB}"/>
              </a:ext>
            </a:extLst>
          </p:cNvPr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8CEDE8-2D6A-4024-96CC-F6912B6B464B}"/>
              </a:ext>
            </a:extLst>
          </p:cNvPr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DF09C-CEFA-4831-802C-222CA7E7EA11}"/>
              </a:ext>
            </a:extLst>
          </p:cNvPr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10871-B5AA-4E10-9B5F-14CC97F82F8F}"/>
              </a:ext>
            </a:extLst>
          </p:cNvPr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F4395B-5717-4895-BD09-A33D445CE272}"/>
              </a:ext>
            </a:extLst>
          </p:cNvPr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9B7E79-09C0-4CA1-AAF0-179EE7516944}"/>
              </a:ext>
            </a:extLst>
          </p:cNvPr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510BDC-4D41-439F-A869-866E88A750E8}"/>
              </a:ext>
            </a:extLst>
          </p:cNvPr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CFEA74-298B-4633-AD17-B499B04ED55F}"/>
              </a:ext>
            </a:extLst>
          </p:cNvPr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06B4F6-D709-4D5C-9A10-8959F466FCCE}"/>
              </a:ext>
            </a:extLst>
          </p:cNvPr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F4DB55-0426-42F3-AF91-FEB7C0D94EE1}"/>
              </a:ext>
            </a:extLst>
          </p:cNvPr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049597C-CED0-4674-884D-CCFA307FA94A}"/>
              </a:ext>
            </a:extLst>
          </p:cNvPr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6D003F-7A67-43F6-AD28-23C18F0008F7}"/>
              </a:ext>
            </a:extLst>
          </p:cNvPr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39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4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695013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新人融入计划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实验平台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官网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5" y="4264297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工作感受</a:t>
            </a:r>
          </a:p>
        </p:txBody>
      </p:sp>
    </p:spTree>
    <p:extLst>
      <p:ext uri="{BB962C8B-B14F-4D97-AF65-F5344CB8AC3E}">
        <p14:creationId xmlns:p14="http://schemas.microsoft.com/office/powerpoint/2010/main" val="325963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  <a:t>5</a:t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-2.5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教学版本及之前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35860040"/>
              </p:ext>
            </p:extLst>
          </p:nvPr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  <a:t>6</a:t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复赛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533714154"/>
              </p:ext>
            </p:extLst>
          </p:nvPr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7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新人融入计划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69501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承接天梯赛功能开发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熟悉独立完成灯塔埋点流程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熟悉蓝盾发布流水线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4" y="414794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Electron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开发相关熟悉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D71950-A97C-461A-A372-258246765C77}"/>
              </a:ext>
            </a:extLst>
          </p:cNvPr>
          <p:cNvSpPr/>
          <p:nvPr/>
        </p:nvSpPr>
        <p:spPr>
          <a:xfrm>
            <a:off x="1270745" y="4924231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对战直播可视化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7D7717-7C3F-4C28-9F5D-908B79C2D2BA}"/>
              </a:ext>
            </a:extLst>
          </p:cNvPr>
          <p:cNvSpPr/>
          <p:nvPr/>
        </p:nvSpPr>
        <p:spPr>
          <a:xfrm>
            <a:off x="1270744" y="5573610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React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源码学习</a:t>
            </a: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与技术分享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1A30570-4A52-4404-A0F0-9D328CA9154F}"/>
              </a:ext>
            </a:extLst>
          </p:cNvPr>
          <p:cNvSpPr/>
          <p:nvPr/>
        </p:nvSpPr>
        <p:spPr>
          <a:xfrm>
            <a:off x="5372100" y="1541781"/>
            <a:ext cx="4888006" cy="4451802"/>
          </a:xfrm>
          <a:prstGeom prst="roundRect">
            <a:avLst>
              <a:gd name="adj" fmla="val 639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7D0EAA-1D73-48F4-A4B8-298398F3ECD3}"/>
              </a:ext>
            </a:extLst>
          </p:cNvPr>
          <p:cNvSpPr txBox="1"/>
          <p:nvPr/>
        </p:nvSpPr>
        <p:spPr>
          <a:xfrm>
            <a:off x="5974905" y="1923112"/>
            <a:ext cx="400953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对整体的业务逻辑熟悉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在开发上提高代码质量、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mr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之前自己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一遍自己的代码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区分业务组件与公共组件的理解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前后端联调与提测流程熟悉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对新的技术方向的探索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对技术深度的探索</a:t>
            </a: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8FB64F83-B6E4-4FD0-A615-3A1BA1201B79}"/>
              </a:ext>
            </a:extLst>
          </p:cNvPr>
          <p:cNvSpPr/>
          <p:nvPr/>
        </p:nvSpPr>
        <p:spPr>
          <a:xfrm>
            <a:off x="5595025" y="206000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98C968FE-EA5E-4E67-9E4E-46553A4146AC}"/>
              </a:ext>
            </a:extLst>
          </p:cNvPr>
          <p:cNvSpPr/>
          <p:nvPr/>
        </p:nvSpPr>
        <p:spPr>
          <a:xfrm>
            <a:off x="5624650" y="260944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86750C84-CD90-49BA-A2D9-CD3EBE518C64}"/>
              </a:ext>
            </a:extLst>
          </p:cNvPr>
          <p:cNvSpPr/>
          <p:nvPr/>
        </p:nvSpPr>
        <p:spPr>
          <a:xfrm>
            <a:off x="5635783" y="340689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DBB5D256-90CD-4B90-97FC-09052992184D}"/>
              </a:ext>
            </a:extLst>
          </p:cNvPr>
          <p:cNvSpPr/>
          <p:nvPr/>
        </p:nvSpPr>
        <p:spPr>
          <a:xfrm>
            <a:off x="5624650" y="3976670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B86C75A7-1737-4122-9569-D63273FC9406}"/>
              </a:ext>
            </a:extLst>
          </p:cNvPr>
          <p:cNvSpPr/>
          <p:nvPr/>
        </p:nvSpPr>
        <p:spPr>
          <a:xfrm>
            <a:off x="5641633" y="450890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CB2A9301-380A-4B1C-B549-8AC98569ED20}"/>
              </a:ext>
            </a:extLst>
          </p:cNvPr>
          <p:cNvSpPr/>
          <p:nvPr/>
        </p:nvSpPr>
        <p:spPr>
          <a:xfrm>
            <a:off x="5624650" y="5013463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8025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C275EA-5165-4A0B-A06E-9D549BDD2A44}"/>
              </a:ext>
            </a:extLst>
          </p:cNvPr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8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FBBC7E2-2DED-44B0-ACA6-3E60BCAA39F9}"/>
              </a:ext>
            </a:extLst>
          </p:cNvPr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CDF2822-3D52-4535-8B14-DE9A8BE8A4D4}"/>
              </a:ext>
            </a:extLst>
          </p:cNvPr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>
            <a:extLst>
              <a:ext uri="{FF2B5EF4-FFF2-40B4-BE49-F238E27FC236}">
                <a16:creationId xmlns:a16="http://schemas.microsoft.com/office/drawing/2014/main" id="{193BC0F3-1E94-4C59-AC65-33AF26EB302B}"/>
              </a:ext>
            </a:extLst>
          </p:cNvPr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id="{65390FD0-1DA9-4677-8BC8-54912AE26D3C}"/>
              </a:ext>
            </a:extLst>
          </p:cNvPr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</a:p>
        </p:txBody>
      </p:sp>
      <p:sp>
        <p:nvSpPr>
          <p:cNvPr id="35" name="文本框 31">
            <a:extLst>
              <a:ext uri="{FF2B5EF4-FFF2-40B4-BE49-F238E27FC236}">
                <a16:creationId xmlns:a16="http://schemas.microsoft.com/office/drawing/2014/main" id="{A9F63121-6EF4-44C3-B1C5-01C7BB707776}"/>
              </a:ext>
            </a:extLst>
          </p:cNvPr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BFDFC791-DAC8-4D0D-B72F-77865918AA43}"/>
              </a:ext>
            </a:extLst>
          </p:cNvPr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CF050700-1454-488B-87B7-5D7547D48CBC}"/>
              </a:ext>
            </a:extLst>
          </p:cNvPr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BC4403B1-D484-4E16-A433-862D09442233}"/>
              </a:ext>
            </a:extLst>
          </p:cNvPr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</a:p>
        </p:txBody>
      </p:sp>
      <p:sp>
        <p:nvSpPr>
          <p:cNvPr id="39" name="文本框 37">
            <a:extLst>
              <a:ext uri="{FF2B5EF4-FFF2-40B4-BE49-F238E27FC236}">
                <a16:creationId xmlns:a16="http://schemas.microsoft.com/office/drawing/2014/main" id="{D428BBE7-3B5F-4779-BB80-3E22C830697B}"/>
              </a:ext>
            </a:extLst>
          </p:cNvPr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40" name="文本框 38">
            <a:extLst>
              <a:ext uri="{FF2B5EF4-FFF2-40B4-BE49-F238E27FC236}">
                <a16:creationId xmlns:a16="http://schemas.microsoft.com/office/drawing/2014/main" id="{B006464B-AAE8-45E8-A6D1-0134D588FC2F}"/>
              </a:ext>
            </a:extLst>
          </p:cNvPr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sp>
        <p:nvSpPr>
          <p:cNvPr id="41" name="文本框 39">
            <a:extLst>
              <a:ext uri="{FF2B5EF4-FFF2-40B4-BE49-F238E27FC236}">
                <a16:creationId xmlns:a16="http://schemas.microsoft.com/office/drawing/2014/main" id="{8DD18C3E-894C-46B2-A53D-7DCD23E0C88E}"/>
              </a:ext>
            </a:extLst>
          </p:cNvPr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</a:p>
        </p:txBody>
      </p:sp>
      <p:sp>
        <p:nvSpPr>
          <p:cNvPr id="42" name="文本框 15">
            <a:extLst>
              <a:ext uri="{FF2B5EF4-FFF2-40B4-BE49-F238E27FC236}">
                <a16:creationId xmlns:a16="http://schemas.microsoft.com/office/drawing/2014/main" id="{34403DE7-A5AA-49E6-9A3C-788DA7A4C788}"/>
              </a:ext>
            </a:extLst>
          </p:cNvPr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4" name="文本框 42">
            <a:extLst>
              <a:ext uri="{FF2B5EF4-FFF2-40B4-BE49-F238E27FC236}">
                <a16:creationId xmlns:a16="http://schemas.microsoft.com/office/drawing/2014/main" id="{3992EDB7-D8D8-477C-8A97-DEE691194D4A}"/>
              </a:ext>
            </a:extLst>
          </p:cNvPr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77AB08-5492-4BD5-8CFA-4A21427FC083}"/>
              </a:ext>
            </a:extLst>
          </p:cNvPr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1479D97-C155-41B5-8EF6-C10202AED286}"/>
              </a:ext>
            </a:extLst>
          </p:cNvPr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71E17A-06C8-4D43-A148-AF4EF6290A67}"/>
              </a:ext>
            </a:extLst>
          </p:cNvPr>
          <p:cNvSpPr txBox="1"/>
          <p:nvPr/>
        </p:nvSpPr>
        <p:spPr>
          <a:xfrm>
            <a:off x="5940415" y="2710333"/>
            <a:ext cx="8384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58B0946-596A-48CC-AA14-2E1256320016}"/>
              </a:ext>
            </a:extLst>
          </p:cNvPr>
          <p:cNvSpPr txBox="1"/>
          <p:nvPr/>
        </p:nvSpPr>
        <p:spPr>
          <a:xfrm>
            <a:off x="5183826" y="3193608"/>
            <a:ext cx="8054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3756AD5-C613-4175-A714-1DD73AD3AF54}"/>
              </a:ext>
            </a:extLst>
          </p:cNvPr>
          <p:cNvSpPr txBox="1"/>
          <p:nvPr/>
        </p:nvSpPr>
        <p:spPr>
          <a:xfrm>
            <a:off x="5989299" y="3657631"/>
            <a:ext cx="70736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095050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9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947EB6-6752-4B67-91E6-EB25516D1478}"/>
              </a:ext>
            </a:extLst>
          </p:cNvPr>
          <p:cNvSpPr txBox="1"/>
          <p:nvPr/>
        </p:nvSpPr>
        <p:spPr>
          <a:xfrm>
            <a:off x="5291010" y="1250078"/>
            <a:ext cx="3281489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5BD2CB4-8BB2-416E-AF43-A347017E9863}"/>
              </a:ext>
            </a:extLst>
          </p:cNvPr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68F9ACA-97FF-494F-8671-B22C2ABAC60E}"/>
              </a:ext>
            </a:extLst>
          </p:cNvPr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7B9151B-9EEC-44BC-8A1E-C555CE20A05A}"/>
              </a:ext>
            </a:extLst>
          </p:cNvPr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44BED39-B724-4121-BB55-2E19000CC0A1}"/>
              </a:ext>
            </a:extLst>
          </p:cNvPr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908A27C0-040D-403A-9A40-ABC668A02B4F}"/>
              </a:ext>
            </a:extLst>
          </p:cNvPr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8DD5FD6D-E77E-47AD-AA4B-F416F02CF5B3}"/>
              </a:ext>
            </a:extLst>
          </p:cNvPr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948B656-71D9-4FA6-92FB-6B7FA5492C8E}"/>
              </a:ext>
            </a:extLst>
          </p:cNvPr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498811-3255-4E9B-8A06-A46BC53026D5}"/>
              </a:ext>
            </a:extLst>
          </p:cNvPr>
          <p:cNvSpPr txBox="1"/>
          <p:nvPr/>
        </p:nvSpPr>
        <p:spPr>
          <a:xfrm>
            <a:off x="5658542" y="2790555"/>
            <a:ext cx="328148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评审阶段认真分析思考</a:t>
            </a:r>
            <a:endParaRPr lang="en-US" altLang="zh-CN" dirty="0"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团队协作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B7306F-17FD-4DCA-BE3D-E28C34B7A67E}"/>
              </a:ext>
            </a:extLst>
          </p:cNvPr>
          <p:cNvSpPr txBox="1"/>
          <p:nvPr/>
        </p:nvSpPr>
        <p:spPr>
          <a:xfrm>
            <a:off x="5284017" y="4655861"/>
            <a:ext cx="3281489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</a:t>
            </a: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自己和其他人员的代码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57985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607</Words>
  <Application>Microsoft Office PowerPoint</Application>
  <PresentationFormat>宽屏</PresentationFormat>
  <Paragraphs>138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Helvetica Light</vt:lpstr>
      <vt:lpstr>Helvetica Neue</vt:lpstr>
      <vt:lpstr>Helvetica Neue Medium</vt:lpstr>
      <vt:lpstr>TencentSans W7</vt:lpstr>
      <vt:lpstr>TTTGBMedium</vt:lpstr>
      <vt:lpstr>等线</vt:lpstr>
      <vt:lpstr>黑体</vt:lpstr>
      <vt:lpstr>微软雅黑</vt:lpstr>
      <vt:lpstr>Arial</vt:lpstr>
      <vt:lpstr>Calibri</vt:lpstr>
      <vt:lpstr>Helvetica</vt:lpstr>
      <vt:lpstr>Wingdings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T163890</cp:lastModifiedBy>
  <cp:revision>83</cp:revision>
  <dcterms:created xsi:type="dcterms:W3CDTF">2022-08-02T06:15:33Z</dcterms:created>
  <dcterms:modified xsi:type="dcterms:W3CDTF">2022-10-19T11:07:25Z</dcterms:modified>
</cp:coreProperties>
</file>