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10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7" r:id="rId3"/>
  </p:sldMasterIdLst>
  <p:notesMasterIdLst>
    <p:notesMasterId r:id="rId7"/>
  </p:notesMasterIdLst>
  <p:sldIdLst>
    <p:sldId id="1380" r:id="rId4"/>
    <p:sldId id="1379" r:id="rId5"/>
    <p:sldId id="310" r:id="rId6"/>
    <p:sldId id="1425" r:id="rId8"/>
    <p:sldId id="1413" r:id="rId9"/>
    <p:sldId id="1440" r:id="rId10"/>
    <p:sldId id="1442" r:id="rId11"/>
    <p:sldId id="1419" r:id="rId12"/>
    <p:sldId id="1418" r:id="rId13"/>
    <p:sldId id="1420" r:id="rId14"/>
    <p:sldId id="1421" r:id="rId15"/>
    <p:sldId id="1410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99CCCC"/>
    <a:srgbClr val="CCCCCC"/>
    <a:srgbClr val="003366"/>
    <a:srgbClr val="3399CC"/>
    <a:srgbClr val="0252D8"/>
    <a:srgbClr val="8590CA"/>
    <a:srgbClr val="0099CC"/>
    <a:srgbClr val="99C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8"/>
    <p:restoredTop sz="87919" autoAdjust="0"/>
  </p:normalViewPr>
  <p:slideViewPr>
    <p:cSldViewPr snapToGrid="0">
      <p:cViewPr varScale="1">
        <p:scale>
          <a:sx n="142" d="100"/>
          <a:sy n="142" d="100"/>
        </p:scale>
        <p:origin x="294" y="102"/>
      </p:cViewPr>
      <p:guideLst>
        <p:guide orient="horz" pos="2098"/>
        <p:guide pos="3766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90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11FAF-F249-4AD8-81EE-DE1AF2564EB5}" type="doc">
      <dgm:prSet loTypeId="hierarchy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279B103B-3EF0-4EBD-866E-85F63AE29D65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rgbClr val="F4F4F4"/>
              </a:solidFill>
            </a:rPr>
            <a:t>工作产出</a:t>
          </a:r>
          <a:r>
            <a:rPr lang="zh-CN" altLang="en-US">
              <a:solidFill>
                <a:srgbClr val="F4F4F4"/>
              </a:solidFill>
            </a:rPr>
            <a:t/>
          </a:r>
          <a:endParaRPr lang="zh-CN" altLang="en-US">
            <a:solidFill>
              <a:srgbClr val="F4F4F4"/>
            </a:solidFill>
          </a:endParaRPr>
        </a:p>
      </dgm:t>
    </dgm:pt>
    <dgm:pt modelId="{23A428E2-7436-4875-B687-115F44990015}" cxnId="{CEAF5B8A-E636-4E83-BF62-5063BBC871D5}" type="parTrans">
      <dgm:prSet/>
      <dgm:spPr/>
      <dgm:t>
        <a:bodyPr/>
        <a:p>
          <a:endParaRPr lang="zh-CN" altLang="en-US"/>
        </a:p>
      </dgm:t>
    </dgm:pt>
    <dgm:pt modelId="{A0F7AFDE-37EE-4590-B516-72A7DE6B722E}" cxnId="{CEAF5B8A-E636-4E83-BF62-5063BBC871D5}" type="sibTrans">
      <dgm:prSet/>
      <dgm:spPr/>
      <dgm:t>
        <a:bodyPr/>
        <a:p>
          <a:endParaRPr lang="zh-CN" altLang="en-US"/>
        </a:p>
      </dgm:t>
    </dgm:pt>
    <dgm:pt modelId="{4B6826B2-0176-4E61-AD28-15F6D99E52E3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0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拓展与融入</a:t>
          </a:r>
          <a:r>
            <a:rPr lang="zh-CN" altLang="zh-CN" sz="20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/>
          </a:r>
          <a:endParaRPr lang="zh-CN" altLang="zh-CN" sz="20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gm:t>
    </dgm:pt>
    <dgm:pt modelId="{B683AC80-2A49-4BDE-9C17-3A87CE755D2C}" cxnId="{60B6CB61-7394-47A3-8A20-06823041603E}" type="parTrans">
      <dgm:prSet/>
      <dgm:spPr/>
      <dgm:t>
        <a:bodyPr/>
        <a:p>
          <a:endParaRPr lang="zh-CN" altLang="en-US"/>
        </a:p>
      </dgm:t>
    </dgm:pt>
    <dgm:pt modelId="{A02E4318-5E29-46D5-8916-F71B153C1EED}" cxnId="{60B6CB61-7394-47A3-8A20-06823041603E}" type="sibTrans">
      <dgm:prSet/>
      <dgm:spPr/>
      <dgm:t>
        <a:bodyPr/>
        <a:p>
          <a:endParaRPr lang="zh-CN" altLang="en-US"/>
        </a:p>
      </dgm:t>
    </dgm:pt>
    <dgm:pt modelId="{50D42EE3-F76C-49E3-89AA-88B20DF1824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solidFill>
                <a:srgbClr val="F4F4F4"/>
              </a:solidFill>
              <a:ea typeface="宋体" panose="02010600030101010101" pitchFamily="2" charset="-122"/>
            </a:rPr>
            <a:t>融入</a:t>
          </a:r>
          <a:r>
            <a:rPr lang="zh-CN" sz="16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6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6CBAFE76-830D-4944-A3B4-62A55EFB8F96}" cxnId="{8DC3F603-A7A5-4E36-9CF3-97BF84ED0635}" type="parTrans">
      <dgm:prSet/>
      <dgm:spPr/>
    </dgm:pt>
    <dgm:pt modelId="{5494DAF2-C5FA-4A18-9B23-67DE34F2B0A4}" cxnId="{8DC3F603-A7A5-4E36-9CF3-97BF84ED0635}" type="sibTrans">
      <dgm:prSet/>
      <dgm:spPr/>
    </dgm:pt>
    <dgm:pt modelId="{AF998074-A1D4-4A81-AA95-F952ADF64185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>积极</a:t>
          </a: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>参与</a:t>
          </a: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>活动</a:t>
          </a: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9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BA33924B-40EE-447B-ADCA-2A84A642704E}" cxnId="{7294E9ED-D281-42BF-8CDB-1D13E18ACCFC}" type="parTrans">
      <dgm:prSet/>
      <dgm:spPr/>
    </dgm:pt>
    <dgm:pt modelId="{5ABB73E9-0D01-4931-82B7-E0734EEB1394}" cxnId="{7294E9ED-D281-42BF-8CDB-1D13E18ACCFC}" type="sibTrans">
      <dgm:prSet/>
      <dgm:spPr/>
    </dgm:pt>
    <dgm:pt modelId="{D1F2D453-478A-4309-BC3D-906CCEF0EEC6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>入职培训</a:t>
          </a: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0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39BC526F-9907-4548-A007-E0C1F3ED1408}" cxnId="{DA7E00D3-8169-4D0E-9177-CFAA17187C40}" type="parTrans">
      <dgm:prSet/>
      <dgm:spPr/>
    </dgm:pt>
    <dgm:pt modelId="{167DE407-7A4C-4300-9B81-5CAC36AA8805}" cxnId="{DA7E00D3-8169-4D0E-9177-CFAA17187C40}" type="sibTrans">
      <dgm:prSet/>
      <dgm:spPr/>
    </dgm:pt>
    <dgm:pt modelId="{E0ED85BB-82C7-4FB6-B51F-3B49593DF0F1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>
              <a:solidFill>
                <a:srgbClr val="F4F4F4"/>
              </a:solidFill>
            </a:rPr>
            <a:t>拓展</a:t>
          </a:r>
          <a:r>
            <a:rPr lang="zh-CN" altLang="en-US" sz="1600">
              <a:solidFill>
                <a:srgbClr val="F4F4F4"/>
              </a:solidFill>
            </a:rPr>
            <a:t/>
          </a:r>
          <a:endParaRPr lang="zh-CN" altLang="en-US" sz="1600">
            <a:solidFill>
              <a:srgbClr val="F4F4F4"/>
            </a:solidFill>
          </a:endParaRPr>
        </a:p>
      </dgm:t>
    </dgm:pt>
    <dgm:pt modelId="{21ABD4A3-1863-4EE9-8727-5377E04071E3}" cxnId="{383806C9-C07D-4F03-B416-A113B33BAA0D}" type="parTrans">
      <dgm:prSet/>
      <dgm:spPr/>
      <dgm:t>
        <a:bodyPr/>
        <a:p>
          <a:endParaRPr lang="zh-CN" altLang="en-US"/>
        </a:p>
      </dgm:t>
    </dgm:pt>
    <dgm:pt modelId="{1244D915-2EC1-4E23-86A2-7AC90F247990}" cxnId="{383806C9-C07D-4F03-B416-A113B33BAA0D}" type="sibTrans">
      <dgm:prSet/>
      <dgm:spPr/>
      <dgm:t>
        <a:bodyPr/>
        <a:p>
          <a:endParaRPr lang="zh-CN" altLang="en-US"/>
        </a:p>
      </dgm:t>
    </dgm:pt>
    <dgm:pt modelId="{B2721581-B144-42EA-92C0-225DDD066EC9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>技术分享</a:t>
          </a: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0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FD2EC014-3D7C-4DD7-B1F7-974D30D00FDC}" cxnId="{D16F809E-594F-4F13-8657-224CC0BD2B4F}" type="parTrans">
      <dgm:prSet/>
      <dgm:spPr/>
    </dgm:pt>
    <dgm:pt modelId="{EBF39968-A459-45C0-9FAE-DFCF430B452F}" cxnId="{D16F809E-594F-4F13-8657-224CC0BD2B4F}" type="sibTrans">
      <dgm:prSet/>
      <dgm:spPr/>
    </dgm:pt>
    <dgm:pt modelId="{B4C60C6D-A985-431B-A057-995E602B465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>可视化案例</a:t>
          </a:r>
          <a:r>
            <a:rPr lang="en-US" altLang="zh-CN" sz="9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en-US" altLang="zh-CN" sz="9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A4634ECC-EF80-4445-B024-89EADFB1436A}" cxnId="{C829DC1C-2145-477A-B519-B62840E9A23B}" type="parTrans">
      <dgm:prSet/>
      <dgm:spPr/>
    </dgm:pt>
    <dgm:pt modelId="{4A280586-0ADC-4AB6-A55C-42520D9E586B}" cxnId="{C829DC1C-2145-477A-B519-B62840E9A23B}" type="sibTrans">
      <dgm:prSet/>
      <dgm:spPr/>
    </dgm:pt>
    <dgm:pt modelId="{58A3761A-60EF-49CC-9E1A-780445AFD45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>发布流程</a:t>
          </a: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900">
            <a:solidFill>
              <a:srgbClr val="F4F4F4"/>
            </a:solidFill>
            <a:ea typeface="宋体" panose="02010600030101010101" pitchFamily="2" charset="-122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蓝盾</a:t>
          </a: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8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84480BE3-1B26-40F6-97F7-629490A2C7AF}" cxnId="{AFEA303D-7F8A-483A-8A23-EF1D34851FF9}" type="parTrans">
      <dgm:prSet/>
      <dgm:spPr/>
    </dgm:pt>
    <dgm:pt modelId="{10D0BF2A-281D-46FD-A26D-8CB83C527C3C}" cxnId="{AFEA303D-7F8A-483A-8A23-EF1D34851FF9}" type="sibTrans">
      <dgm:prSet/>
      <dgm:spPr/>
    </dgm:pt>
    <dgm:pt modelId="{41D5314D-5168-45DB-AC87-1852CA483395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800">
              <a:solidFill>
                <a:srgbClr val="F4F4F4"/>
              </a:solidFill>
              <a:sym typeface="Helvetica"/>
            </a:rPr>
            <a:t>整</a:t>
          </a:r>
          <a:r>
            <a:rPr lang="zh-CN" altLang="en-US" sz="800" dirty="0">
              <a:solidFill>
                <a:srgbClr val="F4F4F4"/>
              </a:solidFill>
              <a:latin typeface="Helvetica"/>
              <a:ea typeface="Helvetica"/>
              <a:cs typeface="Helvetica"/>
              <a:sym typeface="Helvetica"/>
            </a:rPr>
            <a:t>体的业务逻辑熟悉</a:t>
          </a:r>
          <a:r>
            <a:rPr lang="zh-CN" altLang="en-US" sz="800" dirty="0">
              <a:solidFill>
                <a:srgbClr val="F4F4F4"/>
              </a:solidFill>
              <a:latin typeface="Helvetica"/>
              <a:ea typeface="Helvetica"/>
              <a:cs typeface="Helvetica"/>
              <a:sym typeface="Helvetica"/>
            </a:rPr>
            <a:t/>
          </a:r>
          <a:endParaRPr lang="zh-CN" altLang="en-US" sz="800" dirty="0">
            <a:solidFill>
              <a:srgbClr val="F4F4F4"/>
            </a:solidFill>
            <a:latin typeface="Helvetica"/>
            <a:ea typeface="Helvetica"/>
            <a:cs typeface="Helvetica"/>
            <a:sym typeface="Helvetica"/>
          </a:endParaRPr>
        </a:p>
      </dgm:t>
    </dgm:pt>
    <dgm:pt modelId="{5B061A08-7324-456F-9C2A-DF92E33C609D}" cxnId="{0C88E996-492A-4F3B-A9BF-950668836BFC}" type="parTrans">
      <dgm:prSet/>
      <dgm:spPr/>
    </dgm:pt>
    <dgm:pt modelId="{9E6722EA-F894-4424-B0F5-942AFC5C27D5}" cxnId="{0C88E996-492A-4F3B-A9BF-950668836BFC}" type="sibTrans">
      <dgm:prSet/>
      <dgm:spPr/>
    </dgm:pt>
    <dgm:pt modelId="{1AFE5832-CA85-47C4-A08A-541E01D59C60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>埋点流程</a:t>
          </a: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900">
            <a:solidFill>
              <a:srgbClr val="F4F4F4"/>
            </a:solidFill>
            <a:ea typeface="宋体" panose="02010600030101010101" pitchFamily="2" charset="-122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灯塔</a:t>
          </a: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8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7F73EEAA-B934-4836-88EF-B02CB1F2F29C}" cxnId="{6E363F8A-DD84-40F2-8CC9-52DA38F23056}" type="parTrans">
      <dgm:prSet/>
      <dgm:spPr/>
    </dgm:pt>
    <dgm:pt modelId="{EEBD552F-C039-4BF8-85D0-D0777BB9EA50}" cxnId="{6E363F8A-DD84-40F2-8CC9-52DA38F23056}" type="sibTrans">
      <dgm:prSet/>
      <dgm:spPr/>
    </dgm:pt>
    <dgm:pt modelId="{D5C287AA-CBEE-4AFC-BA41-725B6AE1C5B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  <a:sym typeface="Helvetica Neue Medium"/>
            </a:rPr>
            <a:t>熟悉</a:t>
          </a:r>
          <a:r>
            <a:rPr sz="400">
              <a:solidFill>
                <a:srgbClr val="F4F4F4"/>
              </a:solidFill>
              <a:sym typeface="Helvetica Neue Medium"/>
            </a:rPr>
            <a:t>E</a:t>
          </a:r>
          <a:r>
            <a:rPr lang="en-US" altLang="zh-CN" sz="400" dirty="0">
              <a:ln>
                <a:noFill/>
              </a:ln>
              <a:solidFill>
                <a:srgbClr val="F4F4F4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rPr>
            <a:t>lectron</a:t>
          </a:r>
          <a:r>
            <a:rPr lang="en-US" altLang="zh-CN" sz="500" dirty="0">
              <a:ln>
                <a:noFill/>
              </a:ln>
              <a:solidFill>
                <a:srgbClr val="F4F4F4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rPr>
            <a:t/>
          </a:r>
          <a:endParaRPr lang="en-US" altLang="zh-CN" sz="500" dirty="0">
            <a:ln>
              <a:noFill/>
            </a:ln>
            <a:solidFill>
              <a:srgbClr val="F4F4F4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800">
              <a:solidFill>
                <a:srgbClr val="F4F4F4"/>
              </a:solidFill>
              <a:sym typeface="Helvetica Neue Medium"/>
            </a:rPr>
            <a:t>开</a:t>
          </a:r>
          <a:r>
            <a:rPr lang="zh-CN" altLang="en-US" sz="800" dirty="0">
              <a:ln>
                <a:noFill/>
              </a:ln>
              <a:solidFill>
                <a:srgbClr val="F4F4F4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rPr>
            <a:t>发</a:t>
          </a:r>
          <a:r>
            <a:rPr lang="zh-CN" altLang="en-US" sz="800" dirty="0">
              <a:ln>
                <a:noFill/>
              </a:ln>
              <a:solidFill>
                <a:srgbClr val="F4F4F4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rPr>
            <a:t/>
          </a:r>
          <a:endParaRPr lang="zh-CN" altLang="en-US" sz="800" dirty="0">
            <a:ln>
              <a:noFill/>
            </a:ln>
            <a:solidFill>
              <a:srgbClr val="F4F4F4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endParaRPr>
        </a:p>
      </dgm:t>
    </dgm:pt>
    <dgm:pt modelId="{340E14DF-2A39-4CFB-8278-A4088D1B023F}" cxnId="{E20AE309-54AB-4068-9A35-87DC4DFE5F0D}" type="parTrans">
      <dgm:prSet/>
      <dgm:spPr/>
    </dgm:pt>
    <dgm:pt modelId="{A7512A88-6E13-4550-A263-379D4883585A}" cxnId="{E20AE309-54AB-4068-9A35-87DC4DFE5F0D}" type="sibTrans">
      <dgm:prSet/>
      <dgm:spPr/>
    </dgm:pt>
    <dgm:pt modelId="{D82DBC73-B9D0-4339-93BC-A6DB0F1A9F1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solidFill>
                <a:srgbClr val="F4F4F4"/>
              </a:solidFill>
              <a:ea typeface="宋体" panose="02010600030101010101" pitchFamily="2" charset="-122"/>
            </a:rPr>
            <a:t>开悟官网</a:t>
          </a:r>
          <a:endParaRPr lang="zh-CN" sz="1600">
            <a:solidFill>
              <a:srgbClr val="F4F4F4"/>
            </a:solidFill>
            <a:ea typeface="宋体" panose="02010600030101010101" pitchFamily="2" charset="-122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（开发中）</a:t>
          </a:r>
          <a:r>
            <a:rPr lang="zh-CN" altLang="en-US" sz="16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/>
          </a:r>
          <a:endParaRPr lang="zh-CN" altLang="en-US" sz="16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gm:t>
    </dgm:pt>
    <dgm:pt modelId="{6A6741CE-940C-4032-AB17-FA7C6FD1674C}" cxnId="{8A3002E9-CFA0-441D-A5E9-3E068B0F26A0}" type="parTrans">
      <dgm:prSet/>
      <dgm:spPr/>
    </dgm:pt>
    <dgm:pt modelId="{33B4735B-195E-4A43-9C55-AFBC1B8038D1}" cxnId="{8A3002E9-CFA0-441D-A5E9-3E068B0F26A0}" type="sibTrans">
      <dgm:prSet/>
      <dgm:spPr/>
    </dgm:pt>
    <dgm:pt modelId="{58ED0B2E-ED27-4A81-960F-A62CFC8A3196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>
              <a:solidFill>
                <a:srgbClr val="F4F4F4"/>
              </a:solidFill>
            </a:rPr>
            <a:t>1.3</a:t>
          </a:r>
          <a:r>
            <a:rPr lang="en-US" sz="1600">
              <a:solidFill>
                <a:srgbClr val="F4F4F4"/>
              </a:solidFill>
            </a:rPr>
            <a:t/>
          </a:r>
          <a:endParaRPr lang="en-US" sz="1600">
            <a:solidFill>
              <a:srgbClr val="F4F4F4"/>
            </a:solidFill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>
              <a:solidFill>
                <a:srgbClr val="F4F4F4"/>
              </a:solidFill>
              <a:ea typeface="宋体" panose="02010600030101010101" pitchFamily="2" charset="-122"/>
            </a:rPr>
            <a:t>开放服务</a:t>
          </a:r>
          <a:r>
            <a:rPr lang="zh-CN" altLang="en-US" sz="16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altLang="en-US" sz="16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D6A08C01-C470-4CEA-B68D-588C507F7443}" cxnId="{30DAEE7F-BE01-43EC-871D-9303E0232008}" type="parTrans">
      <dgm:prSet/>
      <dgm:spPr/>
    </dgm:pt>
    <dgm:pt modelId="{577F34BE-7C3C-4FF8-A82F-D6DFA9D4D30B}" cxnId="{30DAEE7F-BE01-43EC-871D-9303E0232008}" type="sibTrans">
      <dgm:prSet/>
      <dgm:spPr/>
    </dgm:pt>
    <dgm:pt modelId="{14B18B31-268A-487F-B1F0-F0CDB23EB961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solidFill>
                <a:srgbClr val="F4F4F4"/>
              </a:solidFill>
              <a:ea typeface="宋体" panose="02010600030101010101" pitchFamily="2" charset="-122"/>
            </a:rPr>
            <a:t>开放服务首页</a:t>
          </a:r>
          <a:r>
            <a:rPr lang="zh-CN" sz="14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4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57DA1594-12F1-4F20-909C-AEE070FE9FEB}" cxnId="{19EB9E3B-4C4D-4364-8B8B-0CC8D5FC4696}" type="parTrans">
      <dgm:prSet/>
      <dgm:spPr/>
    </dgm:pt>
    <dgm:pt modelId="{7C30C89C-70D0-4B7C-8534-B9283E90ADED}" cxnId="{19EB9E3B-4C4D-4364-8B8B-0CC8D5FC4696}" type="sibTrans">
      <dgm:prSet/>
      <dgm:spPr/>
    </dgm:pt>
    <dgm:pt modelId="{19AF93CE-933A-4EA0-8731-4D10F52ED4C1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移动端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2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0923E256-0E72-47FA-9381-849AC5ACF258}" cxnId="{CD82EC09-E47E-4A21-8FBA-D12FBFC72D20}" type="parTrans">
      <dgm:prSet/>
      <dgm:spPr/>
    </dgm:pt>
    <dgm:pt modelId="{E4C216D5-9CCA-441B-AD73-1660631F370E}" cxnId="{CD82EC09-E47E-4A21-8FBA-D12FBFC72D20}" type="sibTrans">
      <dgm:prSet/>
      <dgm:spPr/>
    </dgm:pt>
    <dgm:pt modelId="{4D326462-BF42-4B63-910B-FAB5728625DB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>
              <a:solidFill>
                <a:srgbClr val="F4F4F4"/>
              </a:solidFill>
            </a:rPr>
            <a:t>pc</a:t>
          </a:r>
          <a:r>
            <a:rPr lang="en-US" sz="1200">
              <a:solidFill>
                <a:srgbClr val="F4F4F4"/>
              </a:solidFill>
            </a:rPr>
            <a:t/>
          </a:r>
          <a:endParaRPr lang="en-US" sz="1200">
            <a:solidFill>
              <a:srgbClr val="F4F4F4"/>
            </a:solidFill>
          </a:endParaRPr>
        </a:p>
      </dgm:t>
    </dgm:pt>
    <dgm:pt modelId="{751E8363-5398-4690-BFF9-7835EDCEBF23}" cxnId="{8ED4B5C0-D680-4E9E-95B0-6731C549C8DE}" type="parTrans">
      <dgm:prSet/>
      <dgm:spPr/>
    </dgm:pt>
    <dgm:pt modelId="{E36F8B8C-EA14-4DF7-AC2A-2FBA6B63990F}" cxnId="{8ED4B5C0-D680-4E9E-95B0-6731C549C8DE}" type="sibTrans">
      <dgm:prSet/>
      <dgm:spPr/>
    </dgm:pt>
    <dgm:pt modelId="{F967BF67-924A-476E-9FE8-EAABA3CB0D2C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手动签署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2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3335E997-7F1B-4269-A753-6DEBC9076D39}" cxnId="{E2B55478-FB4B-4DE1-B60F-C6C6BF6487C0}" type="parTrans">
      <dgm:prSet/>
      <dgm:spPr/>
    </dgm:pt>
    <dgm:pt modelId="{C19C78C4-D742-40F8-B05A-B9418960222C}" cxnId="{E2B55478-FB4B-4DE1-B60F-C6C6BF6487C0}" type="sibTrans">
      <dgm:prSet/>
      <dgm:spPr/>
    </dgm:pt>
    <dgm:pt modelId="{7CB89B33-BCE8-434F-9773-F59EB1470BC0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800">
              <a:solidFill>
                <a:srgbClr val="F4F4F4"/>
              </a:solidFill>
            </a:rPr>
            <a:t>license</a:t>
          </a:r>
          <a:r>
            <a:rPr lang="en-US" sz="800">
              <a:solidFill>
                <a:srgbClr val="F4F4F4"/>
              </a:solidFill>
            </a:rPr>
            <a:t/>
          </a:r>
          <a:endParaRPr lang="en-US" sz="800">
            <a:solidFill>
              <a:srgbClr val="F4F4F4"/>
            </a:solidFill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>
              <a:solidFill>
                <a:srgbClr val="F4F4F4"/>
              </a:solidFill>
              <a:ea typeface="宋体" panose="02010600030101010101" pitchFamily="2" charset="-122"/>
            </a:rPr>
            <a:t>下载</a:t>
          </a:r>
          <a:r>
            <a:rPr lang="zh-CN" altLang="en-US" sz="8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altLang="en-US" sz="8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3D449C21-FEBE-41EB-B102-633622347362}" cxnId="{95131A89-354C-4A71-91BF-E9D9A79F5BC0}" type="parTrans">
      <dgm:prSet/>
      <dgm:spPr/>
    </dgm:pt>
    <dgm:pt modelId="{9979489C-9EBB-4390-9BBC-1F26E8579EFF}" cxnId="{95131A89-354C-4A71-91BF-E9D9A79F5BC0}" type="sibTrans">
      <dgm:prSet/>
      <dgm:spPr/>
    </dgm:pt>
    <dgm:pt modelId="{350B45B7-8935-41A2-A3FE-287D9949A96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solidFill>
                <a:srgbClr val="F4F4F4"/>
              </a:solidFill>
            </a:rPr>
            <a:t>实验平台</a:t>
          </a:r>
          <a:r>
            <a:rPr lang="zh-CN" altLang="en-US" sz="2400">
              <a:solidFill>
                <a:srgbClr val="F4F4F4"/>
              </a:solidFill>
            </a:rPr>
            <a:t/>
          </a:r>
          <a:endParaRPr lang="zh-CN" altLang="en-US" sz="2400">
            <a:solidFill>
              <a:srgbClr val="F4F4F4"/>
            </a:solidFill>
          </a:endParaRPr>
        </a:p>
      </dgm:t>
    </dgm:pt>
    <dgm:pt modelId="{5A9DF959-C46A-4789-8548-D586E5C78DCD}" cxnId="{F3E97C9C-52F5-4629-A68B-F8FB1B1E892B}" type="parTrans">
      <dgm:prSet/>
      <dgm:spPr/>
      <dgm:t>
        <a:bodyPr/>
        <a:p>
          <a:endParaRPr lang="zh-CN" altLang="en-US"/>
        </a:p>
      </dgm:t>
    </dgm:pt>
    <dgm:pt modelId="{1F312132-E8D0-404D-938F-3F31022CCF89}" cxnId="{F3E97C9C-52F5-4629-A68B-F8FB1B1E892B}" type="sibTrans">
      <dgm:prSet/>
      <dgm:spPr/>
      <dgm:t>
        <a:bodyPr/>
        <a:p>
          <a:endParaRPr lang="zh-CN" altLang="en-US"/>
        </a:p>
      </dgm:t>
    </dgm:pt>
    <dgm:pt modelId="{CD7A97F8-D7C7-42D7-B13F-C3B04A659208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>
              <a:solidFill>
                <a:srgbClr val="F4F4F4"/>
              </a:solidFill>
            </a:rPr>
            <a:t>2.6 </a:t>
          </a:r>
          <a:r>
            <a:rPr lang="zh-CN" altLang="en-US" sz="1600">
              <a:solidFill>
                <a:srgbClr val="F4F4F4"/>
              </a:solidFill>
              <a:ea typeface="宋体" panose="02010600030101010101" pitchFamily="2" charset="-122"/>
            </a:rPr>
            <a:t>复赛</a:t>
          </a:r>
          <a:r>
            <a:rPr lang="zh-CN" altLang="en-US" sz="16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altLang="en-US" sz="16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BE8DA81A-C7D4-4414-BB34-8909E936E753}" cxnId="{584E4420-AD72-4A0E-8C2E-8546D2789159}" type="parTrans">
      <dgm:prSet/>
      <dgm:spPr/>
    </dgm:pt>
    <dgm:pt modelId="{A6B7D80B-7305-4AEB-901B-16EE30118F75}" cxnId="{584E4420-AD72-4A0E-8C2E-8546D2789159}" type="sibTrans">
      <dgm:prSet/>
      <dgm:spPr/>
    </dgm:pt>
    <dgm:pt modelId="{B16F3882-4D15-4D30-A4F5-02C3DF5CF62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solidFill>
                <a:srgbClr val="F4F4F4"/>
              </a:solidFill>
              <a:ea typeface="宋体" panose="02010600030101010101" pitchFamily="2" charset="-122"/>
            </a:rPr>
            <a:t>托管对战</a:t>
          </a:r>
          <a:r>
            <a:rPr lang="zh-CN" sz="14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4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54F33A79-191F-488F-A71C-C674BA4BEFBA}" cxnId="{D0176448-7A0C-4627-A63B-9571939D0BD0}" type="parTrans">
      <dgm:prSet/>
      <dgm:spPr/>
    </dgm:pt>
    <dgm:pt modelId="{48E47E13-3767-4B7F-9F5D-D11EBA96DFD6}" cxnId="{D0176448-7A0C-4627-A63B-9571939D0BD0}" type="sibTrans">
      <dgm:prSet/>
      <dgm:spPr/>
    </dgm:pt>
    <dgm:pt modelId="{DBA6DDB7-9EE1-4A79-BF13-91663C012511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详情</a:t>
          </a:r>
          <a:endParaRPr lang="zh-CN" sz="1200">
            <a:solidFill>
              <a:srgbClr val="F4F4F4"/>
            </a:solidFill>
            <a:ea typeface="宋体" panose="02010600030101010101" pitchFamily="2" charset="-122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概况</a:t>
          </a:r>
          <a:r>
            <a:rPr lang="zh-CN" altLang="zh-CN" sz="12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altLang="zh-CN" sz="12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79B410DE-EBD3-4F1B-828B-B46F4FE46806}" cxnId="{95C4478B-09A4-438E-AFC4-BFCF6FD14735}" type="parTrans">
      <dgm:prSet/>
      <dgm:spPr/>
    </dgm:pt>
    <dgm:pt modelId="{6270B612-0067-44D8-AEFA-26F5FF7BAE7C}" cxnId="{95C4478B-09A4-438E-AFC4-BFCF6FD14735}" type="sibTrans">
      <dgm:prSet/>
      <dgm:spPr/>
    </dgm:pt>
    <dgm:pt modelId="{0FEEB000-D965-4EF0-912C-1BF31944C04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全部阵容弹窗</a:t>
          </a: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8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C244A32A-410C-43E3-A1A2-3A2DEE235E30}" cxnId="{42DFB184-73BC-4B7A-A856-02B644AE66AC}" type="parTrans">
      <dgm:prSet/>
      <dgm:spPr/>
    </dgm:pt>
    <dgm:pt modelId="{3CD410D1-8C7A-48FB-9828-80EE7AFF4E95}" cxnId="{42DFB184-73BC-4B7A-A856-02B644AE66AC}" type="sibTrans">
      <dgm:prSet/>
      <dgm:spPr/>
    </dgm:pt>
    <dgm:pt modelId="{BE98ABD0-F244-4138-A25E-2CD84CA3B06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阵容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2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D8BACB0E-9A51-473E-B844-219209F8005B}" cxnId="{09574BC0-CC97-4EA3-BFFE-FEBCCD36C0D4}" type="parTrans">
      <dgm:prSet/>
      <dgm:spPr/>
    </dgm:pt>
    <dgm:pt modelId="{4BDF88AB-770C-4F50-8B95-E3C4F07CDE70}" cxnId="{09574BC0-CC97-4EA3-BFFE-FEBCCD36C0D4}" type="sibTrans">
      <dgm:prSet/>
      <dgm:spPr/>
    </dgm:pt>
    <dgm:pt modelId="{AA1B59FD-522C-4288-B343-4DB2047227C2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>
              <a:solidFill>
                <a:srgbClr val="F4F4F4"/>
              </a:solidFill>
              <a:ea typeface="宋体" panose="02010600030101010101" pitchFamily="2" charset="-122"/>
            </a:rPr>
            <a:t>列表</a:t>
          </a:r>
          <a:r>
            <a:rPr lang="zh-CN" altLang="en-US" sz="12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altLang="en-US" sz="12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DDB2BF6B-C85C-4F13-BB6E-8BA4F5ED6CE4}" cxnId="{893D69D6-BCA5-42C4-A198-6E018BDA1FAE}" type="parTrans">
      <dgm:prSet/>
      <dgm:spPr/>
    </dgm:pt>
    <dgm:pt modelId="{77B23223-65A9-4765-979D-F4F901ECD861}" cxnId="{893D69D6-BCA5-42C4-A198-6E018BDA1FAE}" type="sibTrans">
      <dgm:prSet/>
      <dgm:spPr/>
    </dgm:pt>
    <dgm:pt modelId="{B494767F-0121-4D39-A467-D5B73A001592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创建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2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0F81B463-64F7-4A30-B025-DC996476D206}" cxnId="{96C3136F-42D6-4037-BE91-08E57DBA01A2}" type="parTrans">
      <dgm:prSet/>
      <dgm:spPr/>
    </dgm:pt>
    <dgm:pt modelId="{442AB86E-D00B-4177-881F-F1094688E535}" cxnId="{96C3136F-42D6-4037-BE91-08E57DBA01A2}" type="sibTrans">
      <dgm:prSet/>
      <dgm:spPr/>
    </dgm:pt>
    <dgm:pt modelId="{E096574F-87A8-471A-96E7-A1DC3912764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solidFill>
                <a:srgbClr val="F4F4F4"/>
              </a:solidFill>
              <a:ea typeface="宋体" panose="02010600030101010101" pitchFamily="2" charset="-122"/>
            </a:rPr>
            <a:t>挑战赛</a:t>
          </a:r>
          <a:endParaRPr lang="zh-CN" sz="1400">
            <a:solidFill>
              <a:srgbClr val="F4F4F4"/>
            </a:solidFill>
            <a:ea typeface="宋体" panose="02010600030101010101" pitchFamily="2" charset="-122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solidFill>
                <a:srgbClr val="F4F4F4"/>
              </a:solidFill>
              <a:ea typeface="宋体" panose="02010600030101010101" pitchFamily="2" charset="-122"/>
            </a:rPr>
            <a:t>天梯赛</a:t>
          </a:r>
          <a:r>
            <a:rPr lang="zh-CN" altLang="en-US" sz="14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altLang="en-US" sz="14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708065B5-9741-4F18-9FA6-F2174D06C007}" cxnId="{4C0209F5-D589-4633-B31C-31881EACFD81}" type="parTrans">
      <dgm:prSet/>
      <dgm:spPr/>
    </dgm:pt>
    <dgm:pt modelId="{B79038F9-6F38-41E1-8823-EFF15B45C5C1}" cxnId="{4C0209F5-D589-4633-B31C-31881EACFD81}" type="sibTrans">
      <dgm:prSet/>
      <dgm:spPr/>
    </dgm:pt>
    <dgm:pt modelId="{9320B492-0F0E-4A68-8564-4F9CB447FCE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详情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2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87A9A75B-A154-4716-832B-25AE31496672}" cxnId="{0F4A47C8-4687-4966-ACB1-EA2D45FA8A01}" type="parTrans">
      <dgm:prSet/>
      <dgm:spPr/>
    </dgm:pt>
    <dgm:pt modelId="{02859AAB-6027-4033-ACF0-63079D601FC1}" cxnId="{0F4A47C8-4687-4966-ACB1-EA2D45FA8A01}" type="sibTrans">
      <dgm:prSet/>
      <dgm:spPr/>
    </dgm:pt>
    <dgm:pt modelId="{DBCD9FD8-06D0-44A3-9634-ED7821E62FB8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列表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/>
          </a:r>
          <a:endParaRPr lang="zh-CN" sz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gm:t>
    </dgm:pt>
    <dgm:pt modelId="{7243BBBC-0E9C-45AA-A3B1-0794F05BFCDB}" cxnId="{4FE86A85-C78E-4F94-9569-A300FC362AF8}" type="parTrans">
      <dgm:prSet/>
      <dgm:spPr/>
    </dgm:pt>
    <dgm:pt modelId="{199AE442-DEE5-4C6E-9F6D-87D4CEAE5980}" cxnId="{4FE86A85-C78E-4F94-9569-A300FC362AF8}" type="sibTrans">
      <dgm:prSet/>
      <dgm:spPr/>
    </dgm:pt>
    <dgm:pt modelId="{0536A5E0-C785-4514-9D43-93B9D0067995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创建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/>
          </a:r>
          <a:endParaRPr lang="zh-CN" sz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gm:t>
    </dgm:pt>
    <dgm:pt modelId="{BFF09F8F-A9E6-4D23-A138-711E9999C26A}" cxnId="{72B2266A-E0FF-41EA-BE9A-42F0FB8301FD}" type="parTrans">
      <dgm:prSet/>
      <dgm:spPr/>
    </dgm:pt>
    <dgm:pt modelId="{74085AD4-E9FB-4B6F-9BEB-EF600E21DBB4}" cxnId="{72B2266A-E0FF-41EA-BE9A-42F0FB8301FD}" type="sibTrans">
      <dgm:prSet/>
      <dgm:spPr/>
    </dgm:pt>
    <dgm:pt modelId="{7EF990EF-6B6B-4979-B990-37A8A2110A9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>熟悉比赛流程</a:t>
          </a: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9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8312B72F-169D-44D8-ADC7-285B1772904B}" cxnId="{1806768E-5FDE-4E86-A34D-42E1CF13B7A9}" type="parTrans">
      <dgm:prSet/>
      <dgm:spPr/>
    </dgm:pt>
    <dgm:pt modelId="{B320D160-E8AE-47B1-A623-D5B6BF8AC763}" cxnId="{1806768E-5FDE-4E86-A34D-42E1CF13B7A9}" type="sibTrans">
      <dgm:prSet/>
      <dgm:spPr/>
    </dgm:pt>
    <dgm:pt modelId="{7FC7C898-19E0-4F8B-97C5-C8725FDA627B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>
              <a:solidFill>
                <a:srgbClr val="F4F4F4"/>
              </a:solidFill>
            </a:rPr>
            <a:t>2.5 </a:t>
          </a:r>
          <a:r>
            <a:rPr lang="zh-CN" altLang="en-US" sz="1600">
              <a:solidFill>
                <a:srgbClr val="F4F4F4"/>
              </a:solidFill>
              <a:ea typeface="宋体" panose="02010600030101010101" pitchFamily="2" charset="-122"/>
            </a:rPr>
            <a:t>教学</a:t>
          </a:r>
          <a:r>
            <a:rPr lang="zh-CN" altLang="en-US" sz="16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altLang="en-US" sz="16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714B6A6D-EAAC-4BAB-83BD-DCB47B4254C3}" cxnId="{630EA077-15FD-4B0A-A384-EAE510FA78B0}" type="parTrans">
      <dgm:prSet/>
      <dgm:spPr/>
      <dgm:t>
        <a:bodyPr/>
        <a:p>
          <a:endParaRPr lang="zh-CN" altLang="en-US"/>
        </a:p>
      </dgm:t>
    </dgm:pt>
    <dgm:pt modelId="{C8794775-0C20-4714-AF39-5FEA953315D3}" cxnId="{630EA077-15FD-4B0A-A384-EAE510FA78B0}" type="sibTrans">
      <dgm:prSet/>
      <dgm:spPr/>
      <dgm:t>
        <a:bodyPr/>
        <a:p>
          <a:endParaRPr lang="zh-CN" altLang="en-US"/>
        </a:p>
      </dgm:t>
    </dgm:pt>
    <dgm:pt modelId="{54C3E85C-D519-460C-A7C3-20FF999C7BC6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solidFill>
                <a:srgbClr val="F4F4F4"/>
              </a:solidFill>
              <a:ea typeface="宋体" panose="02010600030101010101" pitchFamily="2" charset="-122"/>
            </a:rPr>
            <a:t>提测</a:t>
          </a:r>
          <a:r>
            <a:rPr lang="zh-CN" sz="14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4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5504C2A0-47A3-474F-B8D5-526B57638540}" cxnId="{0861C3FA-7834-4E29-86FD-847882E2EF58}" type="parTrans">
      <dgm:prSet/>
      <dgm:spPr/>
    </dgm:pt>
    <dgm:pt modelId="{54C10444-0EC3-49E4-B5D3-48498A244CD5}" cxnId="{0861C3FA-7834-4E29-86FD-847882E2EF58}" type="sibTrans">
      <dgm:prSet/>
      <dgm:spPr/>
    </dgm:pt>
    <dgm:pt modelId="{BADC9F71-DCB0-4F70-A985-EE10CE682D7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600">
              <a:solidFill>
                <a:srgbClr val="F4F4F4"/>
              </a:solidFill>
            </a:rPr>
            <a:t>2.5.2</a:t>
          </a:r>
          <a:r>
            <a:rPr lang="zh-CN" altLang="en-US" sz="800">
              <a:solidFill>
                <a:srgbClr val="F4F4F4"/>
              </a:solidFill>
              <a:ea typeface="宋体" panose="02010600030101010101" pitchFamily="2" charset="-122"/>
            </a:rPr>
            <a:t>独立提测</a:t>
          </a:r>
          <a:r>
            <a:rPr lang="zh-CN" altLang="en-US" sz="8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altLang="en-US" sz="8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A12253F1-6C48-4C6C-96B3-A64812821335}" cxnId="{BB14B09C-F591-449D-9803-BFC7EA970302}" type="parTrans">
      <dgm:prSet/>
      <dgm:spPr/>
    </dgm:pt>
    <dgm:pt modelId="{D7E3DFF8-C989-4284-BFD7-F9081CB8CE23}" cxnId="{BB14B09C-F591-449D-9803-BFC7EA970302}" type="sibTrans">
      <dgm:prSet/>
      <dgm:spPr/>
    </dgm:pt>
    <dgm:pt modelId="{38AD7539-3757-452E-929B-1A3D22A259B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600">
              <a:solidFill>
                <a:srgbClr val="F4F4F4"/>
              </a:solidFill>
            </a:rPr>
            <a:t>2.5.1</a:t>
          </a:r>
          <a:r>
            <a:rPr lang="en-US" altLang="en-US" sz="6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en-US" altLang="en-US" sz="6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61112725-D834-4E54-A86D-7EC7FE27BE0B}" cxnId="{A15FB475-2CFF-4E44-B5C1-9DBCEBCF6539}" type="parTrans">
      <dgm:prSet/>
      <dgm:spPr/>
    </dgm:pt>
    <dgm:pt modelId="{2663833F-1068-4C06-BD9E-968BE126DAAF}" cxnId="{A15FB475-2CFF-4E44-B5C1-9DBCEBCF6539}" type="sibTrans">
      <dgm:prSet/>
      <dgm:spPr/>
    </dgm:pt>
    <dgm:pt modelId="{E8FBE8DF-9EB8-48EE-9479-FFAC440D6969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solidFill>
                <a:srgbClr val="F4F4F4"/>
              </a:solidFill>
              <a:ea typeface="宋体" panose="02010600030101010101" pitchFamily="2" charset="-122"/>
            </a:rPr>
            <a:t>开发</a:t>
          </a:r>
          <a:r>
            <a:rPr lang="zh-CN" sz="16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6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D561BA1E-28A7-4C73-BF88-A56C2860ADE4}" cxnId="{11A5823E-D2FC-44BB-8543-43A0A073717B}" type="parTrans">
      <dgm:prSet/>
      <dgm:spPr/>
    </dgm:pt>
    <dgm:pt modelId="{E1936315-5D67-4002-AB83-42C94591B343}" cxnId="{11A5823E-D2FC-44BB-8543-43A0A073717B}" type="sibTrans">
      <dgm:prSet/>
      <dgm:spPr/>
    </dgm:pt>
    <dgm:pt modelId="{A0B3AE09-63F2-4DDF-BE51-D321F50E9C5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>比赛优化变更</a:t>
          </a: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0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43F7813C-F211-44F2-89D7-A32D25A5C7A4}" cxnId="{D505755D-CA8E-4280-ACFE-0EF495BC36B3}" type="parTrans">
      <dgm:prSet/>
      <dgm:spPr/>
    </dgm:pt>
    <dgm:pt modelId="{71365AC6-3A48-436A-B8CE-D7979FC218B8}" cxnId="{D505755D-CA8E-4280-ACFE-0EF495BC36B3}" type="sibTrans">
      <dgm:prSet/>
      <dgm:spPr/>
    </dgm:pt>
    <dgm:pt modelId="{21145F75-4293-4CD3-96E2-D6BB05E3582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rgbClr val="F4F4F4"/>
              </a:solidFill>
              <a:ea typeface="宋体" panose="02010600030101010101" pitchFamily="2" charset="-122"/>
            </a:rPr>
            <a:t>去除</a:t>
          </a:r>
          <a:r>
            <a:rPr lang="zh-CN">
              <a:solidFill>
                <a:srgbClr val="F4F4F4"/>
              </a:solidFill>
              <a:ea typeface="宋体" panose="02010600030101010101" pitchFamily="2" charset="-122"/>
            </a:rPr>
            <a:t>模型名称</a:t>
          </a:r>
          <a:r>
            <a:rPr lang="zh-CN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76D9C748-7827-44B2-8D39-3ED045A037FF}" cxnId="{3DBB8F25-5BE2-4F52-9C06-57C05E283D79}" type="parTrans">
      <dgm:prSet/>
      <dgm:spPr/>
    </dgm:pt>
    <dgm:pt modelId="{368FB1A8-E5C1-44F7-8D70-0F3E73061429}" cxnId="{3DBB8F25-5BE2-4F52-9C06-57C05E283D79}" type="sibTrans">
      <dgm:prSet/>
      <dgm:spPr/>
    </dgm:pt>
    <dgm:pt modelId="{CCD84868-C459-4321-A919-4088F361140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添加</a:t>
          </a: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结束时间</a:t>
          </a: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8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F0A06334-68AE-487C-BF23-24270088F9AD}" cxnId="{7330DFC7-DBB9-4B3A-868D-C48A60FF0DAA}" type="parTrans">
      <dgm:prSet/>
      <dgm:spPr/>
    </dgm:pt>
    <dgm:pt modelId="{E4A64588-A0AF-4302-BFFA-B2B334F9D50D}" cxnId="{7330DFC7-DBB9-4B3A-868D-C48A60FF0DAA}" type="sibTrans">
      <dgm:prSet/>
      <dgm:spPr/>
    </dgm:pt>
    <dgm:pt modelId="{8CBB3A99-058A-41B6-94B7-A54FA7974743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课程</a:t>
          </a: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环境配置</a:t>
          </a: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8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9445012E-80C7-4DDA-A747-A9E44D39B9D8}" cxnId="{8A550157-7D4A-4F94-A77C-3AA1B54247B9}" type="parTrans">
      <dgm:prSet/>
      <dgm:spPr/>
    </dgm:pt>
    <dgm:pt modelId="{7618F05A-54AB-4DDA-A5AF-65728208EC93}" cxnId="{8A550157-7D4A-4F94-A77C-3AA1B54247B9}" type="sibTrans">
      <dgm:prSet/>
      <dgm:spPr/>
    </dgm:pt>
    <dgm:pt modelId="{2A2AEDB6-DE9C-42A6-B2CE-3B970BC21C6C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比赛</a:t>
          </a: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添加时区</a:t>
          </a: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8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8D49085F-0E23-4BD6-9A46-4B768D711057}" cxnId="{78DAA433-856E-495A-BBC6-9DA0034E6592}" type="parTrans">
      <dgm:prSet/>
      <dgm:spPr/>
    </dgm:pt>
    <dgm:pt modelId="{A662F896-63C6-4C66-827A-EBE9E08FB7B7}" cxnId="{78DAA433-856E-495A-BBC6-9DA0034E6592}" type="sibTrans">
      <dgm:prSet/>
      <dgm:spPr/>
    </dgm:pt>
    <dgm:pt modelId="{AC21DA83-5A91-4408-BDFC-D57169473FD6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国际化</a:t>
          </a:r>
          <a:r>
            <a:rPr lang="zh-CN" sz="9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/>
          </a:r>
          <a:endParaRPr lang="zh-CN" sz="9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gm:t>
    </dgm:pt>
    <dgm:pt modelId="{1D0076D9-6F6D-46E4-A2BF-371B0A8D1204}" cxnId="{3C99DD75-D0CB-40B7-AD51-6D337B24D772}" type="parTrans">
      <dgm:prSet/>
      <dgm:spPr/>
    </dgm:pt>
    <dgm:pt modelId="{27DECCBA-9C19-4663-8E1A-595582117EBD}" cxnId="{3C99DD75-D0CB-40B7-AD51-6D337B24D772}" type="sibTrans">
      <dgm:prSet/>
      <dgm:spPr/>
    </dgm:pt>
    <dgm:pt modelId="{2F8CEE9E-BAA8-4D7C-BAC7-62994BA38A8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000">
              <a:solidFill>
                <a:srgbClr val="F4F4F4"/>
              </a:solidFill>
              <a:sym typeface="+mn-ea"/>
            </a:rPr>
            <a:t>公</a:t>
          </a:r>
          <a:r>
            <a:rPr lang="zh-CN" sz="10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共组件</a:t>
          </a:r>
          <a:r>
            <a:rPr lang="zh-CN" sz="10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/>
          </a:r>
          <a:endParaRPr lang="zh-CN" sz="10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gm:t>
    </dgm:pt>
    <dgm:pt modelId="{C344AB37-4C77-44F7-A41F-A5B92599CCA5}" cxnId="{98BAEEC0-33F5-4A1B-84D1-1D40C948A08B}" type="parTrans">
      <dgm:prSet/>
      <dgm:spPr/>
    </dgm:pt>
    <dgm:pt modelId="{3EF9B0CC-8301-41FF-8B9E-36D7E05E8528}" cxnId="{98BAEEC0-33F5-4A1B-84D1-1D40C948A08B}" type="sibTrans">
      <dgm:prSet/>
      <dgm:spPr/>
    </dgm:pt>
    <dgm:pt modelId="{36238A7E-075D-4902-9545-961CC2804EB0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800">
              <a:solidFill>
                <a:srgbClr val="F4F4F4"/>
              </a:solidFill>
              <a:sym typeface="+mn-ea"/>
            </a:rPr>
            <a:t>组</a:t>
          </a:r>
          <a:r>
            <a:rPr lang="zh-CN" sz="8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织删除组件升级</a:t>
          </a:r>
          <a:r>
            <a:rPr lang="zh-CN" sz="8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/>
          </a:r>
          <a:endParaRPr lang="zh-CN" sz="8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gm:t>
    </dgm:pt>
    <dgm:pt modelId="{2098B464-21E7-4734-8D5F-3872030479CF}" cxnId="{11EFE254-3D14-46AD-BC93-FC331C2A013F}" type="parTrans">
      <dgm:prSet/>
      <dgm:spPr/>
    </dgm:pt>
    <dgm:pt modelId="{6DB61E0F-BDD9-4E44-BF0C-4B6F47FAD67E}" cxnId="{11EFE254-3D14-46AD-BC93-FC331C2A013F}" type="sibTrans">
      <dgm:prSet/>
      <dgm:spPr/>
    </dgm:pt>
    <dgm:pt modelId="{B4F2DF39-F03C-4536-BB1F-AE70C8F43F79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olidFill>
                <a:srgbClr val="F4F4F4"/>
              </a:solidFill>
              <a:sym typeface="+mn-ea"/>
            </a:rPr>
            <a:t>教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学管理</a:t>
          </a:r>
          <a:r>
            <a:rPr sz="1200">
              <a:solidFill>
                <a:srgbClr val="F4F4F4"/>
              </a:solidFill>
              <a:sym typeface="+mn-ea"/>
            </a:rPr>
            <a:t>权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限增强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/>
          </a:r>
          <a:endParaRPr lang="zh-CN" sz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gm:t>
    </dgm:pt>
    <dgm:pt modelId="{A4D5DCC3-BE48-45F9-A3D8-62B2B484D643}" cxnId="{A7E0B70B-3877-4499-A4B0-D9A65B6524AA}" type="parTrans">
      <dgm:prSet/>
      <dgm:spPr/>
    </dgm:pt>
    <dgm:pt modelId="{800A9464-08E9-4D59-AB77-4AE0DBEECAA3}" cxnId="{A7E0B70B-3877-4499-A4B0-D9A65B6524AA}" type="sibTrans">
      <dgm:prSet/>
      <dgm:spPr/>
    </dgm:pt>
    <dgm:pt modelId="{89D9C3EB-BDF2-4473-A53A-61969CF78A11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olidFill>
                <a:srgbClr val="F4F4F4"/>
              </a:solidFill>
              <a:sym typeface="+mn-ea"/>
            </a:rPr>
            <a:t>院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校管理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/>
          </a:r>
          <a:endParaRPr lang="zh-CN" sz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gm:t>
    </dgm:pt>
    <dgm:pt modelId="{3AB82587-254C-4E08-AE3A-2ED803208B17}" cxnId="{387C6CCE-0C7B-433D-B552-6DD414643F17}" type="parTrans">
      <dgm:prSet/>
      <dgm:spPr/>
    </dgm:pt>
    <dgm:pt modelId="{97739273-3F22-4FC3-B5D4-FAE0126E6802}" cxnId="{387C6CCE-0C7B-433D-B552-6DD414643F17}" type="sibTrans">
      <dgm:prSet/>
      <dgm:spPr/>
    </dgm:pt>
    <dgm:pt modelId="{E1A14C41-882C-46AF-8C57-940BD2897F03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olidFill>
                <a:srgbClr val="F4F4F4"/>
              </a:solidFill>
              <a:sym typeface="+mn-ea"/>
            </a:rPr>
            <a:t>课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程管理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/>
          </a:r>
          <a:endParaRPr lang="zh-CN" sz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gm:t>
    </dgm:pt>
    <dgm:pt modelId="{4B553B4C-DA41-4564-B2D6-BBBBD08EF86E}" cxnId="{157A9D4E-8074-4369-8002-2A8B8FA9658C}" type="parTrans">
      <dgm:prSet/>
      <dgm:spPr/>
    </dgm:pt>
    <dgm:pt modelId="{9E49017D-DA81-4238-9932-322399B51A4C}" cxnId="{157A9D4E-8074-4369-8002-2A8B8FA9658C}" type="sibTrans">
      <dgm:prSet/>
      <dgm:spPr/>
    </dgm:pt>
    <dgm:pt modelId="{75010ED8-8E51-4E24-B60D-903E4E6B35D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我的课程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/>
          </a:r>
          <a:endParaRPr lang="zh-CN" sz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gm:t>
    </dgm:pt>
    <dgm:pt modelId="{5FE3566B-7748-4CE5-9470-D2146E25F8DB}" cxnId="{4A47FF5F-43AE-4DFB-ABA7-80CB43B5E14F}" type="parTrans">
      <dgm:prSet/>
      <dgm:spPr/>
    </dgm:pt>
    <dgm:pt modelId="{85794070-A9C1-49DC-9691-A00EA31372B6}" cxnId="{4A47FF5F-43AE-4DFB-ABA7-80CB43B5E14F}" type="sibTrans">
      <dgm:prSet/>
      <dgm:spPr/>
    </dgm:pt>
    <dgm:pt modelId="{E4883731-A635-4FAA-8537-A27F5DFF7D3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olidFill>
                <a:srgbClr val="F4F4F4"/>
              </a:solidFill>
              <a:sym typeface="+mn-ea"/>
            </a:rPr>
            <a:t>战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队管理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/>
          </a:r>
          <a:endParaRPr lang="zh-CN" sz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gm:t>
    </dgm:pt>
    <dgm:pt modelId="{8EA5A222-0CE7-420E-8962-B15BE79DE527}" cxnId="{5290733B-744C-41D7-AD56-5012B3DC47CF}" type="parTrans">
      <dgm:prSet/>
      <dgm:spPr/>
    </dgm:pt>
    <dgm:pt modelId="{36F5E7B5-6B15-40D8-8F00-4944E3154E95}" cxnId="{5290733B-744C-41D7-AD56-5012B3DC47CF}" type="sibTrans">
      <dgm:prSet/>
      <dgm:spPr/>
    </dgm:pt>
    <dgm:pt modelId="{C26404BF-C16A-4601-91BD-5BF9BBB3381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olidFill>
                <a:srgbClr val="F4F4F4"/>
              </a:solidFill>
              <a:sym typeface="+mn-ea"/>
            </a:rPr>
            <a:t>我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的战队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/>
          </a:r>
          <a:endParaRPr lang="zh-CN" sz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gm:t>
    </dgm:pt>
    <dgm:pt modelId="{825E4DE0-6C4D-4556-8F82-7B06AC9CE999}" cxnId="{748D73D8-43A0-462A-940D-C021DCB8EDC5}" type="parTrans">
      <dgm:prSet/>
      <dgm:spPr/>
    </dgm:pt>
    <dgm:pt modelId="{CD3F787C-2B57-4539-BEEF-C74ADD21B6BB}" cxnId="{748D73D8-43A0-462A-940D-C021DCB8EDC5}" type="sibTrans">
      <dgm:prSet/>
      <dgm:spPr/>
    </dgm:pt>
    <dgm:pt modelId="{9B0C4753-E5FF-486C-8B0B-C25EEAF1B07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配额</a:t>
          </a:r>
          <a:r>
            <a:rPr lang="zh-CN" sz="9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展示</a:t>
          </a:r>
          <a:r>
            <a:rPr lang="zh-CN" sz="9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/>
          </a:r>
          <a:endParaRPr lang="zh-CN" sz="9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gm:t>
    </dgm:pt>
    <dgm:pt modelId="{7C04A773-3721-4011-929C-C5B4EFD5A42C}" cxnId="{A9A7316E-6015-41F9-8195-4D94FA028976}" type="parTrans">
      <dgm:prSet/>
      <dgm:spPr/>
    </dgm:pt>
    <dgm:pt modelId="{8D3B84B7-2C8A-4CAA-B4CE-B6678B5A3DC4}" cxnId="{A9A7316E-6015-41F9-8195-4D94FA028976}" type="sibTrans">
      <dgm:prSet/>
      <dgm:spPr/>
    </dgm:pt>
    <dgm:pt modelId="{C3E95E2F-7CC9-46A3-AA63-F7C3150A4627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solidFill>
                <a:srgbClr val="F4F4F4"/>
              </a:solidFill>
              <a:ea typeface="宋体" panose="02010600030101010101" pitchFamily="2" charset="-122"/>
            </a:rPr>
            <a:t>技术</a:t>
          </a:r>
          <a:r>
            <a:rPr lang="zh-CN" sz="16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600">
            <a:solidFill>
              <a:srgbClr val="F4F4F4"/>
            </a:solidFill>
            <a:ea typeface="宋体" panose="02010600030101010101" pitchFamily="2" charset="-122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solidFill>
                <a:srgbClr val="F4F4F4"/>
              </a:solidFill>
              <a:ea typeface="宋体" panose="02010600030101010101" pitchFamily="2" charset="-122"/>
            </a:rPr>
            <a:t>文档</a:t>
          </a:r>
          <a:r>
            <a:rPr lang="zh-CN" sz="16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6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727A5E1A-6F19-4CAD-923B-ED46ECF36FE2}" cxnId="{FEDD52E5-0B27-4096-9CA2-AD1581BA591E}" type="parTrans">
      <dgm:prSet/>
      <dgm:spPr/>
    </dgm:pt>
    <dgm:pt modelId="{78668DB3-2650-4D67-9171-B29A91124E1A}" cxnId="{FEDD52E5-0B27-4096-9CA2-AD1581BA591E}" type="sibTrans">
      <dgm:prSet/>
      <dgm:spPr/>
    </dgm:pt>
    <dgm:pt modelId="{BCBEBE1C-698C-406E-AFE7-1454DC1F6340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>个人信息</a:t>
          </a: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0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CEC095BD-78F4-416C-90EB-840A45088575}" cxnId="{17CB7EEC-4CC0-472E-8CC6-2554C0B95AF7}" type="parTrans">
      <dgm:prSet/>
      <dgm:spPr/>
    </dgm:pt>
    <dgm:pt modelId="{24CD9600-1062-4E69-AB8D-77C6C82ED9F5}" cxnId="{17CB7EEC-4CC0-472E-8CC6-2554C0B95AF7}" type="sibTrans">
      <dgm:prSet/>
      <dgm:spPr/>
    </dgm:pt>
    <dgm:pt modelId="{D863CE90-8165-4C3F-8931-EE8E60BA52E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>我的战队</a:t>
          </a: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0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7C2668E4-E020-48D3-9451-0DD1CB471F0A}" cxnId="{5E2D464B-E003-4ECA-B7E0-47DB653DDD20}" type="parTrans">
      <dgm:prSet/>
      <dgm:spPr/>
    </dgm:pt>
    <dgm:pt modelId="{8561DFEB-AB34-4409-B2F2-B2382EA34039}" cxnId="{5E2D464B-E003-4ECA-B7E0-47DB653DDD20}" type="sibTrans">
      <dgm:prSet/>
      <dgm:spPr/>
    </dgm:pt>
    <dgm:pt modelId="{058E5862-1163-4982-85EB-9BE9C81FE58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rgbClr val="F4F4F4"/>
              </a:solidFill>
            </a:rPr>
            <a:t>2.3</a:t>
          </a:r>
          <a:r>
            <a:rPr lang="en-US">
              <a:solidFill>
                <a:srgbClr val="F4F4F4"/>
              </a:solidFill>
            </a:rPr>
            <a:t/>
          </a:r>
          <a:endParaRPr lang="en-US">
            <a:solidFill>
              <a:srgbClr val="F4F4F4"/>
            </a:solidFill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rgbClr val="F4F4F4"/>
              </a:solidFill>
              <a:ea typeface="宋体" panose="02010600030101010101" pitchFamily="2" charset="-122"/>
            </a:rPr>
            <a:t>天梯赛重构</a:t>
          </a:r>
          <a:r>
            <a:rPr lang="zh-CN" altLang="en-US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altLang="en-US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FBCD8E74-8F6B-4DBD-B65E-0440D0212E07}" cxnId="{910371FC-66C0-4736-9794-28C1214143E7}" type="parTrans">
      <dgm:prSet/>
      <dgm:spPr/>
    </dgm:pt>
    <dgm:pt modelId="{F7949D77-2F55-4C43-B2C6-2AB0DCD699B2}" cxnId="{910371FC-66C0-4736-9794-28C1214143E7}" type="sibTrans">
      <dgm:prSet/>
      <dgm:spPr/>
    </dgm:pt>
    <dgm:pt modelId="{0BC9D165-4B73-4BD7-ABA8-F35B7F64B5CC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当前场次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2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C7A6877A-38D0-40E4-A8CB-83F0C3B24E99}" cxnId="{0FFA0734-0972-43DE-A64E-F708D9B9C54D}" type="parTrans">
      <dgm:prSet/>
      <dgm:spPr/>
    </dgm:pt>
    <dgm:pt modelId="{D315D387-EB94-488D-81BD-1789192756A0}" cxnId="{0FFA0734-0972-43DE-A64E-F708D9B9C54D}" type="sibTrans">
      <dgm:prSet/>
      <dgm:spPr/>
    </dgm:pt>
    <dgm:pt modelId="{0686273E-E95C-4450-9EAA-421E5469C782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基础详情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/>
          </a:r>
          <a:endParaRPr lang="zh-CN" sz="1200">
            <a:solidFill>
              <a:srgbClr val="F4F4F4"/>
            </a:solidFill>
            <a:ea typeface="宋体" panose="02010600030101010101" pitchFamily="2" charset="-122"/>
          </a:endParaRPr>
        </a:p>
      </dgm:t>
    </dgm:pt>
    <dgm:pt modelId="{B14872A0-8DE1-45F9-BEEC-39E378B34DDF}" cxnId="{A0CAE931-5EE4-4829-82FA-C5B2212C5BD7}" type="parTrans">
      <dgm:prSet/>
      <dgm:spPr/>
    </dgm:pt>
    <dgm:pt modelId="{D4C67DAA-6F74-442D-A833-03618C6F639A}" cxnId="{A0CAE931-5EE4-4829-82FA-C5B2212C5BD7}" type="sibTrans">
      <dgm:prSet/>
      <dgm:spPr/>
    </dgm:pt>
    <dgm:pt modelId="{F4CF7D25-EC55-4CC2-A191-A180F9892444}" type="pres">
      <dgm:prSet presAssocID="{3ED11FAF-F249-4AD8-81EE-DE1AF2564EB5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86628150-E81F-407C-BBDA-DD41D73A1D58}" type="pres">
      <dgm:prSet presAssocID="{279B103B-3EF0-4EBD-866E-85F63AE29D65}" presName="vertOne" presStyleCnt="0"/>
      <dgm:spPr/>
    </dgm:pt>
    <dgm:pt modelId="{70E11759-2403-454F-AA72-C47A7039B843}" type="pres">
      <dgm:prSet presAssocID="{279B103B-3EF0-4EBD-866E-85F63AE29D65}" presName="txOne" presStyleLbl="node0" presStyleIdx="0" presStyleCnt="1">
        <dgm:presLayoutVars>
          <dgm:chPref val="3"/>
        </dgm:presLayoutVars>
      </dgm:prSet>
      <dgm:spPr/>
    </dgm:pt>
    <dgm:pt modelId="{BBBCE7EB-C57C-467B-90FF-ADA7EBD4EAE6}" type="pres">
      <dgm:prSet presAssocID="{279B103B-3EF0-4EBD-866E-85F63AE29D65}" presName="parTransOne" presStyleCnt="0"/>
      <dgm:spPr/>
    </dgm:pt>
    <dgm:pt modelId="{AC5D52D0-4933-4D7F-A8E4-251E11D165BA}" type="pres">
      <dgm:prSet presAssocID="{279B103B-3EF0-4EBD-866E-85F63AE29D65}" presName="horzOne" presStyleCnt="0"/>
      <dgm:spPr/>
    </dgm:pt>
    <dgm:pt modelId="{2F22A9FF-CE09-42AD-82D8-0121F6D1B4DC}" type="pres">
      <dgm:prSet presAssocID="{4B6826B2-0176-4E61-AD28-15F6D99E52E3}" presName="vertTwo" presStyleCnt="0"/>
      <dgm:spPr/>
    </dgm:pt>
    <dgm:pt modelId="{119B849C-A7FD-43FA-BD91-2F5CA64DE2D3}" type="pres">
      <dgm:prSet presAssocID="{4B6826B2-0176-4E61-AD28-15F6D99E52E3}" presName="txTwo" presStyleLbl="node2" presStyleIdx="0" presStyleCnt="3">
        <dgm:presLayoutVars>
          <dgm:chPref val="3"/>
        </dgm:presLayoutVars>
      </dgm:prSet>
      <dgm:spPr/>
    </dgm:pt>
    <dgm:pt modelId="{23B576F0-18D8-454B-BF03-7942ED931E17}" type="pres">
      <dgm:prSet presAssocID="{4B6826B2-0176-4E61-AD28-15F6D99E52E3}" presName="parTransTwo" presStyleCnt="0"/>
      <dgm:spPr/>
    </dgm:pt>
    <dgm:pt modelId="{C9A24E57-421A-4605-9E3A-796AE645DD6F}" type="pres">
      <dgm:prSet presAssocID="{4B6826B2-0176-4E61-AD28-15F6D99E52E3}" presName="horzTwo" presStyleCnt="0"/>
      <dgm:spPr/>
    </dgm:pt>
    <dgm:pt modelId="{3D9153B5-C4D9-4C58-83F8-4A308E191D99}" type="pres">
      <dgm:prSet presAssocID="{50D42EE3-F76C-49E3-89AA-88B20DF1824D}" presName="vertThree" presStyleCnt="0"/>
      <dgm:spPr/>
    </dgm:pt>
    <dgm:pt modelId="{FE28072F-5A5F-4D43-8891-38C5EF93715E}" type="pres">
      <dgm:prSet presAssocID="{50D42EE3-F76C-49E3-89AA-88B20DF1824D}" presName="txThree" presStyleLbl="node3" presStyleIdx="0" presStyleCnt="6">
        <dgm:presLayoutVars>
          <dgm:chPref val="3"/>
        </dgm:presLayoutVars>
      </dgm:prSet>
      <dgm:spPr/>
    </dgm:pt>
    <dgm:pt modelId="{AE2D217E-3800-4B57-A2DA-2C5337A4259D}" type="pres">
      <dgm:prSet presAssocID="{50D42EE3-F76C-49E3-89AA-88B20DF1824D}" presName="parTransThree" presStyleCnt="0"/>
      <dgm:spPr/>
    </dgm:pt>
    <dgm:pt modelId="{5E67DE3B-A665-4813-87CA-6CCF5847F102}" type="pres">
      <dgm:prSet presAssocID="{50D42EE3-F76C-49E3-89AA-88B20DF1824D}" presName="horzThree" presStyleCnt="0"/>
      <dgm:spPr/>
    </dgm:pt>
    <dgm:pt modelId="{36F4BB9C-98A4-4B74-BD38-1E7B13DF144A}" type="pres">
      <dgm:prSet presAssocID="{AF998074-A1D4-4A81-AA95-F952ADF64185}" presName="vertFour" presStyleCnt="0">
        <dgm:presLayoutVars>
          <dgm:chPref val="3"/>
        </dgm:presLayoutVars>
      </dgm:prSet>
      <dgm:spPr/>
    </dgm:pt>
    <dgm:pt modelId="{67EEC57B-323B-4B02-B8E0-ED135EC51361}" type="pres">
      <dgm:prSet presAssocID="{AF998074-A1D4-4A81-AA95-F952ADF64185}" presName="txFour" presStyleLbl="node4" presStyleIdx="0" presStyleCnt="48">
        <dgm:presLayoutVars>
          <dgm:chPref val="3"/>
        </dgm:presLayoutVars>
      </dgm:prSet>
      <dgm:spPr/>
    </dgm:pt>
    <dgm:pt modelId="{14DFD6A2-0919-4A1F-89A7-C35AAE01DB6A}" type="pres">
      <dgm:prSet presAssocID="{AF998074-A1D4-4A81-AA95-F952ADF64185}" presName="horzFour" presStyleCnt="0"/>
      <dgm:spPr/>
    </dgm:pt>
    <dgm:pt modelId="{E067BC31-7363-4DDF-9290-97F638593235}" type="pres">
      <dgm:prSet presAssocID="{5ABB73E9-0D01-4931-82B7-E0734EEB1394}" presName="sibSpaceFour" presStyleCnt="0"/>
      <dgm:spPr/>
    </dgm:pt>
    <dgm:pt modelId="{C0687FB0-EAC1-493D-8EB5-331C3D73E9D7}" type="pres">
      <dgm:prSet presAssocID="{D1F2D453-478A-4309-BC3D-906CCEF0EEC6}" presName="vertFour" presStyleCnt="0">
        <dgm:presLayoutVars>
          <dgm:chPref val="3"/>
        </dgm:presLayoutVars>
      </dgm:prSet>
      <dgm:spPr/>
    </dgm:pt>
    <dgm:pt modelId="{5A379F85-0110-4D0D-9390-930A58CAE8C0}" type="pres">
      <dgm:prSet presAssocID="{D1F2D453-478A-4309-BC3D-906CCEF0EEC6}" presName="txFour" presStyleLbl="node4" presStyleIdx="1" presStyleCnt="48">
        <dgm:presLayoutVars>
          <dgm:chPref val="3"/>
        </dgm:presLayoutVars>
      </dgm:prSet>
      <dgm:spPr/>
    </dgm:pt>
    <dgm:pt modelId="{3978DACB-07A1-40BF-81BB-E2C5939B55D5}" type="pres">
      <dgm:prSet presAssocID="{D1F2D453-478A-4309-BC3D-906CCEF0EEC6}" presName="horzFour" presStyleCnt="0"/>
      <dgm:spPr/>
    </dgm:pt>
    <dgm:pt modelId="{E5F5CCBC-507C-44AD-9D15-CA1565DB0CB3}" type="pres">
      <dgm:prSet presAssocID="{5494DAF2-C5FA-4A18-9B23-67DE34F2B0A4}" presName="sibSpaceThree" presStyleCnt="0"/>
      <dgm:spPr/>
    </dgm:pt>
    <dgm:pt modelId="{5F32D3ED-5977-4AA9-8877-5E661998C43F}" type="pres">
      <dgm:prSet presAssocID="{E0ED85BB-82C7-4FB6-B51F-3B49593DF0F1}" presName="vertThree" presStyleCnt="0"/>
      <dgm:spPr/>
    </dgm:pt>
    <dgm:pt modelId="{AFF15C07-F7A7-41C9-8AD9-E689AA0BA727}" type="pres">
      <dgm:prSet presAssocID="{E0ED85BB-82C7-4FB6-B51F-3B49593DF0F1}" presName="txThree" presStyleLbl="node3" presStyleIdx="1" presStyleCnt="6">
        <dgm:presLayoutVars>
          <dgm:chPref val="3"/>
        </dgm:presLayoutVars>
      </dgm:prSet>
      <dgm:spPr/>
    </dgm:pt>
    <dgm:pt modelId="{9368AA91-52B0-45FD-BB03-334B1CB4679A}" type="pres">
      <dgm:prSet presAssocID="{E0ED85BB-82C7-4FB6-B51F-3B49593DF0F1}" presName="parTransThree" presStyleCnt="0"/>
      <dgm:spPr/>
    </dgm:pt>
    <dgm:pt modelId="{2C09B7DA-EB70-45A3-B7FE-DEF6A155C1EA}" type="pres">
      <dgm:prSet presAssocID="{E0ED85BB-82C7-4FB6-B51F-3B49593DF0F1}" presName="horzThree" presStyleCnt="0"/>
      <dgm:spPr/>
    </dgm:pt>
    <dgm:pt modelId="{5C2CD648-8797-4D15-99B3-0CAE7D8DE483}" type="pres">
      <dgm:prSet presAssocID="{B2721581-B144-42EA-92C0-225DDD066EC9}" presName="vertFour" presStyleCnt="0">
        <dgm:presLayoutVars>
          <dgm:chPref val="3"/>
        </dgm:presLayoutVars>
      </dgm:prSet>
      <dgm:spPr/>
    </dgm:pt>
    <dgm:pt modelId="{F3391141-A1D4-4728-A688-22607027C95C}" type="pres">
      <dgm:prSet presAssocID="{B2721581-B144-42EA-92C0-225DDD066EC9}" presName="txFour" presStyleLbl="node4" presStyleIdx="2" presStyleCnt="48">
        <dgm:presLayoutVars>
          <dgm:chPref val="3"/>
        </dgm:presLayoutVars>
      </dgm:prSet>
      <dgm:spPr/>
    </dgm:pt>
    <dgm:pt modelId="{D7D04C3F-7F97-472F-992B-AA5964CDEE6C}" type="pres">
      <dgm:prSet presAssocID="{B2721581-B144-42EA-92C0-225DDD066EC9}" presName="horzFour" presStyleCnt="0"/>
      <dgm:spPr/>
    </dgm:pt>
    <dgm:pt modelId="{18014C19-BE0A-4140-A3A7-34BCE1930D72}" type="pres">
      <dgm:prSet presAssocID="{EBF39968-A459-45C0-9FAE-DFCF430B452F}" presName="sibSpaceFour" presStyleCnt="0"/>
      <dgm:spPr/>
    </dgm:pt>
    <dgm:pt modelId="{E87386A0-39E6-4A73-99FB-4AE606D09A68}" type="pres">
      <dgm:prSet presAssocID="{B4C60C6D-A985-431B-A057-995E602B465D}" presName="vertFour" presStyleCnt="0">
        <dgm:presLayoutVars>
          <dgm:chPref val="3"/>
        </dgm:presLayoutVars>
      </dgm:prSet>
      <dgm:spPr/>
    </dgm:pt>
    <dgm:pt modelId="{4DAAB477-622D-476B-83C5-A266D6587253}" type="pres">
      <dgm:prSet presAssocID="{B4C60C6D-A985-431B-A057-995E602B465D}" presName="txFour" presStyleLbl="node4" presStyleIdx="3" presStyleCnt="48">
        <dgm:presLayoutVars>
          <dgm:chPref val="3"/>
        </dgm:presLayoutVars>
      </dgm:prSet>
      <dgm:spPr/>
    </dgm:pt>
    <dgm:pt modelId="{9851860B-6CD2-4CD7-9FBB-35DA705AD30F}" type="pres">
      <dgm:prSet presAssocID="{B4C60C6D-A985-431B-A057-995E602B465D}" presName="horzFour" presStyleCnt="0"/>
      <dgm:spPr/>
    </dgm:pt>
    <dgm:pt modelId="{421E2964-88C1-4706-92E1-3EC15456D46D}" type="pres">
      <dgm:prSet presAssocID="{4A280586-0ADC-4AB6-A55C-42520D9E586B}" presName="sibSpaceFour" presStyleCnt="0"/>
      <dgm:spPr/>
    </dgm:pt>
    <dgm:pt modelId="{BCD792C4-A154-4F3B-A20A-00A234F6A1B1}" type="pres">
      <dgm:prSet presAssocID="{58A3761A-60EF-49CC-9E1A-780445AFD45D}" presName="vertFour" presStyleCnt="0">
        <dgm:presLayoutVars>
          <dgm:chPref val="3"/>
        </dgm:presLayoutVars>
      </dgm:prSet>
      <dgm:spPr/>
    </dgm:pt>
    <dgm:pt modelId="{98780567-E6BD-44DD-810A-6055251A6AEE}" type="pres">
      <dgm:prSet presAssocID="{58A3761A-60EF-49CC-9E1A-780445AFD45D}" presName="txFour" presStyleLbl="node4" presStyleIdx="4" presStyleCnt="48">
        <dgm:presLayoutVars>
          <dgm:chPref val="3"/>
        </dgm:presLayoutVars>
      </dgm:prSet>
      <dgm:spPr/>
    </dgm:pt>
    <dgm:pt modelId="{D0FD7723-6F8B-4B3B-9204-019C6FA99452}" type="pres">
      <dgm:prSet presAssocID="{58A3761A-60EF-49CC-9E1A-780445AFD45D}" presName="parTransFour" presStyleCnt="0"/>
      <dgm:spPr/>
    </dgm:pt>
    <dgm:pt modelId="{E3AD37C4-20E1-4A93-96AD-338178E0DC63}" type="pres">
      <dgm:prSet presAssocID="{58A3761A-60EF-49CC-9E1A-780445AFD45D}" presName="horzFour" presStyleCnt="0"/>
      <dgm:spPr/>
    </dgm:pt>
    <dgm:pt modelId="{374603C9-9E9E-479C-BDBC-E6AE93F65CDA}" type="pres">
      <dgm:prSet presAssocID="{41D5314D-5168-45DB-AC87-1852CA483395}" presName="vertFour" presStyleCnt="0">
        <dgm:presLayoutVars>
          <dgm:chPref val="3"/>
        </dgm:presLayoutVars>
      </dgm:prSet>
      <dgm:spPr/>
    </dgm:pt>
    <dgm:pt modelId="{2A2C6881-4DE1-409A-A8BB-5A1C29ACB165}" type="pres">
      <dgm:prSet presAssocID="{41D5314D-5168-45DB-AC87-1852CA483395}" presName="txFour" presStyleLbl="node4" presStyleIdx="5" presStyleCnt="48">
        <dgm:presLayoutVars>
          <dgm:chPref val="3"/>
        </dgm:presLayoutVars>
      </dgm:prSet>
      <dgm:spPr/>
    </dgm:pt>
    <dgm:pt modelId="{A85D4BDC-021F-4ACB-A733-137DD78ED69B}" type="pres">
      <dgm:prSet presAssocID="{41D5314D-5168-45DB-AC87-1852CA483395}" presName="horzFour" presStyleCnt="0"/>
      <dgm:spPr/>
    </dgm:pt>
    <dgm:pt modelId="{88E55F83-4A2D-4D1C-A508-608092C5B2E6}" type="pres">
      <dgm:prSet presAssocID="{10D0BF2A-281D-46FD-A26D-8CB83C527C3C}" presName="sibSpaceFour" presStyleCnt="0"/>
      <dgm:spPr/>
    </dgm:pt>
    <dgm:pt modelId="{BB5FDC8C-86FC-46B3-ACA2-B9D5283BE995}" type="pres">
      <dgm:prSet presAssocID="{1AFE5832-CA85-47C4-A08A-541E01D59C60}" presName="vertFour" presStyleCnt="0">
        <dgm:presLayoutVars>
          <dgm:chPref val="3"/>
        </dgm:presLayoutVars>
      </dgm:prSet>
      <dgm:spPr/>
    </dgm:pt>
    <dgm:pt modelId="{9D383140-40CF-4723-8118-62F111ED921C}" type="pres">
      <dgm:prSet presAssocID="{1AFE5832-CA85-47C4-A08A-541E01D59C60}" presName="txFour" presStyleLbl="node4" presStyleIdx="6" presStyleCnt="48">
        <dgm:presLayoutVars>
          <dgm:chPref val="3"/>
        </dgm:presLayoutVars>
      </dgm:prSet>
      <dgm:spPr/>
    </dgm:pt>
    <dgm:pt modelId="{9B279EB1-F428-4757-AB92-7A065C060812}" type="pres">
      <dgm:prSet presAssocID="{1AFE5832-CA85-47C4-A08A-541E01D59C60}" presName="parTransFour" presStyleCnt="0"/>
      <dgm:spPr/>
    </dgm:pt>
    <dgm:pt modelId="{F2F6415A-2085-4C9E-A46A-5E89DDCC8F65}" type="pres">
      <dgm:prSet presAssocID="{1AFE5832-CA85-47C4-A08A-541E01D59C60}" presName="horzFour" presStyleCnt="0"/>
      <dgm:spPr/>
    </dgm:pt>
    <dgm:pt modelId="{167D3EC1-38BA-44E4-BCE0-F82CCB881B5D}" type="pres">
      <dgm:prSet presAssocID="{D5C287AA-CBEE-4AFC-BA41-725B6AE1C5BA}" presName="vertFour" presStyleCnt="0">
        <dgm:presLayoutVars>
          <dgm:chPref val="3"/>
        </dgm:presLayoutVars>
      </dgm:prSet>
      <dgm:spPr/>
    </dgm:pt>
    <dgm:pt modelId="{68FFD036-D355-484A-B936-5672AB4693A8}" type="pres">
      <dgm:prSet presAssocID="{D5C287AA-CBEE-4AFC-BA41-725B6AE1C5BA}" presName="txFour" presStyleLbl="node4" presStyleIdx="7" presStyleCnt="48">
        <dgm:presLayoutVars>
          <dgm:chPref val="3"/>
        </dgm:presLayoutVars>
      </dgm:prSet>
      <dgm:spPr/>
    </dgm:pt>
    <dgm:pt modelId="{60BFD265-B088-4B37-A4F8-552EA359DB99}" type="pres">
      <dgm:prSet presAssocID="{D5C287AA-CBEE-4AFC-BA41-725B6AE1C5BA}" presName="horzFour" presStyleCnt="0"/>
      <dgm:spPr/>
    </dgm:pt>
    <dgm:pt modelId="{F2790EF9-FFB8-477A-85A0-4A96E90B3AB4}" type="pres">
      <dgm:prSet presAssocID="{A02E4318-5E29-46D5-8916-F71B153C1EED}" presName="sibSpaceTwo" presStyleCnt="0"/>
      <dgm:spPr/>
    </dgm:pt>
    <dgm:pt modelId="{35571F4E-D6E8-4C37-8DFC-E39FEA51D9B9}" type="pres">
      <dgm:prSet presAssocID="{D82DBC73-B9D0-4339-93BC-A6DB0F1A9F1E}" presName="vertTwo" presStyleCnt="0"/>
      <dgm:spPr/>
    </dgm:pt>
    <dgm:pt modelId="{156A043D-2FBF-4EF1-B01F-4E1E2CE449E5}" type="pres">
      <dgm:prSet presAssocID="{D82DBC73-B9D0-4339-93BC-A6DB0F1A9F1E}" presName="txTwo" presStyleLbl="node2" presStyleIdx="1" presStyleCnt="3">
        <dgm:presLayoutVars>
          <dgm:chPref val="3"/>
        </dgm:presLayoutVars>
      </dgm:prSet>
      <dgm:spPr/>
    </dgm:pt>
    <dgm:pt modelId="{2BB71001-28DA-40BA-ADCC-A0086EF887C1}" type="pres">
      <dgm:prSet presAssocID="{D82DBC73-B9D0-4339-93BC-A6DB0F1A9F1E}" presName="parTransTwo" presStyleCnt="0"/>
      <dgm:spPr/>
    </dgm:pt>
    <dgm:pt modelId="{91373CB6-D2D4-4DC0-8548-FD16EF77E424}" type="pres">
      <dgm:prSet presAssocID="{D82DBC73-B9D0-4339-93BC-A6DB0F1A9F1E}" presName="horzTwo" presStyleCnt="0"/>
      <dgm:spPr/>
    </dgm:pt>
    <dgm:pt modelId="{A7958D5F-6B4A-48B0-81C2-3ACC5280C61C}" type="pres">
      <dgm:prSet presAssocID="{58ED0B2E-ED27-4A81-960F-A62CFC8A3196}" presName="vertThree" presStyleCnt="0"/>
      <dgm:spPr/>
    </dgm:pt>
    <dgm:pt modelId="{6D5E18FC-271B-4BDA-AAD2-8A22D1CC1995}" type="pres">
      <dgm:prSet presAssocID="{58ED0B2E-ED27-4A81-960F-A62CFC8A3196}" presName="txThree" presStyleLbl="node3" presStyleIdx="2" presStyleCnt="6">
        <dgm:presLayoutVars>
          <dgm:chPref val="3"/>
        </dgm:presLayoutVars>
      </dgm:prSet>
      <dgm:spPr/>
    </dgm:pt>
    <dgm:pt modelId="{65311C64-90DE-4F08-8C01-876000F2F79B}" type="pres">
      <dgm:prSet presAssocID="{58ED0B2E-ED27-4A81-960F-A62CFC8A3196}" presName="parTransThree" presStyleCnt="0"/>
      <dgm:spPr/>
    </dgm:pt>
    <dgm:pt modelId="{ADEBF77A-8A57-4B39-B8CE-01C6983CC796}" type="pres">
      <dgm:prSet presAssocID="{58ED0B2E-ED27-4A81-960F-A62CFC8A3196}" presName="horzThree" presStyleCnt="0"/>
      <dgm:spPr/>
    </dgm:pt>
    <dgm:pt modelId="{FC78E799-5553-487C-9D4F-CC59B46C8CB5}" type="pres">
      <dgm:prSet presAssocID="{14B18B31-268A-487F-B1F0-F0CDB23EB961}" presName="vertFour" presStyleCnt="0">
        <dgm:presLayoutVars>
          <dgm:chPref val="3"/>
        </dgm:presLayoutVars>
      </dgm:prSet>
      <dgm:spPr/>
    </dgm:pt>
    <dgm:pt modelId="{6E6929D6-9CD4-4E59-A98D-F68042950652}" type="pres">
      <dgm:prSet presAssocID="{14B18B31-268A-487F-B1F0-F0CDB23EB961}" presName="txFour" presStyleLbl="node4" presStyleIdx="8" presStyleCnt="48">
        <dgm:presLayoutVars>
          <dgm:chPref val="3"/>
        </dgm:presLayoutVars>
      </dgm:prSet>
      <dgm:spPr/>
    </dgm:pt>
    <dgm:pt modelId="{0836FCDB-44F6-457F-BB00-92EA9324D2FD}" type="pres">
      <dgm:prSet presAssocID="{14B18B31-268A-487F-B1F0-F0CDB23EB961}" presName="parTransFour" presStyleCnt="0"/>
      <dgm:spPr/>
    </dgm:pt>
    <dgm:pt modelId="{20CE36A0-E950-453C-A7CF-EA73386297D8}" type="pres">
      <dgm:prSet presAssocID="{14B18B31-268A-487F-B1F0-F0CDB23EB961}" presName="horzFour" presStyleCnt="0"/>
      <dgm:spPr/>
    </dgm:pt>
    <dgm:pt modelId="{D0C70E47-F110-42A0-AD6B-9D846038578D}" type="pres">
      <dgm:prSet presAssocID="{19AF93CE-933A-4EA0-8731-4D10F52ED4C1}" presName="vertFour" presStyleCnt="0">
        <dgm:presLayoutVars>
          <dgm:chPref val="3"/>
        </dgm:presLayoutVars>
      </dgm:prSet>
      <dgm:spPr/>
    </dgm:pt>
    <dgm:pt modelId="{7E19C64B-B830-4B13-87E8-5784E1BAF2ED}" type="pres">
      <dgm:prSet presAssocID="{19AF93CE-933A-4EA0-8731-4D10F52ED4C1}" presName="txFour" presStyleLbl="node4" presStyleIdx="9" presStyleCnt="48">
        <dgm:presLayoutVars>
          <dgm:chPref val="3"/>
        </dgm:presLayoutVars>
      </dgm:prSet>
      <dgm:spPr/>
    </dgm:pt>
    <dgm:pt modelId="{0830AE78-2E56-4AA0-BEF4-A52305622095}" type="pres">
      <dgm:prSet presAssocID="{19AF93CE-933A-4EA0-8731-4D10F52ED4C1}" presName="horzFour" presStyleCnt="0"/>
      <dgm:spPr/>
    </dgm:pt>
    <dgm:pt modelId="{CBBFCC28-0112-48E4-992A-524D72DE39A1}" type="pres">
      <dgm:prSet presAssocID="{E4C216D5-9CCA-441B-AD73-1660631F370E}" presName="sibSpaceFour" presStyleCnt="0"/>
      <dgm:spPr/>
    </dgm:pt>
    <dgm:pt modelId="{CAFAB989-12F8-49E4-BA11-CBC79953A53A}" type="pres">
      <dgm:prSet presAssocID="{4D326462-BF42-4B63-910B-FAB5728625DB}" presName="vertFour" presStyleCnt="0">
        <dgm:presLayoutVars>
          <dgm:chPref val="3"/>
        </dgm:presLayoutVars>
      </dgm:prSet>
      <dgm:spPr/>
    </dgm:pt>
    <dgm:pt modelId="{7E9E3DF9-C24F-4B6F-8568-921754980E1D}" type="pres">
      <dgm:prSet presAssocID="{4D326462-BF42-4B63-910B-FAB5728625DB}" presName="txFour" presStyleLbl="node4" presStyleIdx="10" presStyleCnt="48">
        <dgm:presLayoutVars>
          <dgm:chPref val="3"/>
        </dgm:presLayoutVars>
      </dgm:prSet>
      <dgm:spPr/>
    </dgm:pt>
    <dgm:pt modelId="{8921AD2D-A34A-4A2B-8B38-8E15C152B45C}" type="pres">
      <dgm:prSet presAssocID="{4D326462-BF42-4B63-910B-FAB5728625DB}" presName="horzFour" presStyleCnt="0"/>
      <dgm:spPr/>
    </dgm:pt>
    <dgm:pt modelId="{3FD6C28F-BD3B-4E65-8E7E-6F084A91714D}" type="pres">
      <dgm:prSet presAssocID="{7C30C89C-70D0-4B7C-8534-B9283E90ADED}" presName="sibSpaceFour" presStyleCnt="0"/>
      <dgm:spPr/>
    </dgm:pt>
    <dgm:pt modelId="{5252283C-8A42-4413-82A7-8DFAC2570406}" type="pres">
      <dgm:prSet presAssocID="{F967BF67-924A-476E-9FE8-EAABA3CB0D2C}" presName="vertFour" presStyleCnt="0">
        <dgm:presLayoutVars>
          <dgm:chPref val="3"/>
        </dgm:presLayoutVars>
      </dgm:prSet>
      <dgm:spPr/>
    </dgm:pt>
    <dgm:pt modelId="{94BE96CD-CC42-43CE-80DB-E999C48D644C}" type="pres">
      <dgm:prSet presAssocID="{F967BF67-924A-476E-9FE8-EAABA3CB0D2C}" presName="txFour" presStyleLbl="node4" presStyleIdx="11" presStyleCnt="48">
        <dgm:presLayoutVars>
          <dgm:chPref val="3"/>
        </dgm:presLayoutVars>
      </dgm:prSet>
      <dgm:spPr/>
    </dgm:pt>
    <dgm:pt modelId="{F2700FFC-FC91-4B07-81F1-E4F78661AE75}" type="pres">
      <dgm:prSet presAssocID="{F967BF67-924A-476E-9FE8-EAABA3CB0D2C}" presName="horzFour" presStyleCnt="0"/>
      <dgm:spPr/>
    </dgm:pt>
    <dgm:pt modelId="{60637931-65D2-4D01-8D27-256C910C24E1}" type="pres">
      <dgm:prSet presAssocID="{C19C78C4-D742-40F8-B05A-B9418960222C}" presName="sibSpaceFour" presStyleCnt="0"/>
      <dgm:spPr/>
    </dgm:pt>
    <dgm:pt modelId="{DA0AD5E7-B75A-4237-9DD0-4E3D36E95992}" type="pres">
      <dgm:prSet presAssocID="{7CB89B33-BCE8-434F-9773-F59EB1470BC0}" presName="vertFour" presStyleCnt="0">
        <dgm:presLayoutVars>
          <dgm:chPref val="3"/>
        </dgm:presLayoutVars>
      </dgm:prSet>
      <dgm:spPr/>
    </dgm:pt>
    <dgm:pt modelId="{6AC6B23E-F2A0-4FF7-9726-03F927A79709}" type="pres">
      <dgm:prSet presAssocID="{7CB89B33-BCE8-434F-9773-F59EB1470BC0}" presName="txFour" presStyleLbl="node4" presStyleIdx="12" presStyleCnt="48">
        <dgm:presLayoutVars>
          <dgm:chPref val="3"/>
        </dgm:presLayoutVars>
      </dgm:prSet>
      <dgm:spPr/>
    </dgm:pt>
    <dgm:pt modelId="{E1EC01F3-CCF0-49D5-9B4E-DCBEAF6FAF46}" type="pres">
      <dgm:prSet presAssocID="{7CB89B33-BCE8-434F-9773-F59EB1470BC0}" presName="horzFour" presStyleCnt="0"/>
      <dgm:spPr/>
    </dgm:pt>
    <dgm:pt modelId="{F95954CE-AF09-40AA-A98C-4F3038DBEA1A}" type="pres">
      <dgm:prSet presAssocID="{33B4735B-195E-4A43-9C55-AFBC1B8038D1}" presName="sibSpaceTwo" presStyleCnt="0"/>
      <dgm:spPr/>
    </dgm:pt>
    <dgm:pt modelId="{A51BBB75-8860-4C11-B97F-C105114E1EE7}" type="pres">
      <dgm:prSet presAssocID="{350B45B7-8935-41A2-A3FE-287D9949A966}" presName="vertTwo" presStyleCnt="0"/>
      <dgm:spPr/>
    </dgm:pt>
    <dgm:pt modelId="{3CD3C501-EE2C-4577-B984-DBD582D4E070}" type="pres">
      <dgm:prSet presAssocID="{350B45B7-8935-41A2-A3FE-287D9949A966}" presName="txTwo" presStyleLbl="node2" presStyleIdx="2" presStyleCnt="3">
        <dgm:presLayoutVars>
          <dgm:chPref val="3"/>
        </dgm:presLayoutVars>
      </dgm:prSet>
      <dgm:spPr/>
    </dgm:pt>
    <dgm:pt modelId="{2856F190-C767-4F0F-A7F4-B191F09787A9}" type="pres">
      <dgm:prSet presAssocID="{350B45B7-8935-41A2-A3FE-287D9949A966}" presName="parTransTwo" presStyleCnt="0"/>
      <dgm:spPr/>
    </dgm:pt>
    <dgm:pt modelId="{29E610BE-2BC6-42E6-BC5C-FC8AE0788DB3}" type="pres">
      <dgm:prSet presAssocID="{350B45B7-8935-41A2-A3FE-287D9949A966}" presName="horzTwo" presStyleCnt="0"/>
      <dgm:spPr/>
    </dgm:pt>
    <dgm:pt modelId="{DB3DD4E3-DBF7-4535-B425-E22D6DD46136}" type="pres">
      <dgm:prSet presAssocID="{CD7A97F8-D7C7-42D7-B13F-C3B04A659208}" presName="vertThree" presStyleCnt="0"/>
      <dgm:spPr/>
    </dgm:pt>
    <dgm:pt modelId="{43D4625A-B10E-4D64-807C-31AFC5A77B88}" type="pres">
      <dgm:prSet presAssocID="{CD7A97F8-D7C7-42D7-B13F-C3B04A659208}" presName="txThree" presStyleLbl="node3" presStyleIdx="3" presStyleCnt="6">
        <dgm:presLayoutVars>
          <dgm:chPref val="3"/>
        </dgm:presLayoutVars>
      </dgm:prSet>
      <dgm:spPr/>
    </dgm:pt>
    <dgm:pt modelId="{0736C73F-7E42-4BE0-8B01-91C8FD41111D}" type="pres">
      <dgm:prSet presAssocID="{CD7A97F8-D7C7-42D7-B13F-C3B04A659208}" presName="parTransThree" presStyleCnt="0"/>
      <dgm:spPr/>
    </dgm:pt>
    <dgm:pt modelId="{04B42073-47DE-4BEF-9F4F-106E1CCC6743}" type="pres">
      <dgm:prSet presAssocID="{CD7A97F8-D7C7-42D7-B13F-C3B04A659208}" presName="horzThree" presStyleCnt="0"/>
      <dgm:spPr/>
    </dgm:pt>
    <dgm:pt modelId="{D53A40E7-9708-452B-8FA9-AB51606D1C10}" type="pres">
      <dgm:prSet presAssocID="{B16F3882-4D15-4D30-A4F5-02C3DF5CF62D}" presName="vertFour" presStyleCnt="0">
        <dgm:presLayoutVars>
          <dgm:chPref val="3"/>
        </dgm:presLayoutVars>
      </dgm:prSet>
      <dgm:spPr/>
    </dgm:pt>
    <dgm:pt modelId="{7CB680E8-B1EF-4B7F-B49D-58567847FCFC}" type="pres">
      <dgm:prSet presAssocID="{B16F3882-4D15-4D30-A4F5-02C3DF5CF62D}" presName="txFour" presStyleLbl="node4" presStyleIdx="13" presStyleCnt="48">
        <dgm:presLayoutVars>
          <dgm:chPref val="3"/>
        </dgm:presLayoutVars>
      </dgm:prSet>
      <dgm:spPr/>
    </dgm:pt>
    <dgm:pt modelId="{95759EF1-15B0-497F-A27D-17100A5F2FD4}" type="pres">
      <dgm:prSet presAssocID="{B16F3882-4D15-4D30-A4F5-02C3DF5CF62D}" presName="parTransFour" presStyleCnt="0"/>
      <dgm:spPr/>
    </dgm:pt>
    <dgm:pt modelId="{AF19C56B-C4A1-40E6-80D9-F94B722F6E1C}" type="pres">
      <dgm:prSet presAssocID="{B16F3882-4D15-4D30-A4F5-02C3DF5CF62D}" presName="horzFour" presStyleCnt="0"/>
      <dgm:spPr/>
    </dgm:pt>
    <dgm:pt modelId="{C607F3FA-544C-4B69-86EA-7E1CF8D7650F}" type="pres">
      <dgm:prSet presAssocID="{DBA6DDB7-9EE1-4A79-BF13-91663C012511}" presName="vertFour" presStyleCnt="0">
        <dgm:presLayoutVars>
          <dgm:chPref val="3"/>
        </dgm:presLayoutVars>
      </dgm:prSet>
      <dgm:spPr/>
    </dgm:pt>
    <dgm:pt modelId="{B03FC18A-216C-40FF-91EF-DB9623C504EC}" type="pres">
      <dgm:prSet presAssocID="{DBA6DDB7-9EE1-4A79-BF13-91663C012511}" presName="txFour" presStyleLbl="node4" presStyleIdx="14" presStyleCnt="48">
        <dgm:presLayoutVars>
          <dgm:chPref val="3"/>
        </dgm:presLayoutVars>
      </dgm:prSet>
      <dgm:spPr/>
    </dgm:pt>
    <dgm:pt modelId="{A0E8962B-65A3-4619-900A-7E5B2DF67134}" type="pres">
      <dgm:prSet presAssocID="{DBA6DDB7-9EE1-4A79-BF13-91663C012511}" presName="parTransFour" presStyleCnt="0"/>
      <dgm:spPr/>
    </dgm:pt>
    <dgm:pt modelId="{12D96988-3424-4DD7-AEFC-7AFF65D4BC72}" type="pres">
      <dgm:prSet presAssocID="{DBA6DDB7-9EE1-4A79-BF13-91663C012511}" presName="horzFour" presStyleCnt="0"/>
      <dgm:spPr/>
    </dgm:pt>
    <dgm:pt modelId="{C6C7253B-1C91-49CB-B0BC-5526C9DC34A0}" type="pres">
      <dgm:prSet presAssocID="{0FEEB000-D965-4EF0-912C-1BF31944C04F}" presName="vertFour" presStyleCnt="0">
        <dgm:presLayoutVars>
          <dgm:chPref val="3"/>
        </dgm:presLayoutVars>
      </dgm:prSet>
      <dgm:spPr/>
    </dgm:pt>
    <dgm:pt modelId="{558A08E3-BCF1-4747-8DE5-FF064905D544}" type="pres">
      <dgm:prSet presAssocID="{0FEEB000-D965-4EF0-912C-1BF31944C04F}" presName="txFour" presStyleLbl="node4" presStyleIdx="15" presStyleCnt="48">
        <dgm:presLayoutVars>
          <dgm:chPref val="3"/>
        </dgm:presLayoutVars>
      </dgm:prSet>
      <dgm:spPr/>
    </dgm:pt>
    <dgm:pt modelId="{CA5DA565-A996-403C-9BC4-D8D26BE2B269}" type="pres">
      <dgm:prSet presAssocID="{0FEEB000-D965-4EF0-912C-1BF31944C04F}" presName="horzFour" presStyleCnt="0"/>
      <dgm:spPr/>
    </dgm:pt>
    <dgm:pt modelId="{0B217D1B-A4E9-449C-9438-F97433404DBB}" type="pres">
      <dgm:prSet presAssocID="{3CD410D1-8C7A-48FB-9828-80EE7AFF4E95}" presName="sibSpaceFour" presStyleCnt="0"/>
      <dgm:spPr/>
    </dgm:pt>
    <dgm:pt modelId="{33F381B4-E258-40C1-9988-C43E0EB34C17}" type="pres">
      <dgm:prSet presAssocID="{BE98ABD0-F244-4138-A25E-2CD84CA3B06D}" presName="vertFour" presStyleCnt="0">
        <dgm:presLayoutVars>
          <dgm:chPref val="3"/>
        </dgm:presLayoutVars>
      </dgm:prSet>
      <dgm:spPr/>
    </dgm:pt>
    <dgm:pt modelId="{92BCB63B-0622-49AB-BD6F-F317258B914F}" type="pres">
      <dgm:prSet presAssocID="{BE98ABD0-F244-4138-A25E-2CD84CA3B06D}" presName="txFour" presStyleLbl="node4" presStyleIdx="16" presStyleCnt="48">
        <dgm:presLayoutVars>
          <dgm:chPref val="3"/>
        </dgm:presLayoutVars>
      </dgm:prSet>
      <dgm:spPr/>
    </dgm:pt>
    <dgm:pt modelId="{F11BE5D7-6F1D-4B73-8197-CBF15BD7FECB}" type="pres">
      <dgm:prSet presAssocID="{BE98ABD0-F244-4138-A25E-2CD84CA3B06D}" presName="horzFour" presStyleCnt="0"/>
      <dgm:spPr/>
    </dgm:pt>
    <dgm:pt modelId="{51DC4236-26EF-4DD9-99FE-3CDE3261190B}" type="pres">
      <dgm:prSet presAssocID="{6270B612-0067-44D8-AEFA-26F5FF7BAE7C}" presName="sibSpaceFour" presStyleCnt="0"/>
      <dgm:spPr/>
    </dgm:pt>
    <dgm:pt modelId="{2539C8E6-A40C-482D-93E0-8D82E7BD1CCB}" type="pres">
      <dgm:prSet presAssocID="{AA1B59FD-522C-4288-B343-4DB2047227C2}" presName="vertFour" presStyleCnt="0">
        <dgm:presLayoutVars>
          <dgm:chPref val="3"/>
        </dgm:presLayoutVars>
      </dgm:prSet>
      <dgm:spPr/>
    </dgm:pt>
    <dgm:pt modelId="{3FF0387A-1CA6-4CCD-9C83-4F00D123B55D}" type="pres">
      <dgm:prSet presAssocID="{AA1B59FD-522C-4288-B343-4DB2047227C2}" presName="txFour" presStyleLbl="node4" presStyleIdx="17" presStyleCnt="48">
        <dgm:presLayoutVars>
          <dgm:chPref val="3"/>
        </dgm:presLayoutVars>
      </dgm:prSet>
      <dgm:spPr/>
    </dgm:pt>
    <dgm:pt modelId="{9B2DD45B-D827-46B4-AD3E-E484D69477E2}" type="pres">
      <dgm:prSet presAssocID="{AA1B59FD-522C-4288-B343-4DB2047227C2}" presName="horzFour" presStyleCnt="0"/>
      <dgm:spPr/>
    </dgm:pt>
    <dgm:pt modelId="{618638BD-D8E6-4765-8C56-30D54B5E2253}" type="pres">
      <dgm:prSet presAssocID="{77B23223-65A9-4765-979D-F4F901ECD861}" presName="sibSpaceFour" presStyleCnt="0"/>
      <dgm:spPr/>
    </dgm:pt>
    <dgm:pt modelId="{9275D24C-E304-49E6-A694-CF8A5AA55BA7}" type="pres">
      <dgm:prSet presAssocID="{B494767F-0121-4D39-A467-D5B73A001592}" presName="vertFour" presStyleCnt="0">
        <dgm:presLayoutVars>
          <dgm:chPref val="3"/>
        </dgm:presLayoutVars>
      </dgm:prSet>
      <dgm:spPr/>
    </dgm:pt>
    <dgm:pt modelId="{FB411DA9-970E-44AF-8886-95EB44FAFE8C}" type="pres">
      <dgm:prSet presAssocID="{B494767F-0121-4D39-A467-D5B73A001592}" presName="txFour" presStyleLbl="node4" presStyleIdx="18" presStyleCnt="48">
        <dgm:presLayoutVars>
          <dgm:chPref val="3"/>
        </dgm:presLayoutVars>
      </dgm:prSet>
      <dgm:spPr/>
    </dgm:pt>
    <dgm:pt modelId="{2C78320F-F0BD-43DE-81B5-A2FB1EFBCFEB}" type="pres">
      <dgm:prSet presAssocID="{B494767F-0121-4D39-A467-D5B73A001592}" presName="horzFour" presStyleCnt="0"/>
      <dgm:spPr/>
    </dgm:pt>
    <dgm:pt modelId="{787D788B-FF1E-44F5-8153-0C8048D61264}" type="pres">
      <dgm:prSet presAssocID="{48E47E13-3767-4B7F-9F5D-D11EBA96DFD6}" presName="sibSpaceFour" presStyleCnt="0"/>
      <dgm:spPr/>
    </dgm:pt>
    <dgm:pt modelId="{431C98A1-45BD-4822-8A53-AADD45FAC564}" type="pres">
      <dgm:prSet presAssocID="{E096574F-87A8-471A-96E7-A1DC3912764E}" presName="vertFour" presStyleCnt="0">
        <dgm:presLayoutVars>
          <dgm:chPref val="3"/>
        </dgm:presLayoutVars>
      </dgm:prSet>
      <dgm:spPr/>
    </dgm:pt>
    <dgm:pt modelId="{29F7E5D0-7721-403C-814B-B17E2E106B78}" type="pres">
      <dgm:prSet presAssocID="{E096574F-87A8-471A-96E7-A1DC3912764E}" presName="txFour" presStyleLbl="node4" presStyleIdx="19" presStyleCnt="48">
        <dgm:presLayoutVars>
          <dgm:chPref val="3"/>
        </dgm:presLayoutVars>
      </dgm:prSet>
      <dgm:spPr/>
    </dgm:pt>
    <dgm:pt modelId="{BCE17065-E66C-41D3-B05C-35CD422E7888}" type="pres">
      <dgm:prSet presAssocID="{E096574F-87A8-471A-96E7-A1DC3912764E}" presName="parTransFour" presStyleCnt="0"/>
      <dgm:spPr/>
    </dgm:pt>
    <dgm:pt modelId="{B2250151-9D13-419F-A238-7FA5A0DCE66F}" type="pres">
      <dgm:prSet presAssocID="{E096574F-87A8-471A-96E7-A1DC3912764E}" presName="horzFour" presStyleCnt="0"/>
      <dgm:spPr/>
    </dgm:pt>
    <dgm:pt modelId="{1F67139A-ADF6-4517-A6D6-3D0ACBE15911}" type="pres">
      <dgm:prSet presAssocID="{9320B492-0F0E-4A68-8564-4F9CB447FCEF}" presName="vertFour" presStyleCnt="0">
        <dgm:presLayoutVars>
          <dgm:chPref val="3"/>
        </dgm:presLayoutVars>
      </dgm:prSet>
      <dgm:spPr/>
    </dgm:pt>
    <dgm:pt modelId="{9029B3CD-0450-4BA6-A13B-2012EE274F2D}" type="pres">
      <dgm:prSet presAssocID="{9320B492-0F0E-4A68-8564-4F9CB447FCEF}" presName="txFour" presStyleLbl="node4" presStyleIdx="20" presStyleCnt="48">
        <dgm:presLayoutVars>
          <dgm:chPref val="3"/>
        </dgm:presLayoutVars>
      </dgm:prSet>
      <dgm:spPr/>
    </dgm:pt>
    <dgm:pt modelId="{4EADB8B9-A916-44B5-86A8-55A0460CA575}" type="pres">
      <dgm:prSet presAssocID="{9320B492-0F0E-4A68-8564-4F9CB447FCEF}" presName="horzFour" presStyleCnt="0"/>
      <dgm:spPr/>
    </dgm:pt>
    <dgm:pt modelId="{82C2FF42-7CE8-4805-83C3-2FE6DB71BE8E}" type="pres">
      <dgm:prSet presAssocID="{02859AAB-6027-4033-ACF0-63079D601FC1}" presName="sibSpaceFour" presStyleCnt="0"/>
      <dgm:spPr/>
    </dgm:pt>
    <dgm:pt modelId="{71D61BA1-1B29-4EC5-8D41-8C3958179398}" type="pres">
      <dgm:prSet presAssocID="{DBCD9FD8-06D0-44A3-9634-ED7821E62FB8}" presName="vertFour" presStyleCnt="0">
        <dgm:presLayoutVars>
          <dgm:chPref val="3"/>
        </dgm:presLayoutVars>
      </dgm:prSet>
      <dgm:spPr/>
    </dgm:pt>
    <dgm:pt modelId="{31302FAB-CD4E-4F52-8FA4-23799887FC15}" type="pres">
      <dgm:prSet presAssocID="{DBCD9FD8-06D0-44A3-9634-ED7821E62FB8}" presName="txFour" presStyleLbl="node4" presStyleIdx="21" presStyleCnt="48">
        <dgm:presLayoutVars>
          <dgm:chPref val="3"/>
        </dgm:presLayoutVars>
      </dgm:prSet>
      <dgm:spPr/>
    </dgm:pt>
    <dgm:pt modelId="{4D212EE4-66CF-4330-B4E4-650428FB4E90}" type="pres">
      <dgm:prSet presAssocID="{DBCD9FD8-06D0-44A3-9634-ED7821E62FB8}" presName="horzFour" presStyleCnt="0"/>
      <dgm:spPr/>
    </dgm:pt>
    <dgm:pt modelId="{27D8A6FF-7363-46C0-947C-C54652F60231}" type="pres">
      <dgm:prSet presAssocID="{199AE442-DEE5-4C6E-9F6D-87D4CEAE5980}" presName="sibSpaceFour" presStyleCnt="0"/>
      <dgm:spPr/>
    </dgm:pt>
    <dgm:pt modelId="{577597C2-6CF0-4E7C-88E5-2D2D8CFA4ED4}" type="pres">
      <dgm:prSet presAssocID="{0536A5E0-C785-4514-9D43-93B9D0067995}" presName="vertFour" presStyleCnt="0">
        <dgm:presLayoutVars>
          <dgm:chPref val="3"/>
        </dgm:presLayoutVars>
      </dgm:prSet>
      <dgm:spPr/>
    </dgm:pt>
    <dgm:pt modelId="{E00E3C09-D782-476A-9A09-54F1F9A2F4C9}" type="pres">
      <dgm:prSet presAssocID="{0536A5E0-C785-4514-9D43-93B9D0067995}" presName="txFour" presStyleLbl="node4" presStyleIdx="22" presStyleCnt="48">
        <dgm:presLayoutVars>
          <dgm:chPref val="3"/>
        </dgm:presLayoutVars>
      </dgm:prSet>
      <dgm:spPr/>
    </dgm:pt>
    <dgm:pt modelId="{B97753D6-81EA-4F95-B82F-AB4E185CDF4B}" type="pres">
      <dgm:prSet presAssocID="{0536A5E0-C785-4514-9D43-93B9D0067995}" presName="horzFour" presStyleCnt="0"/>
      <dgm:spPr/>
    </dgm:pt>
    <dgm:pt modelId="{262D4742-2A85-416D-B4E7-DF9BB88CC2A2}" type="pres">
      <dgm:prSet presAssocID="{B79038F9-6F38-41E1-8823-EFF15B45C5C1}" presName="sibSpaceFour" presStyleCnt="0"/>
      <dgm:spPr/>
    </dgm:pt>
    <dgm:pt modelId="{6C7DDA8C-1626-45DC-B7DF-33D120F9AA9F}" type="pres">
      <dgm:prSet presAssocID="{7EF990EF-6B6B-4979-B990-37A8A2110A9E}" presName="vertFour" presStyleCnt="0">
        <dgm:presLayoutVars>
          <dgm:chPref val="3"/>
        </dgm:presLayoutVars>
      </dgm:prSet>
      <dgm:spPr/>
    </dgm:pt>
    <dgm:pt modelId="{F1CF8887-0E3E-4F13-A92D-E7A9AC76CC03}" type="pres">
      <dgm:prSet presAssocID="{7EF990EF-6B6B-4979-B990-37A8A2110A9E}" presName="txFour" presStyleLbl="node4" presStyleIdx="23" presStyleCnt="48">
        <dgm:presLayoutVars>
          <dgm:chPref val="3"/>
        </dgm:presLayoutVars>
      </dgm:prSet>
      <dgm:spPr/>
    </dgm:pt>
    <dgm:pt modelId="{11431665-F2C2-43AF-966F-9089664E7D4E}" type="pres">
      <dgm:prSet presAssocID="{7EF990EF-6B6B-4979-B990-37A8A2110A9E}" presName="horzFour" presStyleCnt="0"/>
      <dgm:spPr/>
    </dgm:pt>
    <dgm:pt modelId="{9D73707C-5ED1-4ECE-8B56-A24645141ECF}" type="pres">
      <dgm:prSet presAssocID="{A6B7D80B-7305-4AEB-901B-16EE30118F75}" presName="sibSpaceThree" presStyleCnt="0"/>
      <dgm:spPr/>
    </dgm:pt>
    <dgm:pt modelId="{D8F6F5AE-2292-4BBF-9943-D4B0EE268938}" type="pres">
      <dgm:prSet presAssocID="{7FC7C898-19E0-4F8B-97C5-C8725FDA627B}" presName="vertThree" presStyleCnt="0"/>
      <dgm:spPr/>
    </dgm:pt>
    <dgm:pt modelId="{7B23FE4C-DE89-4AAE-A0BD-454373502390}" type="pres">
      <dgm:prSet presAssocID="{7FC7C898-19E0-4F8B-97C5-C8725FDA627B}" presName="txThree" presStyleLbl="node3" presStyleIdx="4" presStyleCnt="6">
        <dgm:presLayoutVars>
          <dgm:chPref val="3"/>
        </dgm:presLayoutVars>
      </dgm:prSet>
      <dgm:spPr/>
    </dgm:pt>
    <dgm:pt modelId="{5FA1E0CC-6C02-45B1-B1E5-0B14FE7868D2}" type="pres">
      <dgm:prSet presAssocID="{7FC7C898-19E0-4F8B-97C5-C8725FDA627B}" presName="parTransThree" presStyleCnt="0"/>
      <dgm:spPr/>
    </dgm:pt>
    <dgm:pt modelId="{6CF9B31C-F3D0-4997-AD31-41BF1104D6C6}" type="pres">
      <dgm:prSet presAssocID="{7FC7C898-19E0-4F8B-97C5-C8725FDA627B}" presName="horzThree" presStyleCnt="0"/>
      <dgm:spPr/>
    </dgm:pt>
    <dgm:pt modelId="{580CA8A0-EB2F-4A9A-BF67-F01708975097}" type="pres">
      <dgm:prSet presAssocID="{54C3E85C-D519-460C-A7C3-20FF999C7BC6}" presName="vertFour" presStyleCnt="0">
        <dgm:presLayoutVars>
          <dgm:chPref val="3"/>
        </dgm:presLayoutVars>
      </dgm:prSet>
      <dgm:spPr/>
    </dgm:pt>
    <dgm:pt modelId="{30274366-6BC1-4DB5-A08B-F1F30B0F11A8}" type="pres">
      <dgm:prSet presAssocID="{54C3E85C-D519-460C-A7C3-20FF999C7BC6}" presName="txFour" presStyleLbl="node4" presStyleIdx="24" presStyleCnt="48">
        <dgm:presLayoutVars>
          <dgm:chPref val="3"/>
        </dgm:presLayoutVars>
      </dgm:prSet>
      <dgm:spPr/>
    </dgm:pt>
    <dgm:pt modelId="{D8BFC908-072D-4927-A678-3DE53F39C0BD}" type="pres">
      <dgm:prSet presAssocID="{54C3E85C-D519-460C-A7C3-20FF999C7BC6}" presName="parTransFour" presStyleCnt="0"/>
      <dgm:spPr/>
    </dgm:pt>
    <dgm:pt modelId="{D6ADD36D-C3E9-4CCF-B75C-DF9F790CDF30}" type="pres">
      <dgm:prSet presAssocID="{54C3E85C-D519-460C-A7C3-20FF999C7BC6}" presName="horzFour" presStyleCnt="0"/>
      <dgm:spPr/>
    </dgm:pt>
    <dgm:pt modelId="{CFE0BB47-BD33-4777-A410-B3D2AA0FCE68}" type="pres">
      <dgm:prSet presAssocID="{BADC9F71-DCB0-4F70-A985-EE10CE682D74}" presName="vertFour" presStyleCnt="0">
        <dgm:presLayoutVars>
          <dgm:chPref val="3"/>
        </dgm:presLayoutVars>
      </dgm:prSet>
      <dgm:spPr/>
    </dgm:pt>
    <dgm:pt modelId="{3C6BD496-1EA0-4EC0-97DD-C76DF4529739}" type="pres">
      <dgm:prSet presAssocID="{BADC9F71-DCB0-4F70-A985-EE10CE682D74}" presName="txFour" presStyleLbl="node4" presStyleIdx="25" presStyleCnt="48">
        <dgm:presLayoutVars>
          <dgm:chPref val="3"/>
        </dgm:presLayoutVars>
      </dgm:prSet>
      <dgm:spPr/>
    </dgm:pt>
    <dgm:pt modelId="{FE9A9D11-984F-4D89-86BA-0DF81DDAF812}" type="pres">
      <dgm:prSet presAssocID="{BADC9F71-DCB0-4F70-A985-EE10CE682D74}" presName="horzFour" presStyleCnt="0"/>
      <dgm:spPr/>
    </dgm:pt>
    <dgm:pt modelId="{E1DA70AB-A1C6-400D-B9F3-2BC79B8E8F81}" type="pres">
      <dgm:prSet presAssocID="{D7E3DFF8-C989-4284-BFD7-F9081CB8CE23}" presName="sibSpaceFour" presStyleCnt="0"/>
      <dgm:spPr/>
    </dgm:pt>
    <dgm:pt modelId="{A7CA94B9-A5EE-41EC-B667-4EC9226D1502}" type="pres">
      <dgm:prSet presAssocID="{38AD7539-3757-452E-929B-1A3D22A259BD}" presName="vertFour" presStyleCnt="0">
        <dgm:presLayoutVars>
          <dgm:chPref val="3"/>
        </dgm:presLayoutVars>
      </dgm:prSet>
      <dgm:spPr/>
    </dgm:pt>
    <dgm:pt modelId="{F91E2B58-79F6-4314-8C2C-9A214696B25E}" type="pres">
      <dgm:prSet presAssocID="{38AD7539-3757-452E-929B-1A3D22A259BD}" presName="txFour" presStyleLbl="node4" presStyleIdx="26" presStyleCnt="48">
        <dgm:presLayoutVars>
          <dgm:chPref val="3"/>
        </dgm:presLayoutVars>
      </dgm:prSet>
      <dgm:spPr/>
    </dgm:pt>
    <dgm:pt modelId="{DE6FECAF-BF64-4B87-A7F4-32E3042C7C6E}" type="pres">
      <dgm:prSet presAssocID="{38AD7539-3757-452E-929B-1A3D22A259BD}" presName="horzFour" presStyleCnt="0"/>
      <dgm:spPr/>
    </dgm:pt>
    <dgm:pt modelId="{F6BAB0B7-C369-4C10-8A1F-5D87F76B7BA0}" type="pres">
      <dgm:prSet presAssocID="{54C10444-0EC3-49E4-B5D3-48498A244CD5}" presName="sibSpaceFour" presStyleCnt="0"/>
      <dgm:spPr/>
    </dgm:pt>
    <dgm:pt modelId="{56327BC3-7689-4EB9-A767-92C8B1373EC2}" type="pres">
      <dgm:prSet presAssocID="{E8FBE8DF-9EB8-48EE-9479-FFAC440D6969}" presName="vertFour" presStyleCnt="0">
        <dgm:presLayoutVars>
          <dgm:chPref val="3"/>
        </dgm:presLayoutVars>
      </dgm:prSet>
      <dgm:spPr/>
    </dgm:pt>
    <dgm:pt modelId="{8B0C5D12-EB16-4CB9-BBCF-8E31CAF4EFA1}" type="pres">
      <dgm:prSet presAssocID="{E8FBE8DF-9EB8-48EE-9479-FFAC440D6969}" presName="txFour" presStyleLbl="node4" presStyleIdx="27" presStyleCnt="48">
        <dgm:presLayoutVars>
          <dgm:chPref val="3"/>
        </dgm:presLayoutVars>
      </dgm:prSet>
      <dgm:spPr/>
    </dgm:pt>
    <dgm:pt modelId="{00577807-73E1-4CF1-8A81-E45F0BE168E7}" type="pres">
      <dgm:prSet presAssocID="{E8FBE8DF-9EB8-48EE-9479-FFAC440D6969}" presName="parTransFour" presStyleCnt="0"/>
      <dgm:spPr/>
    </dgm:pt>
    <dgm:pt modelId="{477CDDF2-3290-4B13-9317-F3374F10E814}" type="pres">
      <dgm:prSet presAssocID="{E8FBE8DF-9EB8-48EE-9479-FFAC440D6969}" presName="horzFour" presStyleCnt="0"/>
      <dgm:spPr/>
    </dgm:pt>
    <dgm:pt modelId="{437A986B-F265-4E42-B31D-07CBAF64C640}" type="pres">
      <dgm:prSet presAssocID="{A0B3AE09-63F2-4DDF-BE51-D321F50E9C5D}" presName="vertFour" presStyleCnt="0">
        <dgm:presLayoutVars>
          <dgm:chPref val="3"/>
        </dgm:presLayoutVars>
      </dgm:prSet>
      <dgm:spPr/>
    </dgm:pt>
    <dgm:pt modelId="{F55B1E9A-B0D5-42F1-8523-808E70E08CBA}" type="pres">
      <dgm:prSet presAssocID="{A0B3AE09-63F2-4DDF-BE51-D321F50E9C5D}" presName="txFour" presStyleLbl="node4" presStyleIdx="28" presStyleCnt="48">
        <dgm:presLayoutVars>
          <dgm:chPref val="3"/>
        </dgm:presLayoutVars>
      </dgm:prSet>
      <dgm:spPr/>
    </dgm:pt>
    <dgm:pt modelId="{F50BF1E0-27B8-491F-BD9F-AB6C3C58B1EB}" type="pres">
      <dgm:prSet presAssocID="{A0B3AE09-63F2-4DDF-BE51-D321F50E9C5D}" presName="parTransFour" presStyleCnt="0"/>
      <dgm:spPr/>
    </dgm:pt>
    <dgm:pt modelId="{C247E07E-4100-4DC4-B629-8D3D7F86655F}" type="pres">
      <dgm:prSet presAssocID="{A0B3AE09-63F2-4DDF-BE51-D321F50E9C5D}" presName="horzFour" presStyleCnt="0"/>
      <dgm:spPr/>
    </dgm:pt>
    <dgm:pt modelId="{3BA45864-0B91-4F06-82CD-2C9B487B8CB6}" type="pres">
      <dgm:prSet presAssocID="{21145F75-4293-4CD3-96E2-D6BB05E35825}" presName="vertFour" presStyleCnt="0">
        <dgm:presLayoutVars>
          <dgm:chPref val="3"/>
        </dgm:presLayoutVars>
      </dgm:prSet>
      <dgm:spPr/>
    </dgm:pt>
    <dgm:pt modelId="{03651AE2-AF81-4BB5-AC23-3899230052A4}" type="pres">
      <dgm:prSet presAssocID="{21145F75-4293-4CD3-96E2-D6BB05E35825}" presName="txFour" presStyleLbl="node4" presStyleIdx="29" presStyleCnt="48">
        <dgm:presLayoutVars>
          <dgm:chPref val="3"/>
        </dgm:presLayoutVars>
      </dgm:prSet>
      <dgm:spPr/>
    </dgm:pt>
    <dgm:pt modelId="{070A4107-A908-4205-B633-20D69AAB51B3}" type="pres">
      <dgm:prSet presAssocID="{21145F75-4293-4CD3-96E2-D6BB05E35825}" presName="horzFour" presStyleCnt="0"/>
      <dgm:spPr/>
    </dgm:pt>
    <dgm:pt modelId="{432F1338-767B-4A5A-A917-68564FAC1BE4}" type="pres">
      <dgm:prSet presAssocID="{368FB1A8-E5C1-44F7-8D70-0F3E73061429}" presName="sibSpaceFour" presStyleCnt="0"/>
      <dgm:spPr/>
    </dgm:pt>
    <dgm:pt modelId="{A41735AB-B7C9-4727-A191-3963AEB175D4}" type="pres">
      <dgm:prSet presAssocID="{CCD84868-C459-4321-A919-4088F361140A}" presName="vertFour" presStyleCnt="0">
        <dgm:presLayoutVars>
          <dgm:chPref val="3"/>
        </dgm:presLayoutVars>
      </dgm:prSet>
      <dgm:spPr/>
    </dgm:pt>
    <dgm:pt modelId="{AFE1C61F-2517-49FC-B284-41D431233796}" type="pres">
      <dgm:prSet presAssocID="{CCD84868-C459-4321-A919-4088F361140A}" presName="txFour" presStyleLbl="node4" presStyleIdx="30" presStyleCnt="48">
        <dgm:presLayoutVars>
          <dgm:chPref val="3"/>
        </dgm:presLayoutVars>
      </dgm:prSet>
      <dgm:spPr/>
    </dgm:pt>
    <dgm:pt modelId="{54D094AD-1AA5-49C8-A3F5-FC1E15A56F97}" type="pres">
      <dgm:prSet presAssocID="{CCD84868-C459-4321-A919-4088F361140A}" presName="horzFour" presStyleCnt="0"/>
      <dgm:spPr/>
    </dgm:pt>
    <dgm:pt modelId="{D54CBB4E-E153-4FFC-8522-0C071BA7CAD8}" type="pres">
      <dgm:prSet presAssocID="{71365AC6-3A48-436A-B8CE-D7979FC218B8}" presName="sibSpaceFour" presStyleCnt="0"/>
      <dgm:spPr/>
    </dgm:pt>
    <dgm:pt modelId="{D3E8801E-69DC-4B69-8122-BEE487471EFB}" type="pres">
      <dgm:prSet presAssocID="{8CBB3A99-058A-41B6-94B7-A54FA7974743}" presName="vertFour" presStyleCnt="0">
        <dgm:presLayoutVars>
          <dgm:chPref val="3"/>
        </dgm:presLayoutVars>
      </dgm:prSet>
      <dgm:spPr/>
    </dgm:pt>
    <dgm:pt modelId="{8A83C88C-82C7-4CCC-B29E-9781B08DAF90}" type="pres">
      <dgm:prSet presAssocID="{8CBB3A99-058A-41B6-94B7-A54FA7974743}" presName="txFour" presStyleLbl="node4" presStyleIdx="31" presStyleCnt="48">
        <dgm:presLayoutVars>
          <dgm:chPref val="3"/>
        </dgm:presLayoutVars>
      </dgm:prSet>
      <dgm:spPr/>
    </dgm:pt>
    <dgm:pt modelId="{D5332FE4-7CF2-4DCA-B99B-A173528F1DDE}" type="pres">
      <dgm:prSet presAssocID="{8CBB3A99-058A-41B6-94B7-A54FA7974743}" presName="horzFour" presStyleCnt="0"/>
      <dgm:spPr/>
    </dgm:pt>
    <dgm:pt modelId="{84D07599-2E47-4EDD-B5D9-459989277C47}" type="pres">
      <dgm:prSet presAssocID="{7618F05A-54AB-4DDA-A5AF-65728208EC93}" presName="sibSpaceFour" presStyleCnt="0"/>
      <dgm:spPr/>
    </dgm:pt>
    <dgm:pt modelId="{89D55995-AC8F-40F9-A74C-71FFD3B84940}" type="pres">
      <dgm:prSet presAssocID="{2A2AEDB6-DE9C-42A6-B2CE-3B970BC21C6C}" presName="vertFour" presStyleCnt="0">
        <dgm:presLayoutVars>
          <dgm:chPref val="3"/>
        </dgm:presLayoutVars>
      </dgm:prSet>
      <dgm:spPr/>
    </dgm:pt>
    <dgm:pt modelId="{207AE147-1E1A-4DAC-95E2-5F9EF7513AE1}" type="pres">
      <dgm:prSet presAssocID="{2A2AEDB6-DE9C-42A6-B2CE-3B970BC21C6C}" presName="txFour" presStyleLbl="node4" presStyleIdx="32" presStyleCnt="48">
        <dgm:presLayoutVars>
          <dgm:chPref val="3"/>
        </dgm:presLayoutVars>
      </dgm:prSet>
      <dgm:spPr/>
    </dgm:pt>
    <dgm:pt modelId="{96043C12-EB6C-41C4-A932-EDEE65F934E7}" type="pres">
      <dgm:prSet presAssocID="{2A2AEDB6-DE9C-42A6-B2CE-3B970BC21C6C}" presName="horzFour" presStyleCnt="0"/>
      <dgm:spPr/>
    </dgm:pt>
    <dgm:pt modelId="{371B07E5-3D26-47F0-A5B0-F204EC128F92}" type="pres">
      <dgm:prSet presAssocID="{A662F896-63C6-4C66-827A-EBE9E08FB7B7}" presName="sibSpaceFour" presStyleCnt="0"/>
      <dgm:spPr/>
    </dgm:pt>
    <dgm:pt modelId="{CCB477F6-00D5-4B9E-965F-BBBA82E5591B}" type="pres">
      <dgm:prSet presAssocID="{AC21DA83-5A91-4408-BDFC-D57169473FD6}" presName="vertFour" presStyleCnt="0">
        <dgm:presLayoutVars>
          <dgm:chPref val="3"/>
        </dgm:presLayoutVars>
      </dgm:prSet>
      <dgm:spPr/>
    </dgm:pt>
    <dgm:pt modelId="{E2A91D8D-3657-4A86-97DA-42F3704E34C6}" type="pres">
      <dgm:prSet presAssocID="{AC21DA83-5A91-4408-BDFC-D57169473FD6}" presName="txFour" presStyleLbl="node4" presStyleIdx="33" presStyleCnt="48">
        <dgm:presLayoutVars>
          <dgm:chPref val="3"/>
        </dgm:presLayoutVars>
      </dgm:prSet>
      <dgm:spPr/>
    </dgm:pt>
    <dgm:pt modelId="{D3CDF407-AA70-4B6A-B99B-A82D354EFC01}" type="pres">
      <dgm:prSet presAssocID="{AC21DA83-5A91-4408-BDFC-D57169473FD6}" presName="horzFour" presStyleCnt="0"/>
      <dgm:spPr/>
    </dgm:pt>
    <dgm:pt modelId="{CA57D831-129D-4DE1-B3B2-5EB86E42974F}" type="pres">
      <dgm:prSet presAssocID="{27DECCBA-9C19-4663-8E1A-595582117EBD}" presName="sibSpaceFour" presStyleCnt="0"/>
      <dgm:spPr/>
    </dgm:pt>
    <dgm:pt modelId="{72E13DB4-A9EE-4616-AF42-48E809EFF989}" type="pres">
      <dgm:prSet presAssocID="{2F8CEE9E-BAA8-4D7C-BAC7-62994BA38A84}" presName="vertFour" presStyleCnt="0">
        <dgm:presLayoutVars>
          <dgm:chPref val="3"/>
        </dgm:presLayoutVars>
      </dgm:prSet>
      <dgm:spPr/>
    </dgm:pt>
    <dgm:pt modelId="{F8EE96BC-F1E2-44F9-B9F9-8B3F10E32F7C}" type="pres">
      <dgm:prSet presAssocID="{2F8CEE9E-BAA8-4D7C-BAC7-62994BA38A84}" presName="txFour" presStyleLbl="node4" presStyleIdx="34" presStyleCnt="48">
        <dgm:presLayoutVars>
          <dgm:chPref val="3"/>
        </dgm:presLayoutVars>
      </dgm:prSet>
      <dgm:spPr/>
    </dgm:pt>
    <dgm:pt modelId="{3905D611-E123-41C4-A08D-259A295A83DC}" type="pres">
      <dgm:prSet presAssocID="{2F8CEE9E-BAA8-4D7C-BAC7-62994BA38A84}" presName="parTransFour" presStyleCnt="0"/>
      <dgm:spPr/>
    </dgm:pt>
    <dgm:pt modelId="{F88AA322-4873-4E30-A87C-111D8F69C2A0}" type="pres">
      <dgm:prSet presAssocID="{2F8CEE9E-BAA8-4D7C-BAC7-62994BA38A84}" presName="horzFour" presStyleCnt="0"/>
      <dgm:spPr/>
    </dgm:pt>
    <dgm:pt modelId="{25B74EC8-2788-403C-9D2A-32934E3A2B92}" type="pres">
      <dgm:prSet presAssocID="{36238A7E-075D-4902-9545-961CC2804EB0}" presName="vertFour" presStyleCnt="0">
        <dgm:presLayoutVars>
          <dgm:chPref val="3"/>
        </dgm:presLayoutVars>
      </dgm:prSet>
      <dgm:spPr/>
    </dgm:pt>
    <dgm:pt modelId="{681637B2-6936-4EDC-999E-9D71ECE6E019}" type="pres">
      <dgm:prSet presAssocID="{36238A7E-075D-4902-9545-961CC2804EB0}" presName="txFour" presStyleLbl="node4" presStyleIdx="35" presStyleCnt="48">
        <dgm:presLayoutVars>
          <dgm:chPref val="3"/>
        </dgm:presLayoutVars>
      </dgm:prSet>
      <dgm:spPr/>
    </dgm:pt>
    <dgm:pt modelId="{4165AFC2-8DE8-46C6-9A6D-D8EC2CBAB7BB}" type="pres">
      <dgm:prSet presAssocID="{36238A7E-075D-4902-9545-961CC2804EB0}" presName="horzFour" presStyleCnt="0"/>
      <dgm:spPr/>
    </dgm:pt>
    <dgm:pt modelId="{290208BA-8F8A-4124-9FE2-A0E95A86AD48}" type="pres">
      <dgm:prSet presAssocID="{3EF9B0CC-8301-41FF-8B9E-36D7E05E8528}" presName="sibSpaceFour" presStyleCnt="0"/>
      <dgm:spPr/>
    </dgm:pt>
    <dgm:pt modelId="{4BC25EE7-0ADF-4ADB-BE1B-4476B2EE7261}" type="pres">
      <dgm:prSet presAssocID="{B4F2DF39-F03C-4536-BB1F-AE70C8F43F79}" presName="vertFour" presStyleCnt="0">
        <dgm:presLayoutVars>
          <dgm:chPref val="3"/>
        </dgm:presLayoutVars>
      </dgm:prSet>
      <dgm:spPr/>
    </dgm:pt>
    <dgm:pt modelId="{7D930DC8-F52B-4DD7-BC38-D4EE5D3912AD}" type="pres">
      <dgm:prSet presAssocID="{B4F2DF39-F03C-4536-BB1F-AE70C8F43F79}" presName="txFour" presStyleLbl="node4" presStyleIdx="36" presStyleCnt="48">
        <dgm:presLayoutVars>
          <dgm:chPref val="3"/>
        </dgm:presLayoutVars>
      </dgm:prSet>
      <dgm:spPr/>
    </dgm:pt>
    <dgm:pt modelId="{8F9C1F90-7A99-4B81-9C73-64FBBBFB3AFB}" type="pres">
      <dgm:prSet presAssocID="{B4F2DF39-F03C-4536-BB1F-AE70C8F43F79}" presName="parTransFour" presStyleCnt="0"/>
      <dgm:spPr/>
    </dgm:pt>
    <dgm:pt modelId="{994A9560-C8A4-48E1-BB8D-7D8B39CBBD58}" type="pres">
      <dgm:prSet presAssocID="{B4F2DF39-F03C-4536-BB1F-AE70C8F43F79}" presName="horzFour" presStyleCnt="0"/>
      <dgm:spPr/>
    </dgm:pt>
    <dgm:pt modelId="{2466E899-DB62-42F9-96E8-F77DE6857B47}" type="pres">
      <dgm:prSet presAssocID="{89D9C3EB-BDF2-4473-A53A-61969CF78A11}" presName="vertFour" presStyleCnt="0">
        <dgm:presLayoutVars>
          <dgm:chPref val="3"/>
        </dgm:presLayoutVars>
      </dgm:prSet>
      <dgm:spPr/>
    </dgm:pt>
    <dgm:pt modelId="{C15D548C-FB80-460E-87CC-250A2C78047A}" type="pres">
      <dgm:prSet presAssocID="{89D9C3EB-BDF2-4473-A53A-61969CF78A11}" presName="txFour" presStyleLbl="node4" presStyleIdx="37" presStyleCnt="48">
        <dgm:presLayoutVars>
          <dgm:chPref val="3"/>
        </dgm:presLayoutVars>
      </dgm:prSet>
      <dgm:spPr/>
    </dgm:pt>
    <dgm:pt modelId="{3C0A5B7F-7818-439A-819A-98E71342E4B6}" type="pres">
      <dgm:prSet presAssocID="{89D9C3EB-BDF2-4473-A53A-61969CF78A11}" presName="horzFour" presStyleCnt="0"/>
      <dgm:spPr/>
    </dgm:pt>
    <dgm:pt modelId="{975B86A3-AF30-4793-9A49-DA965F8EECFF}" type="pres">
      <dgm:prSet presAssocID="{97739273-3F22-4FC3-B5D4-FAE0126E6802}" presName="sibSpaceFour" presStyleCnt="0"/>
      <dgm:spPr/>
    </dgm:pt>
    <dgm:pt modelId="{EE93CD8F-B581-412A-8C45-A04AE78D8044}" type="pres">
      <dgm:prSet presAssocID="{E1A14C41-882C-46AF-8C57-940BD2897F03}" presName="vertFour" presStyleCnt="0">
        <dgm:presLayoutVars>
          <dgm:chPref val="3"/>
        </dgm:presLayoutVars>
      </dgm:prSet>
      <dgm:spPr/>
    </dgm:pt>
    <dgm:pt modelId="{D2445E1C-8B72-4DAD-8ACE-3EE5F3009788}" type="pres">
      <dgm:prSet presAssocID="{E1A14C41-882C-46AF-8C57-940BD2897F03}" presName="txFour" presStyleLbl="node4" presStyleIdx="38" presStyleCnt="48">
        <dgm:presLayoutVars>
          <dgm:chPref val="3"/>
        </dgm:presLayoutVars>
      </dgm:prSet>
      <dgm:spPr/>
    </dgm:pt>
    <dgm:pt modelId="{3D4D4267-A41B-4FD5-AD2A-844950FB6607}" type="pres">
      <dgm:prSet presAssocID="{E1A14C41-882C-46AF-8C57-940BD2897F03}" presName="horzFour" presStyleCnt="0"/>
      <dgm:spPr/>
    </dgm:pt>
    <dgm:pt modelId="{29575891-DEBA-4B96-872D-8A7440C747C5}" type="pres">
      <dgm:prSet presAssocID="{9E49017D-DA81-4238-9932-322399B51A4C}" presName="sibSpaceFour" presStyleCnt="0"/>
      <dgm:spPr/>
    </dgm:pt>
    <dgm:pt modelId="{5363D5C7-A142-4198-974E-993B5B069788}" type="pres">
      <dgm:prSet presAssocID="{75010ED8-8E51-4E24-B60D-903E4E6B35DE}" presName="vertFour" presStyleCnt="0">
        <dgm:presLayoutVars>
          <dgm:chPref val="3"/>
        </dgm:presLayoutVars>
      </dgm:prSet>
      <dgm:spPr/>
    </dgm:pt>
    <dgm:pt modelId="{337AE894-0116-491D-82A2-0FEA47340047}" type="pres">
      <dgm:prSet presAssocID="{75010ED8-8E51-4E24-B60D-903E4E6B35DE}" presName="txFour" presStyleLbl="node4" presStyleIdx="39" presStyleCnt="48">
        <dgm:presLayoutVars>
          <dgm:chPref val="3"/>
        </dgm:presLayoutVars>
      </dgm:prSet>
      <dgm:spPr/>
    </dgm:pt>
    <dgm:pt modelId="{4830E113-B613-49FC-A36E-E3EEA6CC03B3}" type="pres">
      <dgm:prSet presAssocID="{75010ED8-8E51-4E24-B60D-903E4E6B35DE}" presName="horzFour" presStyleCnt="0"/>
      <dgm:spPr/>
    </dgm:pt>
    <dgm:pt modelId="{3E3AFDD1-DC2F-49A9-A207-4F205F8CF117}" type="pres">
      <dgm:prSet presAssocID="{85794070-A9C1-49DC-9691-A00EA31372B6}" presName="sibSpaceFour" presStyleCnt="0"/>
      <dgm:spPr/>
    </dgm:pt>
    <dgm:pt modelId="{369D3DD4-FC60-4CCE-9384-F12C5362C975}" type="pres">
      <dgm:prSet presAssocID="{E4883731-A635-4FAA-8537-A27F5DFF7D3E}" presName="vertFour" presStyleCnt="0">
        <dgm:presLayoutVars>
          <dgm:chPref val="3"/>
        </dgm:presLayoutVars>
      </dgm:prSet>
      <dgm:spPr/>
    </dgm:pt>
    <dgm:pt modelId="{318B3907-E4DB-4738-B631-05C039E3ACB2}" type="pres">
      <dgm:prSet presAssocID="{E4883731-A635-4FAA-8537-A27F5DFF7D3E}" presName="txFour" presStyleLbl="node4" presStyleIdx="40" presStyleCnt="48">
        <dgm:presLayoutVars>
          <dgm:chPref val="3"/>
        </dgm:presLayoutVars>
      </dgm:prSet>
      <dgm:spPr/>
    </dgm:pt>
    <dgm:pt modelId="{8A23F03D-793C-4123-A280-53806DCC5CBE}" type="pres">
      <dgm:prSet presAssocID="{E4883731-A635-4FAA-8537-A27F5DFF7D3E}" presName="horzFour" presStyleCnt="0"/>
      <dgm:spPr/>
    </dgm:pt>
    <dgm:pt modelId="{5F2E35E1-CD98-4BF2-AE2A-7949989C5086}" type="pres">
      <dgm:prSet presAssocID="{36F5E7B5-6B15-40D8-8F00-4944E3154E95}" presName="sibSpaceFour" presStyleCnt="0"/>
      <dgm:spPr/>
    </dgm:pt>
    <dgm:pt modelId="{AE929172-6F87-4A84-8747-A29A5A6B268B}" type="pres">
      <dgm:prSet presAssocID="{C26404BF-C16A-4601-91BD-5BF9BBB3381A}" presName="vertFour" presStyleCnt="0">
        <dgm:presLayoutVars>
          <dgm:chPref val="3"/>
        </dgm:presLayoutVars>
      </dgm:prSet>
      <dgm:spPr/>
    </dgm:pt>
    <dgm:pt modelId="{3E4D868A-D08C-4E1C-BD72-2B6F27A63733}" type="pres">
      <dgm:prSet presAssocID="{C26404BF-C16A-4601-91BD-5BF9BBB3381A}" presName="txFour" presStyleLbl="node4" presStyleIdx="41" presStyleCnt="48">
        <dgm:presLayoutVars>
          <dgm:chPref val="3"/>
        </dgm:presLayoutVars>
      </dgm:prSet>
      <dgm:spPr/>
    </dgm:pt>
    <dgm:pt modelId="{07518618-DF77-457B-B150-B09346FF4787}" type="pres">
      <dgm:prSet presAssocID="{C26404BF-C16A-4601-91BD-5BF9BBB3381A}" presName="horzFour" presStyleCnt="0"/>
      <dgm:spPr/>
    </dgm:pt>
    <dgm:pt modelId="{7B958FEF-20CA-4FAC-B128-E4D4CECC8247}" type="pres">
      <dgm:prSet presAssocID="{800A9464-08E9-4D59-AB77-4AE0DBEECAA3}" presName="sibSpaceFour" presStyleCnt="0"/>
      <dgm:spPr/>
    </dgm:pt>
    <dgm:pt modelId="{35328A7A-892D-4D25-8563-65792F350E9C}" type="pres">
      <dgm:prSet presAssocID="{9B0C4753-E5FF-486C-8B0B-C25EEAF1B07D}" presName="vertFour" presStyleCnt="0">
        <dgm:presLayoutVars>
          <dgm:chPref val="3"/>
        </dgm:presLayoutVars>
      </dgm:prSet>
      <dgm:spPr/>
    </dgm:pt>
    <dgm:pt modelId="{52917950-F53C-4F52-80C6-BAE7A52B4FCA}" type="pres">
      <dgm:prSet presAssocID="{9B0C4753-E5FF-486C-8B0B-C25EEAF1B07D}" presName="txFour" presStyleLbl="node4" presStyleIdx="42" presStyleCnt="48">
        <dgm:presLayoutVars>
          <dgm:chPref val="3"/>
        </dgm:presLayoutVars>
      </dgm:prSet>
      <dgm:spPr/>
    </dgm:pt>
    <dgm:pt modelId="{F6595C44-8D45-4A3C-9BF7-9633E9A7EBFF}" type="pres">
      <dgm:prSet presAssocID="{9B0C4753-E5FF-486C-8B0B-C25EEAF1B07D}" presName="horzFour" presStyleCnt="0"/>
      <dgm:spPr/>
    </dgm:pt>
    <dgm:pt modelId="{B656662D-7593-4A9A-A0CF-A663C98514E4}" type="pres">
      <dgm:prSet presAssocID="{E1936315-5D67-4002-AB83-42C94591B343}" presName="sibSpaceFour" presStyleCnt="0"/>
      <dgm:spPr/>
    </dgm:pt>
    <dgm:pt modelId="{A9D9CE83-6E81-43B5-A39C-16FEC8A64DCD}" type="pres">
      <dgm:prSet presAssocID="{C3E95E2F-7CC9-46A3-AA63-F7C3150A4627}" presName="vertFour" presStyleCnt="0">
        <dgm:presLayoutVars>
          <dgm:chPref val="3"/>
        </dgm:presLayoutVars>
      </dgm:prSet>
      <dgm:spPr/>
    </dgm:pt>
    <dgm:pt modelId="{7B9F28EF-FEC9-48F6-8D2A-9113BB4B97C2}" type="pres">
      <dgm:prSet presAssocID="{C3E95E2F-7CC9-46A3-AA63-F7C3150A4627}" presName="txFour" presStyleLbl="node4" presStyleIdx="43" presStyleCnt="48">
        <dgm:presLayoutVars>
          <dgm:chPref val="3"/>
        </dgm:presLayoutVars>
      </dgm:prSet>
      <dgm:spPr/>
    </dgm:pt>
    <dgm:pt modelId="{1539B4FF-2889-4CCA-9C70-55E8C4C85224}" type="pres">
      <dgm:prSet presAssocID="{C3E95E2F-7CC9-46A3-AA63-F7C3150A4627}" presName="parTransFour" presStyleCnt="0"/>
      <dgm:spPr/>
    </dgm:pt>
    <dgm:pt modelId="{E95EDAEE-6D7D-4E53-945F-CEE39FE60CC2}" type="pres">
      <dgm:prSet presAssocID="{C3E95E2F-7CC9-46A3-AA63-F7C3150A4627}" presName="horzFour" presStyleCnt="0"/>
      <dgm:spPr/>
    </dgm:pt>
    <dgm:pt modelId="{14F9F089-83FB-478C-8067-79502B08BC43}" type="pres">
      <dgm:prSet presAssocID="{BCBEBE1C-698C-406E-AFE7-1454DC1F6340}" presName="vertFour" presStyleCnt="0">
        <dgm:presLayoutVars>
          <dgm:chPref val="3"/>
        </dgm:presLayoutVars>
      </dgm:prSet>
      <dgm:spPr/>
    </dgm:pt>
    <dgm:pt modelId="{A1D5C841-C027-4CE8-A2E4-96A59D4F9A65}" type="pres">
      <dgm:prSet presAssocID="{BCBEBE1C-698C-406E-AFE7-1454DC1F6340}" presName="txFour" presStyleLbl="node4" presStyleIdx="44" presStyleCnt="48">
        <dgm:presLayoutVars>
          <dgm:chPref val="3"/>
        </dgm:presLayoutVars>
      </dgm:prSet>
      <dgm:spPr/>
    </dgm:pt>
    <dgm:pt modelId="{B472DA64-9683-43DE-80A4-4C5BD75FAB60}" type="pres">
      <dgm:prSet presAssocID="{BCBEBE1C-698C-406E-AFE7-1454DC1F6340}" presName="horzFour" presStyleCnt="0"/>
      <dgm:spPr/>
    </dgm:pt>
    <dgm:pt modelId="{1DB4D51C-B4BD-4467-A622-CFB324C75668}" type="pres">
      <dgm:prSet presAssocID="{24CD9600-1062-4E69-AB8D-77C6C82ED9F5}" presName="sibSpaceFour" presStyleCnt="0"/>
      <dgm:spPr/>
    </dgm:pt>
    <dgm:pt modelId="{12EBE334-4378-4AD2-9F0E-F4C3C81EB2A6}" type="pres">
      <dgm:prSet presAssocID="{D863CE90-8165-4C3F-8931-EE8E60BA52EE}" presName="vertFour" presStyleCnt="0">
        <dgm:presLayoutVars>
          <dgm:chPref val="3"/>
        </dgm:presLayoutVars>
      </dgm:prSet>
      <dgm:spPr/>
    </dgm:pt>
    <dgm:pt modelId="{E39F0D3A-443A-4BB8-9751-6C27F423B7EB}" type="pres">
      <dgm:prSet presAssocID="{D863CE90-8165-4C3F-8931-EE8E60BA52EE}" presName="txFour" presStyleLbl="node4" presStyleIdx="45" presStyleCnt="48">
        <dgm:presLayoutVars>
          <dgm:chPref val="3"/>
        </dgm:presLayoutVars>
      </dgm:prSet>
      <dgm:spPr/>
    </dgm:pt>
    <dgm:pt modelId="{28E9C8C1-9871-48D4-8A26-E00DD3579B32}" type="pres">
      <dgm:prSet presAssocID="{D863CE90-8165-4C3F-8931-EE8E60BA52EE}" presName="horzFour" presStyleCnt="0"/>
      <dgm:spPr/>
    </dgm:pt>
    <dgm:pt modelId="{015B1660-DBA4-478E-9FB2-A4BAA6E7C14C}" type="pres">
      <dgm:prSet presAssocID="{C8794775-0C20-4714-AF39-5FEA953315D3}" presName="sibSpaceThree" presStyleCnt="0"/>
      <dgm:spPr/>
    </dgm:pt>
    <dgm:pt modelId="{294023FB-A5BD-464F-8655-289E40E4BB9F}" type="pres">
      <dgm:prSet presAssocID="{058E5862-1163-4982-85EB-9BE9C81FE589}" presName="vertThree" presStyleCnt="0"/>
      <dgm:spPr/>
    </dgm:pt>
    <dgm:pt modelId="{417EECBF-EBCD-42BF-BCA7-CA07102FC99C}" type="pres">
      <dgm:prSet presAssocID="{058E5862-1163-4982-85EB-9BE9C81FE589}" presName="txThree" presStyleLbl="node3" presStyleIdx="5" presStyleCnt="6">
        <dgm:presLayoutVars>
          <dgm:chPref val="3"/>
        </dgm:presLayoutVars>
      </dgm:prSet>
      <dgm:spPr/>
    </dgm:pt>
    <dgm:pt modelId="{D4F19676-ACAE-4CCE-9BA7-0F99DFF40F79}" type="pres">
      <dgm:prSet presAssocID="{058E5862-1163-4982-85EB-9BE9C81FE589}" presName="parTransThree" presStyleCnt="0"/>
      <dgm:spPr/>
    </dgm:pt>
    <dgm:pt modelId="{CB4FDF04-E71E-4C26-8666-0AC4066A0EA1}" type="pres">
      <dgm:prSet presAssocID="{058E5862-1163-4982-85EB-9BE9C81FE589}" presName="horzThree" presStyleCnt="0"/>
      <dgm:spPr/>
    </dgm:pt>
    <dgm:pt modelId="{DB1B653A-F69A-49BB-82D0-57C130D0BF79}" type="pres">
      <dgm:prSet presAssocID="{0BC9D165-4B73-4BD7-ABA8-F35B7F64B5CC}" presName="vertFour" presStyleCnt="0">
        <dgm:presLayoutVars>
          <dgm:chPref val="3"/>
        </dgm:presLayoutVars>
      </dgm:prSet>
      <dgm:spPr/>
    </dgm:pt>
    <dgm:pt modelId="{6568A648-8080-4930-BF17-8C9407B8A589}" type="pres">
      <dgm:prSet presAssocID="{0BC9D165-4B73-4BD7-ABA8-F35B7F64B5CC}" presName="txFour" presStyleLbl="node4" presStyleIdx="46" presStyleCnt="48">
        <dgm:presLayoutVars>
          <dgm:chPref val="3"/>
        </dgm:presLayoutVars>
      </dgm:prSet>
      <dgm:spPr/>
    </dgm:pt>
    <dgm:pt modelId="{E53B4016-4109-41EF-B385-0BBF21797EF6}" type="pres">
      <dgm:prSet presAssocID="{0BC9D165-4B73-4BD7-ABA8-F35B7F64B5CC}" presName="horzFour" presStyleCnt="0"/>
      <dgm:spPr/>
    </dgm:pt>
    <dgm:pt modelId="{E3D23813-2140-4732-B364-9090C516C0DA}" type="pres">
      <dgm:prSet presAssocID="{D315D387-EB94-488D-81BD-1789192756A0}" presName="sibSpaceFour" presStyleCnt="0"/>
      <dgm:spPr/>
    </dgm:pt>
    <dgm:pt modelId="{4D9398F6-5207-4AEB-9ACD-8541E446E294}" type="pres">
      <dgm:prSet presAssocID="{0686273E-E95C-4450-9EAA-421E5469C782}" presName="vertFour" presStyleCnt="0">
        <dgm:presLayoutVars>
          <dgm:chPref val="3"/>
        </dgm:presLayoutVars>
      </dgm:prSet>
      <dgm:spPr/>
    </dgm:pt>
    <dgm:pt modelId="{E10D3769-28DF-4C82-A274-E8268DB79236}" type="pres">
      <dgm:prSet presAssocID="{0686273E-E95C-4450-9EAA-421E5469C782}" presName="txFour" presStyleLbl="node4" presStyleIdx="47" presStyleCnt="48">
        <dgm:presLayoutVars>
          <dgm:chPref val="3"/>
        </dgm:presLayoutVars>
      </dgm:prSet>
      <dgm:spPr/>
    </dgm:pt>
    <dgm:pt modelId="{16C9D906-AAB5-4D39-8017-ACB5036B1B1D}" type="pres">
      <dgm:prSet presAssocID="{0686273E-E95C-4450-9EAA-421E5469C782}" presName="horzFour" presStyleCnt="0"/>
      <dgm:spPr/>
    </dgm:pt>
  </dgm:ptLst>
  <dgm:cxnLst>
    <dgm:cxn modelId="{CEAF5B8A-E636-4E83-BF62-5063BBC871D5}" srcId="{3ED11FAF-F249-4AD8-81EE-DE1AF2564EB5}" destId="{279B103B-3EF0-4EBD-866E-85F63AE29D65}" srcOrd="0" destOrd="0" parTransId="{23A428E2-7436-4875-B687-115F44990015}" sibTransId="{A0F7AFDE-37EE-4590-B516-72A7DE6B722E}"/>
    <dgm:cxn modelId="{60B6CB61-7394-47A3-8A20-06823041603E}" srcId="{279B103B-3EF0-4EBD-866E-85F63AE29D65}" destId="{4B6826B2-0176-4E61-AD28-15F6D99E52E3}" srcOrd="0" destOrd="0" parTransId="{B683AC80-2A49-4BDE-9C17-3A87CE755D2C}" sibTransId="{A02E4318-5E29-46D5-8916-F71B153C1EED}"/>
    <dgm:cxn modelId="{8DC3F603-A7A5-4E36-9CF3-97BF84ED0635}" srcId="{4B6826B2-0176-4E61-AD28-15F6D99E52E3}" destId="{50D42EE3-F76C-49E3-89AA-88B20DF1824D}" srcOrd="0" destOrd="0" parTransId="{6CBAFE76-830D-4944-A3B4-62A55EFB8F96}" sibTransId="{5494DAF2-C5FA-4A18-9B23-67DE34F2B0A4}"/>
    <dgm:cxn modelId="{7294E9ED-D281-42BF-8CDB-1D13E18ACCFC}" srcId="{50D42EE3-F76C-49E3-89AA-88B20DF1824D}" destId="{AF998074-A1D4-4A81-AA95-F952ADF64185}" srcOrd="0" destOrd="0" parTransId="{BA33924B-40EE-447B-ADCA-2A84A642704E}" sibTransId="{5ABB73E9-0D01-4931-82B7-E0734EEB1394}"/>
    <dgm:cxn modelId="{DA7E00D3-8169-4D0E-9177-CFAA17187C40}" srcId="{50D42EE3-F76C-49E3-89AA-88B20DF1824D}" destId="{D1F2D453-478A-4309-BC3D-906CCEF0EEC6}" srcOrd="1" destOrd="0" parTransId="{39BC526F-9907-4548-A007-E0C1F3ED1408}" sibTransId="{167DE407-7A4C-4300-9B81-5CAC36AA8805}"/>
    <dgm:cxn modelId="{383806C9-C07D-4F03-B416-A113B33BAA0D}" srcId="{4B6826B2-0176-4E61-AD28-15F6D99E52E3}" destId="{E0ED85BB-82C7-4FB6-B51F-3B49593DF0F1}" srcOrd="1" destOrd="0" parTransId="{21ABD4A3-1863-4EE9-8727-5377E04071E3}" sibTransId="{1244D915-2EC1-4E23-86A2-7AC90F247990}"/>
    <dgm:cxn modelId="{D16F809E-594F-4F13-8657-224CC0BD2B4F}" srcId="{E0ED85BB-82C7-4FB6-B51F-3B49593DF0F1}" destId="{B2721581-B144-42EA-92C0-225DDD066EC9}" srcOrd="0" destOrd="1" parTransId="{FD2EC014-3D7C-4DD7-B1F7-974D30D00FDC}" sibTransId="{EBF39968-A459-45C0-9FAE-DFCF430B452F}"/>
    <dgm:cxn modelId="{C829DC1C-2145-477A-B519-B62840E9A23B}" srcId="{E0ED85BB-82C7-4FB6-B51F-3B49593DF0F1}" destId="{B4C60C6D-A985-431B-A057-995E602B465D}" srcOrd="1" destOrd="1" parTransId="{A4634ECC-EF80-4445-B024-89EADFB1436A}" sibTransId="{4A280586-0ADC-4AB6-A55C-42520D9E586B}"/>
    <dgm:cxn modelId="{AFEA303D-7F8A-483A-8A23-EF1D34851FF9}" srcId="{E0ED85BB-82C7-4FB6-B51F-3B49593DF0F1}" destId="{58A3761A-60EF-49CC-9E1A-780445AFD45D}" srcOrd="2" destOrd="1" parTransId="{84480BE3-1B26-40F6-97F7-629490A2C7AF}" sibTransId="{10D0BF2A-281D-46FD-A26D-8CB83C527C3C}"/>
    <dgm:cxn modelId="{0C88E996-492A-4F3B-A9BF-950668836BFC}" srcId="{58A3761A-60EF-49CC-9E1A-780445AFD45D}" destId="{41D5314D-5168-45DB-AC87-1852CA483395}" srcOrd="0" destOrd="2" parTransId="{5B061A08-7324-456F-9C2A-DF92E33C609D}" sibTransId="{9E6722EA-F894-4424-B0F5-942AFC5C27D5}"/>
    <dgm:cxn modelId="{6E363F8A-DD84-40F2-8CC9-52DA38F23056}" srcId="{E0ED85BB-82C7-4FB6-B51F-3B49593DF0F1}" destId="{1AFE5832-CA85-47C4-A08A-541E01D59C60}" srcOrd="3" destOrd="1" parTransId="{7F73EEAA-B934-4836-88EF-B02CB1F2F29C}" sibTransId="{EEBD552F-C039-4BF8-85D0-D0777BB9EA50}"/>
    <dgm:cxn modelId="{E20AE309-54AB-4068-9A35-87DC4DFE5F0D}" srcId="{1AFE5832-CA85-47C4-A08A-541E01D59C60}" destId="{D5C287AA-CBEE-4AFC-BA41-725B6AE1C5BA}" srcOrd="0" destOrd="3" parTransId="{340E14DF-2A39-4CFB-8278-A4088D1B023F}" sibTransId="{A7512A88-6E13-4550-A263-379D4883585A}"/>
    <dgm:cxn modelId="{8A3002E9-CFA0-441D-A5E9-3E068B0F26A0}" srcId="{279B103B-3EF0-4EBD-866E-85F63AE29D65}" destId="{D82DBC73-B9D0-4339-93BC-A6DB0F1A9F1E}" srcOrd="1" destOrd="0" parTransId="{6A6741CE-940C-4032-AB17-FA7C6FD1674C}" sibTransId="{33B4735B-195E-4A43-9C55-AFBC1B8038D1}"/>
    <dgm:cxn modelId="{30DAEE7F-BE01-43EC-871D-9303E0232008}" srcId="{D82DBC73-B9D0-4339-93BC-A6DB0F1A9F1E}" destId="{58ED0B2E-ED27-4A81-960F-A62CFC8A3196}" srcOrd="0" destOrd="1" parTransId="{D6A08C01-C470-4CEA-B68D-588C507F7443}" sibTransId="{577F34BE-7C3C-4FF8-A82F-D6DFA9D4D30B}"/>
    <dgm:cxn modelId="{19EB9E3B-4C4D-4364-8B8B-0CC8D5FC4696}" srcId="{58ED0B2E-ED27-4A81-960F-A62CFC8A3196}" destId="{14B18B31-268A-487F-B1F0-F0CDB23EB961}" srcOrd="0" destOrd="0" parTransId="{57DA1594-12F1-4F20-909C-AEE070FE9FEB}" sibTransId="{7C30C89C-70D0-4B7C-8534-B9283E90ADED}"/>
    <dgm:cxn modelId="{CD82EC09-E47E-4A21-8FBA-D12FBFC72D20}" srcId="{14B18B31-268A-487F-B1F0-F0CDB23EB961}" destId="{19AF93CE-933A-4EA0-8731-4D10F52ED4C1}" srcOrd="0" destOrd="0" parTransId="{0923E256-0E72-47FA-9381-849AC5ACF258}" sibTransId="{E4C216D5-9CCA-441B-AD73-1660631F370E}"/>
    <dgm:cxn modelId="{8ED4B5C0-D680-4E9E-95B0-6731C549C8DE}" srcId="{14B18B31-268A-487F-B1F0-F0CDB23EB961}" destId="{4D326462-BF42-4B63-910B-FAB5728625DB}" srcOrd="1" destOrd="0" parTransId="{751E8363-5398-4690-BFF9-7835EDCEBF23}" sibTransId="{E36F8B8C-EA14-4DF7-AC2A-2FBA6B63990F}"/>
    <dgm:cxn modelId="{E2B55478-FB4B-4DE1-B60F-C6C6BF6487C0}" srcId="{58ED0B2E-ED27-4A81-960F-A62CFC8A3196}" destId="{F967BF67-924A-476E-9FE8-EAABA3CB0D2C}" srcOrd="1" destOrd="0" parTransId="{3335E997-7F1B-4269-A753-6DEBC9076D39}" sibTransId="{C19C78C4-D742-40F8-B05A-B9418960222C}"/>
    <dgm:cxn modelId="{95131A89-354C-4A71-91BF-E9D9A79F5BC0}" srcId="{58ED0B2E-ED27-4A81-960F-A62CFC8A3196}" destId="{7CB89B33-BCE8-434F-9773-F59EB1470BC0}" srcOrd="2" destOrd="0" parTransId="{3D449C21-FEBE-41EB-B102-633622347362}" sibTransId="{9979489C-9EBB-4390-9BBC-1F26E8579EFF}"/>
    <dgm:cxn modelId="{F3E97C9C-52F5-4629-A68B-F8FB1B1E892B}" srcId="{279B103B-3EF0-4EBD-866E-85F63AE29D65}" destId="{350B45B7-8935-41A2-A3FE-287D9949A966}" srcOrd="2" destOrd="0" parTransId="{5A9DF959-C46A-4789-8548-D586E5C78DCD}" sibTransId="{1F312132-E8D0-404D-938F-3F31022CCF89}"/>
    <dgm:cxn modelId="{584E4420-AD72-4A0E-8C2E-8546D2789159}" srcId="{350B45B7-8935-41A2-A3FE-287D9949A966}" destId="{CD7A97F8-D7C7-42D7-B13F-C3B04A659208}" srcOrd="0" destOrd="2" parTransId="{BE8DA81A-C7D4-4414-BB34-8909E936E753}" sibTransId="{A6B7D80B-7305-4AEB-901B-16EE30118F75}"/>
    <dgm:cxn modelId="{D0176448-7A0C-4627-A63B-9571939D0BD0}" srcId="{CD7A97F8-D7C7-42D7-B13F-C3B04A659208}" destId="{B16F3882-4D15-4D30-A4F5-02C3DF5CF62D}" srcOrd="0" destOrd="0" parTransId="{54F33A79-191F-488F-A71C-C674BA4BEFBA}" sibTransId="{48E47E13-3767-4B7F-9F5D-D11EBA96DFD6}"/>
    <dgm:cxn modelId="{95C4478B-09A4-438E-AFC4-BFCF6FD14735}" srcId="{B16F3882-4D15-4D30-A4F5-02C3DF5CF62D}" destId="{DBA6DDB7-9EE1-4A79-BF13-91663C012511}" srcOrd="0" destOrd="0" parTransId="{79B410DE-EBD3-4F1B-828B-B46F4FE46806}" sibTransId="{6270B612-0067-44D8-AEFA-26F5FF7BAE7C}"/>
    <dgm:cxn modelId="{42DFB184-73BC-4B7A-A856-02B644AE66AC}" srcId="{DBA6DDB7-9EE1-4A79-BF13-91663C012511}" destId="{0FEEB000-D965-4EF0-912C-1BF31944C04F}" srcOrd="0" destOrd="0" parTransId="{C244A32A-410C-43E3-A1A2-3A2DEE235E30}" sibTransId="{3CD410D1-8C7A-48FB-9828-80EE7AFF4E95}"/>
    <dgm:cxn modelId="{09574BC0-CC97-4EA3-BFFE-FEBCCD36C0D4}" srcId="{DBA6DDB7-9EE1-4A79-BF13-91663C012511}" destId="{BE98ABD0-F244-4138-A25E-2CD84CA3B06D}" srcOrd="1" destOrd="0" parTransId="{D8BACB0E-9A51-473E-B844-219209F8005B}" sibTransId="{4BDF88AB-770C-4F50-8B95-E3C4F07CDE70}"/>
    <dgm:cxn modelId="{893D69D6-BCA5-42C4-A198-6E018BDA1FAE}" srcId="{B16F3882-4D15-4D30-A4F5-02C3DF5CF62D}" destId="{AA1B59FD-522C-4288-B343-4DB2047227C2}" srcOrd="1" destOrd="0" parTransId="{DDB2BF6B-C85C-4F13-BB6E-8BA4F5ED6CE4}" sibTransId="{77B23223-65A9-4765-979D-F4F901ECD861}"/>
    <dgm:cxn modelId="{96C3136F-42D6-4037-BE91-08E57DBA01A2}" srcId="{B16F3882-4D15-4D30-A4F5-02C3DF5CF62D}" destId="{B494767F-0121-4D39-A467-D5B73A001592}" srcOrd="2" destOrd="0" parTransId="{0F81B463-64F7-4A30-B025-DC996476D206}" sibTransId="{442AB86E-D00B-4177-881F-F1094688E535}"/>
    <dgm:cxn modelId="{4C0209F5-D589-4633-B31C-31881EACFD81}" srcId="{CD7A97F8-D7C7-42D7-B13F-C3B04A659208}" destId="{E096574F-87A8-471A-96E7-A1DC3912764E}" srcOrd="1" destOrd="0" parTransId="{708065B5-9741-4F18-9FA6-F2174D06C007}" sibTransId="{B79038F9-6F38-41E1-8823-EFF15B45C5C1}"/>
    <dgm:cxn modelId="{0F4A47C8-4687-4966-ACB1-EA2D45FA8A01}" srcId="{E096574F-87A8-471A-96E7-A1DC3912764E}" destId="{9320B492-0F0E-4A68-8564-4F9CB447FCEF}" srcOrd="0" destOrd="1" parTransId="{87A9A75B-A154-4716-832B-25AE31496672}" sibTransId="{02859AAB-6027-4033-ACF0-63079D601FC1}"/>
    <dgm:cxn modelId="{4FE86A85-C78E-4F94-9569-A300FC362AF8}" srcId="{E096574F-87A8-471A-96E7-A1DC3912764E}" destId="{DBCD9FD8-06D0-44A3-9634-ED7821E62FB8}" srcOrd="1" destOrd="1" parTransId="{7243BBBC-0E9C-45AA-A3B1-0794F05BFCDB}" sibTransId="{199AE442-DEE5-4C6E-9F6D-87D4CEAE5980}"/>
    <dgm:cxn modelId="{72B2266A-E0FF-41EA-BE9A-42F0FB8301FD}" srcId="{E096574F-87A8-471A-96E7-A1DC3912764E}" destId="{0536A5E0-C785-4514-9D43-93B9D0067995}" srcOrd="2" destOrd="1" parTransId="{BFF09F8F-A9E6-4D23-A138-711E9999C26A}" sibTransId="{74085AD4-E9FB-4B6F-9BEB-EF600E21DBB4}"/>
    <dgm:cxn modelId="{1806768E-5FDE-4E86-A34D-42E1CF13B7A9}" srcId="{CD7A97F8-D7C7-42D7-B13F-C3B04A659208}" destId="{7EF990EF-6B6B-4979-B990-37A8A2110A9E}" srcOrd="2" destOrd="0" parTransId="{8312B72F-169D-44D8-ADC7-285B1772904B}" sibTransId="{B320D160-E8AE-47B1-A623-D5B6BF8AC763}"/>
    <dgm:cxn modelId="{630EA077-15FD-4B0A-A384-EAE510FA78B0}" srcId="{350B45B7-8935-41A2-A3FE-287D9949A966}" destId="{7FC7C898-19E0-4F8B-97C5-C8725FDA627B}" srcOrd="1" destOrd="2" parTransId="{714B6A6D-EAAC-4BAB-83BD-DCB47B4254C3}" sibTransId="{C8794775-0C20-4714-AF39-5FEA953315D3}"/>
    <dgm:cxn modelId="{0861C3FA-7834-4E29-86FD-847882E2EF58}" srcId="{7FC7C898-19E0-4F8B-97C5-C8725FDA627B}" destId="{54C3E85C-D519-460C-A7C3-20FF999C7BC6}" srcOrd="0" destOrd="1" parTransId="{5504C2A0-47A3-474F-B8D5-526B57638540}" sibTransId="{54C10444-0EC3-49E4-B5D3-48498A244CD5}"/>
    <dgm:cxn modelId="{BB14B09C-F591-449D-9803-BFC7EA970302}" srcId="{54C3E85C-D519-460C-A7C3-20FF999C7BC6}" destId="{BADC9F71-DCB0-4F70-A985-EE10CE682D74}" srcOrd="0" destOrd="0" parTransId="{A12253F1-6C48-4C6C-96B3-A64812821335}" sibTransId="{D7E3DFF8-C989-4284-BFD7-F9081CB8CE23}"/>
    <dgm:cxn modelId="{A15FB475-2CFF-4E44-B5C1-9DBCEBCF6539}" srcId="{54C3E85C-D519-460C-A7C3-20FF999C7BC6}" destId="{38AD7539-3757-452E-929B-1A3D22A259BD}" srcOrd="1" destOrd="0" parTransId="{61112725-D834-4E54-A86D-7EC7FE27BE0B}" sibTransId="{2663833F-1068-4C06-BD9E-968BE126DAAF}"/>
    <dgm:cxn modelId="{11A5823E-D2FC-44BB-8543-43A0A073717B}" srcId="{7FC7C898-19E0-4F8B-97C5-C8725FDA627B}" destId="{E8FBE8DF-9EB8-48EE-9479-FFAC440D6969}" srcOrd="1" destOrd="1" parTransId="{D561BA1E-28A7-4C73-BF88-A56C2860ADE4}" sibTransId="{E1936315-5D67-4002-AB83-42C94591B343}"/>
    <dgm:cxn modelId="{D505755D-CA8E-4280-ACFE-0EF495BC36B3}" srcId="{E8FBE8DF-9EB8-48EE-9479-FFAC440D6969}" destId="{A0B3AE09-63F2-4DDF-BE51-D321F50E9C5D}" srcOrd="0" destOrd="1" parTransId="{43F7813C-F211-44F2-89D7-A32D25A5C7A4}" sibTransId="{71365AC6-3A48-436A-B8CE-D7979FC218B8}"/>
    <dgm:cxn modelId="{3DBB8F25-5BE2-4F52-9C06-57C05E283D79}" srcId="{A0B3AE09-63F2-4DDF-BE51-D321F50E9C5D}" destId="{21145F75-4293-4CD3-96E2-D6BB05E35825}" srcOrd="0" destOrd="0" parTransId="{76D9C748-7827-44B2-8D39-3ED045A037FF}" sibTransId="{368FB1A8-E5C1-44F7-8D70-0F3E73061429}"/>
    <dgm:cxn modelId="{7330DFC7-DBB9-4B3A-868D-C48A60FF0DAA}" srcId="{A0B3AE09-63F2-4DDF-BE51-D321F50E9C5D}" destId="{CCD84868-C459-4321-A919-4088F361140A}" srcOrd="1" destOrd="0" parTransId="{F0A06334-68AE-487C-BF23-24270088F9AD}" sibTransId="{E4A64588-A0AF-4302-BFFA-B2B334F9D50D}"/>
    <dgm:cxn modelId="{8A550157-7D4A-4F94-A77C-3AA1B54247B9}" srcId="{E8FBE8DF-9EB8-48EE-9479-FFAC440D6969}" destId="{8CBB3A99-058A-41B6-94B7-A54FA7974743}" srcOrd="1" destOrd="1" parTransId="{9445012E-80C7-4DDA-A747-A9E44D39B9D8}" sibTransId="{7618F05A-54AB-4DDA-A5AF-65728208EC93}"/>
    <dgm:cxn modelId="{78DAA433-856E-495A-BBC6-9DA0034E6592}" srcId="{E8FBE8DF-9EB8-48EE-9479-FFAC440D6969}" destId="{2A2AEDB6-DE9C-42A6-B2CE-3B970BC21C6C}" srcOrd="2" destOrd="1" parTransId="{8D49085F-0E23-4BD6-9A46-4B768D711057}" sibTransId="{A662F896-63C6-4C66-827A-EBE9E08FB7B7}"/>
    <dgm:cxn modelId="{3C99DD75-D0CB-40B7-AD51-6D337B24D772}" srcId="{E8FBE8DF-9EB8-48EE-9479-FFAC440D6969}" destId="{AC21DA83-5A91-4408-BDFC-D57169473FD6}" srcOrd="3" destOrd="1" parTransId="{1D0076D9-6F6D-46E4-A2BF-371B0A8D1204}" sibTransId="{27DECCBA-9C19-4663-8E1A-595582117EBD}"/>
    <dgm:cxn modelId="{98BAEEC0-33F5-4A1B-84D1-1D40C948A08B}" srcId="{E8FBE8DF-9EB8-48EE-9479-FFAC440D6969}" destId="{2F8CEE9E-BAA8-4D7C-BAC7-62994BA38A84}" srcOrd="4" destOrd="1" parTransId="{C344AB37-4C77-44F7-A41F-A5B92599CCA5}" sibTransId="{3EF9B0CC-8301-41FF-8B9E-36D7E05E8528}"/>
    <dgm:cxn modelId="{11EFE254-3D14-46AD-BC93-FC331C2A013F}" srcId="{2F8CEE9E-BAA8-4D7C-BAC7-62994BA38A84}" destId="{36238A7E-075D-4902-9545-961CC2804EB0}" srcOrd="0" destOrd="4" parTransId="{2098B464-21E7-4734-8D5F-3872030479CF}" sibTransId="{6DB61E0F-BDD9-4E44-BF0C-4B6F47FAD67E}"/>
    <dgm:cxn modelId="{A7E0B70B-3877-4499-A4B0-D9A65B6524AA}" srcId="{E8FBE8DF-9EB8-48EE-9479-FFAC440D6969}" destId="{B4F2DF39-F03C-4536-BB1F-AE70C8F43F79}" srcOrd="5" destOrd="1" parTransId="{A4D5DCC3-BE48-45F9-A3D8-62B2B484D643}" sibTransId="{800A9464-08E9-4D59-AB77-4AE0DBEECAA3}"/>
    <dgm:cxn modelId="{387C6CCE-0C7B-433D-B552-6DD414643F17}" srcId="{B4F2DF39-F03C-4536-BB1F-AE70C8F43F79}" destId="{89D9C3EB-BDF2-4473-A53A-61969CF78A11}" srcOrd="0" destOrd="5" parTransId="{3AB82587-254C-4E08-AE3A-2ED803208B17}" sibTransId="{97739273-3F22-4FC3-B5D4-FAE0126E6802}"/>
    <dgm:cxn modelId="{157A9D4E-8074-4369-8002-2A8B8FA9658C}" srcId="{B4F2DF39-F03C-4536-BB1F-AE70C8F43F79}" destId="{E1A14C41-882C-46AF-8C57-940BD2897F03}" srcOrd="1" destOrd="5" parTransId="{4B553B4C-DA41-4564-B2D6-BBBBD08EF86E}" sibTransId="{9E49017D-DA81-4238-9932-322399B51A4C}"/>
    <dgm:cxn modelId="{4A47FF5F-43AE-4DFB-ABA7-80CB43B5E14F}" srcId="{B4F2DF39-F03C-4536-BB1F-AE70C8F43F79}" destId="{75010ED8-8E51-4E24-B60D-903E4E6B35DE}" srcOrd="2" destOrd="5" parTransId="{5FE3566B-7748-4CE5-9470-D2146E25F8DB}" sibTransId="{85794070-A9C1-49DC-9691-A00EA31372B6}"/>
    <dgm:cxn modelId="{5290733B-744C-41D7-AD56-5012B3DC47CF}" srcId="{B4F2DF39-F03C-4536-BB1F-AE70C8F43F79}" destId="{E4883731-A635-4FAA-8537-A27F5DFF7D3E}" srcOrd="3" destOrd="5" parTransId="{8EA5A222-0CE7-420E-8962-B15BE79DE527}" sibTransId="{36F5E7B5-6B15-40D8-8F00-4944E3154E95}"/>
    <dgm:cxn modelId="{748D73D8-43A0-462A-940D-C021DCB8EDC5}" srcId="{B4F2DF39-F03C-4536-BB1F-AE70C8F43F79}" destId="{C26404BF-C16A-4601-91BD-5BF9BBB3381A}" srcOrd="4" destOrd="5" parTransId="{825E4DE0-6C4D-4556-8F82-7B06AC9CE999}" sibTransId="{CD3F787C-2B57-4539-BEEF-C74ADD21B6BB}"/>
    <dgm:cxn modelId="{A9A7316E-6015-41F9-8195-4D94FA028976}" srcId="{E8FBE8DF-9EB8-48EE-9479-FFAC440D6969}" destId="{9B0C4753-E5FF-486C-8B0B-C25EEAF1B07D}" srcOrd="6" destOrd="1" parTransId="{7C04A773-3721-4011-929C-C5B4EFD5A42C}" sibTransId="{8D3B84B7-2C8A-4CAA-B4CE-B6678B5A3DC4}"/>
    <dgm:cxn modelId="{FEDD52E5-0B27-4096-9CA2-AD1581BA591E}" srcId="{7FC7C898-19E0-4F8B-97C5-C8725FDA627B}" destId="{C3E95E2F-7CC9-46A3-AA63-F7C3150A4627}" srcOrd="2" destOrd="1" parTransId="{727A5E1A-6F19-4CAD-923B-ED46ECF36FE2}" sibTransId="{78668DB3-2650-4D67-9171-B29A91124E1A}"/>
    <dgm:cxn modelId="{17CB7EEC-4CC0-472E-8CC6-2554C0B95AF7}" srcId="{C3E95E2F-7CC9-46A3-AA63-F7C3150A4627}" destId="{BCBEBE1C-698C-406E-AFE7-1454DC1F6340}" srcOrd="0" destOrd="2" parTransId="{CEC095BD-78F4-416C-90EB-840A45088575}" sibTransId="{24CD9600-1062-4E69-AB8D-77C6C82ED9F5}"/>
    <dgm:cxn modelId="{5E2D464B-E003-4ECA-B7E0-47DB653DDD20}" srcId="{C3E95E2F-7CC9-46A3-AA63-F7C3150A4627}" destId="{D863CE90-8165-4C3F-8931-EE8E60BA52EE}" srcOrd="1" destOrd="2" parTransId="{7C2668E4-E020-48D3-9451-0DD1CB471F0A}" sibTransId="{8561DFEB-AB34-4409-B2F2-B2382EA34039}"/>
    <dgm:cxn modelId="{910371FC-66C0-4736-9794-28C1214143E7}" srcId="{350B45B7-8935-41A2-A3FE-287D9949A966}" destId="{058E5862-1163-4982-85EB-9BE9C81FE589}" srcOrd="2" destOrd="2" parTransId="{FBCD8E74-8F6B-4DBD-B65E-0440D0212E07}" sibTransId="{F7949D77-2F55-4C43-B2C6-2AB0DCD699B2}"/>
    <dgm:cxn modelId="{0FFA0734-0972-43DE-A64E-F708D9B9C54D}" srcId="{058E5862-1163-4982-85EB-9BE9C81FE589}" destId="{0BC9D165-4B73-4BD7-ABA8-F35B7F64B5CC}" srcOrd="0" destOrd="2" parTransId="{C7A6877A-38D0-40E4-A8CB-83F0C3B24E99}" sibTransId="{D315D387-EB94-488D-81BD-1789192756A0}"/>
    <dgm:cxn modelId="{A0CAE931-5EE4-4829-82FA-C5B2212C5BD7}" srcId="{058E5862-1163-4982-85EB-9BE9C81FE589}" destId="{0686273E-E95C-4450-9EAA-421E5469C782}" srcOrd="1" destOrd="2" parTransId="{B14872A0-8DE1-45F9-BEEC-39E378B34DDF}" sibTransId="{D4C67DAA-6F74-442D-A833-03618C6F639A}"/>
    <dgm:cxn modelId="{C0BC1224-1E97-4707-8EF0-EA5A48C7C756}" type="presOf" srcId="{3ED11FAF-F249-4AD8-81EE-DE1AF2564EB5}" destId="{F4CF7D25-EC55-4CC2-A191-A180F9892444}" srcOrd="0" destOrd="0" presId="urn:microsoft.com/office/officeart/2005/8/layout/hierarchy4"/>
    <dgm:cxn modelId="{F21395D7-8777-48C8-BA57-27F8E2FA5DDA}" type="presParOf" srcId="{F4CF7D25-EC55-4CC2-A191-A180F9892444}" destId="{86628150-E81F-407C-BBDA-DD41D73A1D58}" srcOrd="0" destOrd="0" presId="urn:microsoft.com/office/officeart/2005/8/layout/hierarchy4"/>
    <dgm:cxn modelId="{49E43814-F6C2-4C80-B5D7-82F982254BE0}" type="presParOf" srcId="{86628150-E81F-407C-BBDA-DD41D73A1D58}" destId="{70E11759-2403-454F-AA72-C47A7039B843}" srcOrd="0" destOrd="0" presId="urn:microsoft.com/office/officeart/2005/8/layout/hierarchy4"/>
    <dgm:cxn modelId="{E9E60496-C6AA-40A2-8B5B-FDF82DB88886}" type="presOf" srcId="{279B103B-3EF0-4EBD-866E-85F63AE29D65}" destId="{70E11759-2403-454F-AA72-C47A7039B843}" srcOrd="0" destOrd="0" presId="urn:microsoft.com/office/officeart/2005/8/layout/hierarchy4"/>
    <dgm:cxn modelId="{2ADDF8B8-7218-46B8-B9B3-DB7ACD9DB388}" type="presParOf" srcId="{86628150-E81F-407C-BBDA-DD41D73A1D58}" destId="{BBBCE7EB-C57C-467B-90FF-ADA7EBD4EAE6}" srcOrd="1" destOrd="0" presId="urn:microsoft.com/office/officeart/2005/8/layout/hierarchy4"/>
    <dgm:cxn modelId="{EC8FEFE5-8B08-400C-AC7C-1A007482C7EA}" type="presParOf" srcId="{86628150-E81F-407C-BBDA-DD41D73A1D58}" destId="{AC5D52D0-4933-4D7F-A8E4-251E11D165BA}" srcOrd="2" destOrd="0" presId="urn:microsoft.com/office/officeart/2005/8/layout/hierarchy4"/>
    <dgm:cxn modelId="{FCDE26F0-F46C-4A94-B65C-066C9402DE9D}" type="presParOf" srcId="{AC5D52D0-4933-4D7F-A8E4-251E11D165BA}" destId="{2F22A9FF-CE09-42AD-82D8-0121F6D1B4DC}" srcOrd="0" destOrd="2" presId="urn:microsoft.com/office/officeart/2005/8/layout/hierarchy4"/>
    <dgm:cxn modelId="{E18F082F-33FE-4DF9-8489-96CC5994BA6F}" type="presParOf" srcId="{2F22A9FF-CE09-42AD-82D8-0121F6D1B4DC}" destId="{119B849C-A7FD-43FA-BD91-2F5CA64DE2D3}" srcOrd="0" destOrd="0" presId="urn:microsoft.com/office/officeart/2005/8/layout/hierarchy4"/>
    <dgm:cxn modelId="{C8FD81A6-E017-423E-A589-38AF7EB494F3}" type="presOf" srcId="{4B6826B2-0176-4E61-AD28-15F6D99E52E3}" destId="{119B849C-A7FD-43FA-BD91-2F5CA64DE2D3}" srcOrd="0" destOrd="0" presId="urn:microsoft.com/office/officeart/2005/8/layout/hierarchy4"/>
    <dgm:cxn modelId="{DF0C345C-EAD4-41AB-92C8-7E50C527E386}" type="presParOf" srcId="{2F22A9FF-CE09-42AD-82D8-0121F6D1B4DC}" destId="{23B576F0-18D8-454B-BF03-7942ED931E17}" srcOrd="1" destOrd="0" presId="urn:microsoft.com/office/officeart/2005/8/layout/hierarchy4"/>
    <dgm:cxn modelId="{01D2FAF8-4E93-4453-B76F-718C764A698A}" type="presParOf" srcId="{2F22A9FF-CE09-42AD-82D8-0121F6D1B4DC}" destId="{C9A24E57-421A-4605-9E3A-796AE645DD6F}" srcOrd="2" destOrd="0" presId="urn:microsoft.com/office/officeart/2005/8/layout/hierarchy4"/>
    <dgm:cxn modelId="{BE41052D-9EAE-4DCB-B717-548864A9BAE7}" type="presParOf" srcId="{C9A24E57-421A-4605-9E3A-796AE645DD6F}" destId="{3D9153B5-C4D9-4C58-83F8-4A308E191D99}" srcOrd="0" destOrd="2" presId="urn:microsoft.com/office/officeart/2005/8/layout/hierarchy4"/>
    <dgm:cxn modelId="{8DA5D699-30AE-4FED-80A3-767E2A9F337A}" type="presParOf" srcId="{3D9153B5-C4D9-4C58-83F8-4A308E191D99}" destId="{FE28072F-5A5F-4D43-8891-38C5EF93715E}" srcOrd="0" destOrd="0" presId="urn:microsoft.com/office/officeart/2005/8/layout/hierarchy4"/>
    <dgm:cxn modelId="{04481BC8-1121-4F95-832D-1B8091DFF564}" type="presOf" srcId="{50D42EE3-F76C-49E3-89AA-88B20DF1824D}" destId="{FE28072F-5A5F-4D43-8891-38C5EF93715E}" srcOrd="0" destOrd="0" presId="urn:microsoft.com/office/officeart/2005/8/layout/hierarchy4"/>
    <dgm:cxn modelId="{964C78B1-F542-4345-9A35-C42575FAB3C4}" type="presParOf" srcId="{3D9153B5-C4D9-4C58-83F8-4A308E191D99}" destId="{AE2D217E-3800-4B57-A2DA-2C5337A4259D}" srcOrd="1" destOrd="0" presId="urn:microsoft.com/office/officeart/2005/8/layout/hierarchy4"/>
    <dgm:cxn modelId="{B9C7BF65-5CE1-4584-BBDB-292DA403851D}" type="presParOf" srcId="{3D9153B5-C4D9-4C58-83F8-4A308E191D99}" destId="{5E67DE3B-A665-4813-87CA-6CCF5847F102}" srcOrd="2" destOrd="0" presId="urn:microsoft.com/office/officeart/2005/8/layout/hierarchy4"/>
    <dgm:cxn modelId="{36735619-E92A-49D0-A783-51E5801F573B}" type="presParOf" srcId="{5E67DE3B-A665-4813-87CA-6CCF5847F102}" destId="{36F4BB9C-98A4-4B74-BD38-1E7B13DF144A}" srcOrd="0" destOrd="2" presId="urn:microsoft.com/office/officeart/2005/8/layout/hierarchy4"/>
    <dgm:cxn modelId="{7FE53C63-69D2-476D-8AA0-909A3EC3BE92}" type="presParOf" srcId="{36F4BB9C-98A4-4B74-BD38-1E7B13DF144A}" destId="{67EEC57B-323B-4B02-B8E0-ED135EC51361}" srcOrd="0" destOrd="0" presId="urn:microsoft.com/office/officeart/2005/8/layout/hierarchy4"/>
    <dgm:cxn modelId="{9DCB5536-1C9D-4BD3-84FF-6AE0D4485F20}" type="presOf" srcId="{AF998074-A1D4-4A81-AA95-F952ADF64185}" destId="{67EEC57B-323B-4B02-B8E0-ED135EC51361}" srcOrd="0" destOrd="0" presId="urn:microsoft.com/office/officeart/2005/8/layout/hierarchy4"/>
    <dgm:cxn modelId="{6F649C4E-D4AF-4A78-9045-87C3D5DD444B}" type="presParOf" srcId="{36F4BB9C-98A4-4B74-BD38-1E7B13DF144A}" destId="{14DFD6A2-0919-4A1F-89A7-C35AAE01DB6A}" srcOrd="1" destOrd="0" presId="urn:microsoft.com/office/officeart/2005/8/layout/hierarchy4"/>
    <dgm:cxn modelId="{A9244D85-78A8-4C91-B666-CCF26C60FAA1}" type="presParOf" srcId="{5E67DE3B-A665-4813-87CA-6CCF5847F102}" destId="{E067BC31-7363-4DDF-9290-97F638593235}" srcOrd="1" destOrd="2" presId="urn:microsoft.com/office/officeart/2005/8/layout/hierarchy4"/>
    <dgm:cxn modelId="{33179C40-7393-4906-BEAA-B914793E75C1}" type="presParOf" srcId="{5E67DE3B-A665-4813-87CA-6CCF5847F102}" destId="{C0687FB0-EAC1-493D-8EB5-331C3D73E9D7}" srcOrd="2" destOrd="2" presId="urn:microsoft.com/office/officeart/2005/8/layout/hierarchy4"/>
    <dgm:cxn modelId="{6463038E-2630-4986-9C41-CDE2257C9D15}" type="presParOf" srcId="{C0687FB0-EAC1-493D-8EB5-331C3D73E9D7}" destId="{5A379F85-0110-4D0D-9390-930A58CAE8C0}" srcOrd="0" destOrd="2" presId="urn:microsoft.com/office/officeart/2005/8/layout/hierarchy4"/>
    <dgm:cxn modelId="{A105D9AA-9667-42E9-B7B2-05C8E5051633}" type="presOf" srcId="{D1F2D453-478A-4309-BC3D-906CCEF0EEC6}" destId="{5A379F85-0110-4D0D-9390-930A58CAE8C0}" srcOrd="0" destOrd="0" presId="urn:microsoft.com/office/officeart/2005/8/layout/hierarchy4"/>
    <dgm:cxn modelId="{06B11191-DF39-4F2E-850C-47C62F95BD4D}" type="presParOf" srcId="{C0687FB0-EAC1-493D-8EB5-331C3D73E9D7}" destId="{3978DACB-07A1-40BF-81BB-E2C5939B55D5}" srcOrd="1" destOrd="2" presId="urn:microsoft.com/office/officeart/2005/8/layout/hierarchy4"/>
    <dgm:cxn modelId="{DF41DD60-8923-4BF0-B776-193E9901784B}" type="presParOf" srcId="{C9A24E57-421A-4605-9E3A-796AE645DD6F}" destId="{E5F5CCBC-507C-44AD-9D15-CA1565DB0CB3}" srcOrd="1" destOrd="2" presId="urn:microsoft.com/office/officeart/2005/8/layout/hierarchy4"/>
    <dgm:cxn modelId="{99FDA4BD-D31F-44DF-A28C-1F9840D64271}" type="presParOf" srcId="{C9A24E57-421A-4605-9E3A-796AE645DD6F}" destId="{5F32D3ED-5977-4AA9-8877-5E661998C43F}" srcOrd="2" destOrd="2" presId="urn:microsoft.com/office/officeart/2005/8/layout/hierarchy4"/>
    <dgm:cxn modelId="{0E9EB50F-65EB-482F-BA62-FFA65A2B12FA}" type="presParOf" srcId="{5F32D3ED-5977-4AA9-8877-5E661998C43F}" destId="{AFF15C07-F7A7-41C9-8AD9-E689AA0BA727}" srcOrd="0" destOrd="2" presId="urn:microsoft.com/office/officeart/2005/8/layout/hierarchy4"/>
    <dgm:cxn modelId="{E9627CC5-4936-49D5-AE1C-C7468DE82311}" type="presOf" srcId="{E0ED85BB-82C7-4FB6-B51F-3B49593DF0F1}" destId="{AFF15C07-F7A7-41C9-8AD9-E689AA0BA727}" srcOrd="0" destOrd="0" presId="urn:microsoft.com/office/officeart/2005/8/layout/hierarchy4"/>
    <dgm:cxn modelId="{4A1E73E3-2C7A-4B11-8157-56BD7ADB3633}" type="presParOf" srcId="{5F32D3ED-5977-4AA9-8877-5E661998C43F}" destId="{9368AA91-52B0-45FD-BB03-334B1CB4679A}" srcOrd="1" destOrd="2" presId="urn:microsoft.com/office/officeart/2005/8/layout/hierarchy4"/>
    <dgm:cxn modelId="{4FD6424E-951F-428D-8732-E3DD091261F4}" type="presParOf" srcId="{5F32D3ED-5977-4AA9-8877-5E661998C43F}" destId="{2C09B7DA-EB70-45A3-B7FE-DEF6A155C1EA}" srcOrd="2" destOrd="2" presId="urn:microsoft.com/office/officeart/2005/8/layout/hierarchy4"/>
    <dgm:cxn modelId="{653EF049-BC01-446A-BCD4-08E6A1EC0EF3}" type="presParOf" srcId="{2C09B7DA-EB70-45A3-B7FE-DEF6A155C1EA}" destId="{5C2CD648-8797-4D15-99B3-0CAE7D8DE483}" srcOrd="0" destOrd="2" presId="urn:microsoft.com/office/officeart/2005/8/layout/hierarchy4"/>
    <dgm:cxn modelId="{D42F2407-2D6A-4C53-BF57-96ACA7C77105}" type="presParOf" srcId="{5C2CD648-8797-4D15-99B3-0CAE7D8DE483}" destId="{F3391141-A1D4-4728-A688-22607027C95C}" srcOrd="0" destOrd="0" presId="urn:microsoft.com/office/officeart/2005/8/layout/hierarchy4"/>
    <dgm:cxn modelId="{5C0ACF3E-0DE1-44B9-9BC8-FB3E6B92B994}" type="presOf" srcId="{B2721581-B144-42EA-92C0-225DDD066EC9}" destId="{F3391141-A1D4-4728-A688-22607027C95C}" srcOrd="0" destOrd="0" presId="urn:microsoft.com/office/officeart/2005/8/layout/hierarchy4"/>
    <dgm:cxn modelId="{EBCE8ED6-4A64-44BF-B5A6-D375A70697E0}" type="presParOf" srcId="{5C2CD648-8797-4D15-99B3-0CAE7D8DE483}" destId="{D7D04C3F-7F97-472F-992B-AA5964CDEE6C}" srcOrd="1" destOrd="0" presId="urn:microsoft.com/office/officeart/2005/8/layout/hierarchy4"/>
    <dgm:cxn modelId="{6940BBAE-728E-4DFE-ADBB-DCB06A545494}" type="presParOf" srcId="{2C09B7DA-EB70-45A3-B7FE-DEF6A155C1EA}" destId="{18014C19-BE0A-4140-A3A7-34BCE1930D72}" srcOrd="1" destOrd="2" presId="urn:microsoft.com/office/officeart/2005/8/layout/hierarchy4"/>
    <dgm:cxn modelId="{7400275B-2A4F-4F48-9271-1D9265DCBA13}" type="presParOf" srcId="{2C09B7DA-EB70-45A3-B7FE-DEF6A155C1EA}" destId="{E87386A0-39E6-4A73-99FB-4AE606D09A68}" srcOrd="2" destOrd="2" presId="urn:microsoft.com/office/officeart/2005/8/layout/hierarchy4"/>
    <dgm:cxn modelId="{C740F20E-E4A0-4CC1-AF4B-31D5FC308634}" type="presParOf" srcId="{E87386A0-39E6-4A73-99FB-4AE606D09A68}" destId="{4DAAB477-622D-476B-83C5-A266D6587253}" srcOrd="0" destOrd="2" presId="urn:microsoft.com/office/officeart/2005/8/layout/hierarchy4"/>
    <dgm:cxn modelId="{BA817CF5-B566-433E-94D9-8D7CA5A20837}" type="presOf" srcId="{B4C60C6D-A985-431B-A057-995E602B465D}" destId="{4DAAB477-622D-476B-83C5-A266D6587253}" srcOrd="0" destOrd="0" presId="urn:microsoft.com/office/officeart/2005/8/layout/hierarchy4"/>
    <dgm:cxn modelId="{41564508-3392-4FAB-85B9-39B94CE40692}" type="presParOf" srcId="{E87386A0-39E6-4A73-99FB-4AE606D09A68}" destId="{9851860B-6CD2-4CD7-9FBB-35DA705AD30F}" srcOrd="1" destOrd="2" presId="urn:microsoft.com/office/officeart/2005/8/layout/hierarchy4"/>
    <dgm:cxn modelId="{3FFAF000-E7BD-4150-BAD7-81F0968B304B}" type="presParOf" srcId="{2C09B7DA-EB70-45A3-B7FE-DEF6A155C1EA}" destId="{421E2964-88C1-4706-92E1-3EC15456D46D}" srcOrd="3" destOrd="2" presId="urn:microsoft.com/office/officeart/2005/8/layout/hierarchy4"/>
    <dgm:cxn modelId="{8281A38C-430A-456A-90C1-C1AAC93DBE91}" type="presParOf" srcId="{2C09B7DA-EB70-45A3-B7FE-DEF6A155C1EA}" destId="{BCD792C4-A154-4F3B-A20A-00A234F6A1B1}" srcOrd="4" destOrd="2" presId="urn:microsoft.com/office/officeart/2005/8/layout/hierarchy4"/>
    <dgm:cxn modelId="{BC788AD2-5098-4A85-AD18-634E9A0BB6FD}" type="presParOf" srcId="{BCD792C4-A154-4F3B-A20A-00A234F6A1B1}" destId="{98780567-E6BD-44DD-810A-6055251A6AEE}" srcOrd="0" destOrd="4" presId="urn:microsoft.com/office/officeart/2005/8/layout/hierarchy4"/>
    <dgm:cxn modelId="{2E11D221-E070-4E81-9DC2-74D0BABEA423}" type="presOf" srcId="{58A3761A-60EF-49CC-9E1A-780445AFD45D}" destId="{98780567-E6BD-44DD-810A-6055251A6AEE}" srcOrd="0" destOrd="0" presId="urn:microsoft.com/office/officeart/2005/8/layout/hierarchy4"/>
    <dgm:cxn modelId="{E4D49E66-BED1-42D1-BE89-C3C22B444D1A}" type="presParOf" srcId="{BCD792C4-A154-4F3B-A20A-00A234F6A1B1}" destId="{D0FD7723-6F8B-4B3B-9204-019C6FA99452}" srcOrd="1" destOrd="4" presId="urn:microsoft.com/office/officeart/2005/8/layout/hierarchy4"/>
    <dgm:cxn modelId="{70516E59-3670-4191-8B0F-0FC9A5307B57}" type="presParOf" srcId="{BCD792C4-A154-4F3B-A20A-00A234F6A1B1}" destId="{E3AD37C4-20E1-4A93-96AD-338178E0DC63}" srcOrd="2" destOrd="4" presId="urn:microsoft.com/office/officeart/2005/8/layout/hierarchy4"/>
    <dgm:cxn modelId="{66EB179B-05C5-4292-8F94-C68BCCD83D90}" type="presParOf" srcId="{E3AD37C4-20E1-4A93-96AD-338178E0DC63}" destId="{374603C9-9E9E-479C-BDBC-E6AE93F65CDA}" srcOrd="0" destOrd="2" presId="urn:microsoft.com/office/officeart/2005/8/layout/hierarchy4"/>
    <dgm:cxn modelId="{40C31AEA-8501-4B03-853B-EAD525DA8849}" type="presParOf" srcId="{374603C9-9E9E-479C-BDBC-E6AE93F65CDA}" destId="{2A2C6881-4DE1-409A-A8BB-5A1C29ACB165}" srcOrd="0" destOrd="0" presId="urn:microsoft.com/office/officeart/2005/8/layout/hierarchy4"/>
    <dgm:cxn modelId="{F788A5F2-342C-4705-8CB3-9BD7CAD8E6C5}" type="presOf" srcId="{41D5314D-5168-45DB-AC87-1852CA483395}" destId="{2A2C6881-4DE1-409A-A8BB-5A1C29ACB165}" srcOrd="0" destOrd="0" presId="urn:microsoft.com/office/officeart/2005/8/layout/hierarchy4"/>
    <dgm:cxn modelId="{82C88DB7-B8B0-4032-B14C-A8CF3CCB4E49}" type="presParOf" srcId="{374603C9-9E9E-479C-BDBC-E6AE93F65CDA}" destId="{A85D4BDC-021F-4ACB-A733-137DD78ED69B}" srcOrd="1" destOrd="0" presId="urn:microsoft.com/office/officeart/2005/8/layout/hierarchy4"/>
    <dgm:cxn modelId="{E428E4C7-9533-4F42-A02E-6B9228AE5F2E}" type="presParOf" srcId="{2C09B7DA-EB70-45A3-B7FE-DEF6A155C1EA}" destId="{88E55F83-4A2D-4D1C-A508-608092C5B2E6}" srcOrd="5" destOrd="2" presId="urn:microsoft.com/office/officeart/2005/8/layout/hierarchy4"/>
    <dgm:cxn modelId="{1ED20DE8-B7A8-4CBC-83A6-470B8D17BB3B}" type="presParOf" srcId="{2C09B7DA-EB70-45A3-B7FE-DEF6A155C1EA}" destId="{BB5FDC8C-86FC-46B3-ACA2-B9D5283BE995}" srcOrd="6" destOrd="2" presId="urn:microsoft.com/office/officeart/2005/8/layout/hierarchy4"/>
    <dgm:cxn modelId="{2CC9CC4F-752D-4DE4-8FFD-91B12F1FAB6A}" type="presParOf" srcId="{BB5FDC8C-86FC-46B3-ACA2-B9D5283BE995}" destId="{9D383140-40CF-4723-8118-62F111ED921C}" srcOrd="0" destOrd="6" presId="urn:microsoft.com/office/officeart/2005/8/layout/hierarchy4"/>
    <dgm:cxn modelId="{E6462124-1C82-4490-96D1-E042CF03A7E1}" type="presOf" srcId="{1AFE5832-CA85-47C4-A08A-541E01D59C60}" destId="{9D383140-40CF-4723-8118-62F111ED921C}" srcOrd="0" destOrd="0" presId="urn:microsoft.com/office/officeart/2005/8/layout/hierarchy4"/>
    <dgm:cxn modelId="{6C68BBD3-6579-4F05-8C2A-D079527F08DA}" type="presParOf" srcId="{BB5FDC8C-86FC-46B3-ACA2-B9D5283BE995}" destId="{9B279EB1-F428-4757-AB92-7A065C060812}" srcOrd="1" destOrd="6" presId="urn:microsoft.com/office/officeart/2005/8/layout/hierarchy4"/>
    <dgm:cxn modelId="{62DF1C2A-2A13-4516-A1DB-0AC0C87DB711}" type="presParOf" srcId="{BB5FDC8C-86FC-46B3-ACA2-B9D5283BE995}" destId="{F2F6415A-2085-4C9E-A46A-5E89DDCC8F65}" srcOrd="2" destOrd="6" presId="urn:microsoft.com/office/officeart/2005/8/layout/hierarchy4"/>
    <dgm:cxn modelId="{69CBC824-764C-425C-B90A-2FA58899279C}" type="presParOf" srcId="{F2F6415A-2085-4C9E-A46A-5E89DDCC8F65}" destId="{167D3EC1-38BA-44E4-BCE0-F82CCB881B5D}" srcOrd="0" destOrd="2" presId="urn:microsoft.com/office/officeart/2005/8/layout/hierarchy4"/>
    <dgm:cxn modelId="{3AD0F3C9-7F29-4EBC-B486-7E3870B4A7A0}" type="presParOf" srcId="{167D3EC1-38BA-44E4-BCE0-F82CCB881B5D}" destId="{68FFD036-D355-484A-B936-5672AB4693A8}" srcOrd="0" destOrd="0" presId="urn:microsoft.com/office/officeart/2005/8/layout/hierarchy4"/>
    <dgm:cxn modelId="{202078AF-03CC-4124-B6BD-084D1BE5CFB8}" type="presOf" srcId="{D5C287AA-CBEE-4AFC-BA41-725B6AE1C5BA}" destId="{68FFD036-D355-484A-B936-5672AB4693A8}" srcOrd="0" destOrd="0" presId="urn:microsoft.com/office/officeart/2005/8/layout/hierarchy4"/>
    <dgm:cxn modelId="{4AD2D4E5-53E5-49EB-B67F-9829E4CD37A9}" type="presParOf" srcId="{167D3EC1-38BA-44E4-BCE0-F82CCB881B5D}" destId="{60BFD265-B088-4B37-A4F8-552EA359DB99}" srcOrd="1" destOrd="0" presId="urn:microsoft.com/office/officeart/2005/8/layout/hierarchy4"/>
    <dgm:cxn modelId="{E217B7BD-4AEB-4F43-A0B6-E7630192D20B}" type="presParOf" srcId="{AC5D52D0-4933-4D7F-A8E4-251E11D165BA}" destId="{F2790EF9-FFB8-477A-85A0-4A96E90B3AB4}" srcOrd="1" destOrd="2" presId="urn:microsoft.com/office/officeart/2005/8/layout/hierarchy4"/>
    <dgm:cxn modelId="{DC485252-F9D6-4C12-9933-2F5ECFD247E9}" type="presParOf" srcId="{AC5D52D0-4933-4D7F-A8E4-251E11D165BA}" destId="{35571F4E-D6E8-4C37-8DFC-E39FEA51D9B9}" srcOrd="2" destOrd="2" presId="urn:microsoft.com/office/officeart/2005/8/layout/hierarchy4"/>
    <dgm:cxn modelId="{FA14206D-E955-41CC-8AC7-2EC6AC17BA07}" type="presParOf" srcId="{35571F4E-D6E8-4C37-8DFC-E39FEA51D9B9}" destId="{156A043D-2FBF-4EF1-B01F-4E1E2CE449E5}" srcOrd="0" destOrd="2" presId="urn:microsoft.com/office/officeart/2005/8/layout/hierarchy4"/>
    <dgm:cxn modelId="{BF4D1E11-5E66-45DD-BF1A-C055C45E1392}" type="presOf" srcId="{D82DBC73-B9D0-4339-93BC-A6DB0F1A9F1E}" destId="{156A043D-2FBF-4EF1-B01F-4E1E2CE449E5}" srcOrd="0" destOrd="0" presId="urn:microsoft.com/office/officeart/2005/8/layout/hierarchy4"/>
    <dgm:cxn modelId="{DA3BA838-FBEE-4686-98C3-CE070FA3F2AB}" type="presParOf" srcId="{35571F4E-D6E8-4C37-8DFC-E39FEA51D9B9}" destId="{2BB71001-28DA-40BA-ADCC-A0086EF887C1}" srcOrd="1" destOrd="2" presId="urn:microsoft.com/office/officeart/2005/8/layout/hierarchy4"/>
    <dgm:cxn modelId="{EDF8ABEF-BC19-4A8C-B843-3C5C1EB7BE34}" type="presParOf" srcId="{35571F4E-D6E8-4C37-8DFC-E39FEA51D9B9}" destId="{91373CB6-D2D4-4DC0-8548-FD16EF77E424}" srcOrd="2" destOrd="2" presId="urn:microsoft.com/office/officeart/2005/8/layout/hierarchy4"/>
    <dgm:cxn modelId="{4769C876-590E-4245-AC0E-6760A23AA7F1}" type="presParOf" srcId="{91373CB6-D2D4-4DC0-8548-FD16EF77E424}" destId="{A7958D5F-6B4A-48B0-81C2-3ACC5280C61C}" srcOrd="0" destOrd="2" presId="urn:microsoft.com/office/officeart/2005/8/layout/hierarchy4"/>
    <dgm:cxn modelId="{4DEB0C52-E38B-4DEE-B398-1DF26EA69563}" type="presParOf" srcId="{A7958D5F-6B4A-48B0-81C2-3ACC5280C61C}" destId="{6D5E18FC-271B-4BDA-AAD2-8A22D1CC1995}" srcOrd="0" destOrd="0" presId="urn:microsoft.com/office/officeart/2005/8/layout/hierarchy4"/>
    <dgm:cxn modelId="{D0B83CC7-C62D-4B2D-BE82-41EFDC104BAB}" type="presOf" srcId="{58ED0B2E-ED27-4A81-960F-A62CFC8A3196}" destId="{6D5E18FC-271B-4BDA-AAD2-8A22D1CC1995}" srcOrd="0" destOrd="0" presId="urn:microsoft.com/office/officeart/2005/8/layout/hierarchy4"/>
    <dgm:cxn modelId="{245C98DB-CD50-49B3-88D1-C03F3942F1FD}" type="presParOf" srcId="{A7958D5F-6B4A-48B0-81C2-3ACC5280C61C}" destId="{65311C64-90DE-4F08-8C01-876000F2F79B}" srcOrd="1" destOrd="0" presId="urn:microsoft.com/office/officeart/2005/8/layout/hierarchy4"/>
    <dgm:cxn modelId="{9A9CD322-7530-45C8-A4A6-A2C1BD7089A9}" type="presParOf" srcId="{A7958D5F-6B4A-48B0-81C2-3ACC5280C61C}" destId="{ADEBF77A-8A57-4B39-B8CE-01C6983CC796}" srcOrd="2" destOrd="0" presId="urn:microsoft.com/office/officeart/2005/8/layout/hierarchy4"/>
    <dgm:cxn modelId="{65CEBEC7-7AD6-47E2-AEE9-35C6DE734F86}" type="presParOf" srcId="{ADEBF77A-8A57-4B39-B8CE-01C6983CC796}" destId="{FC78E799-5553-487C-9D4F-CC59B46C8CB5}" srcOrd="0" destOrd="2" presId="urn:microsoft.com/office/officeart/2005/8/layout/hierarchy4"/>
    <dgm:cxn modelId="{063215EF-4055-4D03-A803-60B329183988}" type="presParOf" srcId="{FC78E799-5553-487C-9D4F-CC59B46C8CB5}" destId="{6E6929D6-9CD4-4E59-A98D-F68042950652}" srcOrd="0" destOrd="0" presId="urn:microsoft.com/office/officeart/2005/8/layout/hierarchy4"/>
    <dgm:cxn modelId="{51F8D8AA-8CE6-4D88-9147-57F217FB968F}" type="presOf" srcId="{14B18B31-268A-487F-B1F0-F0CDB23EB961}" destId="{6E6929D6-9CD4-4E59-A98D-F68042950652}" srcOrd="0" destOrd="0" presId="urn:microsoft.com/office/officeart/2005/8/layout/hierarchy4"/>
    <dgm:cxn modelId="{4998B2EE-5325-41BE-B760-0AE7F46C7BD6}" type="presParOf" srcId="{FC78E799-5553-487C-9D4F-CC59B46C8CB5}" destId="{0836FCDB-44F6-457F-BB00-92EA9324D2FD}" srcOrd="1" destOrd="0" presId="urn:microsoft.com/office/officeart/2005/8/layout/hierarchy4"/>
    <dgm:cxn modelId="{85971C3A-B6E8-4644-BDA4-42822780B81B}" type="presParOf" srcId="{FC78E799-5553-487C-9D4F-CC59B46C8CB5}" destId="{20CE36A0-E950-453C-A7CF-EA73386297D8}" srcOrd="2" destOrd="0" presId="urn:microsoft.com/office/officeart/2005/8/layout/hierarchy4"/>
    <dgm:cxn modelId="{8FA13404-402C-4FFE-BCB9-BFBB5D7F6743}" type="presParOf" srcId="{20CE36A0-E950-453C-A7CF-EA73386297D8}" destId="{D0C70E47-F110-42A0-AD6B-9D846038578D}" srcOrd="0" destOrd="2" presId="urn:microsoft.com/office/officeart/2005/8/layout/hierarchy4"/>
    <dgm:cxn modelId="{86FBB4F4-D26F-4AE3-B34A-EA30E830843D}" type="presParOf" srcId="{D0C70E47-F110-42A0-AD6B-9D846038578D}" destId="{7E19C64B-B830-4B13-87E8-5784E1BAF2ED}" srcOrd="0" destOrd="0" presId="urn:microsoft.com/office/officeart/2005/8/layout/hierarchy4"/>
    <dgm:cxn modelId="{A40C0070-79A7-4F8F-BCD2-45AB45B24F2E}" type="presOf" srcId="{19AF93CE-933A-4EA0-8731-4D10F52ED4C1}" destId="{7E19C64B-B830-4B13-87E8-5784E1BAF2ED}" srcOrd="0" destOrd="0" presId="urn:microsoft.com/office/officeart/2005/8/layout/hierarchy4"/>
    <dgm:cxn modelId="{ED61B98D-C18A-4CA8-944B-6392E588EAF2}" type="presParOf" srcId="{D0C70E47-F110-42A0-AD6B-9D846038578D}" destId="{0830AE78-2E56-4AA0-BEF4-A52305622095}" srcOrd="1" destOrd="0" presId="urn:microsoft.com/office/officeart/2005/8/layout/hierarchy4"/>
    <dgm:cxn modelId="{ACF7A206-B37C-4E99-8626-576E0AD8B236}" type="presParOf" srcId="{20CE36A0-E950-453C-A7CF-EA73386297D8}" destId="{CBBFCC28-0112-48E4-992A-524D72DE39A1}" srcOrd="1" destOrd="2" presId="urn:microsoft.com/office/officeart/2005/8/layout/hierarchy4"/>
    <dgm:cxn modelId="{30F713C5-5AF7-4FF8-970A-8125EE57FCCA}" type="presParOf" srcId="{20CE36A0-E950-453C-A7CF-EA73386297D8}" destId="{CAFAB989-12F8-49E4-BA11-CBC79953A53A}" srcOrd="2" destOrd="2" presId="urn:microsoft.com/office/officeart/2005/8/layout/hierarchy4"/>
    <dgm:cxn modelId="{596CD0BC-AA6D-4ECD-858C-CF34021ECB30}" type="presParOf" srcId="{CAFAB989-12F8-49E4-BA11-CBC79953A53A}" destId="{7E9E3DF9-C24F-4B6F-8568-921754980E1D}" srcOrd="0" destOrd="2" presId="urn:microsoft.com/office/officeart/2005/8/layout/hierarchy4"/>
    <dgm:cxn modelId="{F8DC637B-64BF-4106-A9D4-68739AF5154A}" type="presOf" srcId="{4D326462-BF42-4B63-910B-FAB5728625DB}" destId="{7E9E3DF9-C24F-4B6F-8568-921754980E1D}" srcOrd="0" destOrd="0" presId="urn:microsoft.com/office/officeart/2005/8/layout/hierarchy4"/>
    <dgm:cxn modelId="{B5905EDA-A15B-4CC3-91CD-8F6CA9F4CA73}" type="presParOf" srcId="{CAFAB989-12F8-49E4-BA11-CBC79953A53A}" destId="{8921AD2D-A34A-4A2B-8B38-8E15C152B45C}" srcOrd="1" destOrd="2" presId="urn:microsoft.com/office/officeart/2005/8/layout/hierarchy4"/>
    <dgm:cxn modelId="{8D847DCC-A762-4F0B-BED0-0D0F7CC631AD}" type="presParOf" srcId="{ADEBF77A-8A57-4B39-B8CE-01C6983CC796}" destId="{3FD6C28F-BD3B-4E65-8E7E-6F084A91714D}" srcOrd="1" destOrd="2" presId="urn:microsoft.com/office/officeart/2005/8/layout/hierarchy4"/>
    <dgm:cxn modelId="{61C805EF-A76C-4918-B94E-F354343AD842}" type="presParOf" srcId="{ADEBF77A-8A57-4B39-B8CE-01C6983CC796}" destId="{5252283C-8A42-4413-82A7-8DFAC2570406}" srcOrd="2" destOrd="2" presId="urn:microsoft.com/office/officeart/2005/8/layout/hierarchy4"/>
    <dgm:cxn modelId="{33EB1441-890F-4028-8181-5064A5141E2F}" type="presParOf" srcId="{5252283C-8A42-4413-82A7-8DFAC2570406}" destId="{94BE96CD-CC42-43CE-80DB-E999C48D644C}" srcOrd="0" destOrd="2" presId="urn:microsoft.com/office/officeart/2005/8/layout/hierarchy4"/>
    <dgm:cxn modelId="{72CCE0A4-0158-4862-9F88-63FC761E7560}" type="presOf" srcId="{F967BF67-924A-476E-9FE8-EAABA3CB0D2C}" destId="{94BE96CD-CC42-43CE-80DB-E999C48D644C}" srcOrd="0" destOrd="0" presId="urn:microsoft.com/office/officeart/2005/8/layout/hierarchy4"/>
    <dgm:cxn modelId="{3500C844-88BC-4E4C-8FA0-F5A90AA68EC9}" type="presParOf" srcId="{5252283C-8A42-4413-82A7-8DFAC2570406}" destId="{F2700FFC-FC91-4B07-81F1-E4F78661AE75}" srcOrd="1" destOrd="2" presId="urn:microsoft.com/office/officeart/2005/8/layout/hierarchy4"/>
    <dgm:cxn modelId="{0B048A6E-AB21-4933-B2DE-50EA07DEB091}" type="presParOf" srcId="{ADEBF77A-8A57-4B39-B8CE-01C6983CC796}" destId="{60637931-65D2-4D01-8D27-256C910C24E1}" srcOrd="3" destOrd="2" presId="urn:microsoft.com/office/officeart/2005/8/layout/hierarchy4"/>
    <dgm:cxn modelId="{D1FCC979-C4EC-4DA6-A3AD-57AC03902EA3}" type="presParOf" srcId="{ADEBF77A-8A57-4B39-B8CE-01C6983CC796}" destId="{DA0AD5E7-B75A-4237-9DD0-4E3D36E95992}" srcOrd="4" destOrd="2" presId="urn:microsoft.com/office/officeart/2005/8/layout/hierarchy4"/>
    <dgm:cxn modelId="{CCAF92C5-EA3F-4441-9FA2-D816B51A421A}" type="presParOf" srcId="{DA0AD5E7-B75A-4237-9DD0-4E3D36E95992}" destId="{6AC6B23E-F2A0-4FF7-9726-03F927A79709}" srcOrd="0" destOrd="4" presId="urn:microsoft.com/office/officeart/2005/8/layout/hierarchy4"/>
    <dgm:cxn modelId="{54A120C8-D6D5-4740-A402-D46625002B9A}" type="presOf" srcId="{7CB89B33-BCE8-434F-9773-F59EB1470BC0}" destId="{6AC6B23E-F2A0-4FF7-9726-03F927A79709}" srcOrd="0" destOrd="0" presId="urn:microsoft.com/office/officeart/2005/8/layout/hierarchy4"/>
    <dgm:cxn modelId="{437C73F1-8FE8-40C4-94F1-88541C3F3F2B}" type="presParOf" srcId="{DA0AD5E7-B75A-4237-9DD0-4E3D36E95992}" destId="{E1EC01F3-CCF0-49D5-9B4E-DCBEAF6FAF46}" srcOrd="1" destOrd="4" presId="urn:microsoft.com/office/officeart/2005/8/layout/hierarchy4"/>
    <dgm:cxn modelId="{E90701FA-8DBE-4B9A-9C97-D82C6F0748FC}" type="presParOf" srcId="{AC5D52D0-4933-4D7F-A8E4-251E11D165BA}" destId="{F95954CE-AF09-40AA-A98C-4F3038DBEA1A}" srcOrd="3" destOrd="2" presId="urn:microsoft.com/office/officeart/2005/8/layout/hierarchy4"/>
    <dgm:cxn modelId="{5D26A998-6B6A-4480-8FCF-436ABDB32AD0}" type="presParOf" srcId="{AC5D52D0-4933-4D7F-A8E4-251E11D165BA}" destId="{A51BBB75-8860-4C11-B97F-C105114E1EE7}" srcOrd="4" destOrd="2" presId="urn:microsoft.com/office/officeart/2005/8/layout/hierarchy4"/>
    <dgm:cxn modelId="{0847C461-ACC9-4E2C-B00E-60CB64CB5335}" type="presParOf" srcId="{A51BBB75-8860-4C11-B97F-C105114E1EE7}" destId="{3CD3C501-EE2C-4577-B984-DBD582D4E070}" srcOrd="0" destOrd="4" presId="urn:microsoft.com/office/officeart/2005/8/layout/hierarchy4"/>
    <dgm:cxn modelId="{7DA9C19A-19ED-4BFB-AFB1-38B989E2275A}" type="presOf" srcId="{350B45B7-8935-41A2-A3FE-287D9949A966}" destId="{3CD3C501-EE2C-4577-B984-DBD582D4E070}" srcOrd="0" destOrd="0" presId="urn:microsoft.com/office/officeart/2005/8/layout/hierarchy4"/>
    <dgm:cxn modelId="{9C57BA26-243A-4A26-B9E5-8B0881571A6E}" type="presParOf" srcId="{A51BBB75-8860-4C11-B97F-C105114E1EE7}" destId="{2856F190-C767-4F0F-A7F4-B191F09787A9}" srcOrd="1" destOrd="4" presId="urn:microsoft.com/office/officeart/2005/8/layout/hierarchy4"/>
    <dgm:cxn modelId="{6746F668-E910-4CA0-BF8C-B644DB9F9CBF}" type="presParOf" srcId="{A51BBB75-8860-4C11-B97F-C105114E1EE7}" destId="{29E610BE-2BC6-42E6-BC5C-FC8AE0788DB3}" srcOrd="2" destOrd="4" presId="urn:microsoft.com/office/officeart/2005/8/layout/hierarchy4"/>
    <dgm:cxn modelId="{5259F30A-9DD0-4162-99D4-13F3E71B2045}" type="presParOf" srcId="{29E610BE-2BC6-42E6-BC5C-FC8AE0788DB3}" destId="{DB3DD4E3-DBF7-4535-B425-E22D6DD46136}" srcOrd="0" destOrd="2" presId="urn:microsoft.com/office/officeart/2005/8/layout/hierarchy4"/>
    <dgm:cxn modelId="{892C9BE3-FC00-412A-B2E9-7D9E6BCF7484}" type="presParOf" srcId="{DB3DD4E3-DBF7-4535-B425-E22D6DD46136}" destId="{43D4625A-B10E-4D64-807C-31AFC5A77B88}" srcOrd="0" destOrd="0" presId="urn:microsoft.com/office/officeart/2005/8/layout/hierarchy4"/>
    <dgm:cxn modelId="{764A0E1F-13EB-47B1-9BF0-F605DD06A59B}" type="presOf" srcId="{CD7A97F8-D7C7-42D7-B13F-C3B04A659208}" destId="{43D4625A-B10E-4D64-807C-31AFC5A77B88}" srcOrd="0" destOrd="0" presId="urn:microsoft.com/office/officeart/2005/8/layout/hierarchy4"/>
    <dgm:cxn modelId="{71FDE436-5A21-4557-AB1E-73AB8157AC5B}" type="presParOf" srcId="{DB3DD4E3-DBF7-4535-B425-E22D6DD46136}" destId="{0736C73F-7E42-4BE0-8B01-91C8FD41111D}" srcOrd="1" destOrd="0" presId="urn:microsoft.com/office/officeart/2005/8/layout/hierarchy4"/>
    <dgm:cxn modelId="{47F96758-5AA7-4280-BD0F-FB77382BB38F}" type="presParOf" srcId="{DB3DD4E3-DBF7-4535-B425-E22D6DD46136}" destId="{04B42073-47DE-4BEF-9F4F-106E1CCC6743}" srcOrd="2" destOrd="0" presId="urn:microsoft.com/office/officeart/2005/8/layout/hierarchy4"/>
    <dgm:cxn modelId="{8B03DD22-A239-4A4B-A677-9EA7D6E7D258}" type="presParOf" srcId="{04B42073-47DE-4BEF-9F4F-106E1CCC6743}" destId="{D53A40E7-9708-452B-8FA9-AB51606D1C10}" srcOrd="0" destOrd="2" presId="urn:microsoft.com/office/officeart/2005/8/layout/hierarchy4"/>
    <dgm:cxn modelId="{76EE930D-0482-4826-9F7F-A7C4DFD54786}" type="presParOf" srcId="{D53A40E7-9708-452B-8FA9-AB51606D1C10}" destId="{7CB680E8-B1EF-4B7F-B49D-58567847FCFC}" srcOrd="0" destOrd="0" presId="urn:microsoft.com/office/officeart/2005/8/layout/hierarchy4"/>
    <dgm:cxn modelId="{8F155F24-984D-4240-AD98-C2FA259905D0}" type="presOf" srcId="{B16F3882-4D15-4D30-A4F5-02C3DF5CF62D}" destId="{7CB680E8-B1EF-4B7F-B49D-58567847FCFC}" srcOrd="0" destOrd="0" presId="urn:microsoft.com/office/officeart/2005/8/layout/hierarchy4"/>
    <dgm:cxn modelId="{5F635879-0674-48A8-9CAB-14CD0895B885}" type="presParOf" srcId="{D53A40E7-9708-452B-8FA9-AB51606D1C10}" destId="{95759EF1-15B0-497F-A27D-17100A5F2FD4}" srcOrd="1" destOrd="0" presId="urn:microsoft.com/office/officeart/2005/8/layout/hierarchy4"/>
    <dgm:cxn modelId="{C583E19E-7EF7-4F31-8934-38D7F1695DB3}" type="presParOf" srcId="{D53A40E7-9708-452B-8FA9-AB51606D1C10}" destId="{AF19C56B-C4A1-40E6-80D9-F94B722F6E1C}" srcOrd="2" destOrd="0" presId="urn:microsoft.com/office/officeart/2005/8/layout/hierarchy4"/>
    <dgm:cxn modelId="{5ABE1A7D-A1A4-4350-AB6C-DAFBB0BCBB88}" type="presParOf" srcId="{AF19C56B-C4A1-40E6-80D9-F94B722F6E1C}" destId="{C607F3FA-544C-4B69-86EA-7E1CF8D7650F}" srcOrd="0" destOrd="2" presId="urn:microsoft.com/office/officeart/2005/8/layout/hierarchy4"/>
    <dgm:cxn modelId="{AB7FBA0C-6214-4A9F-A8AF-29527F222B2F}" type="presParOf" srcId="{C607F3FA-544C-4B69-86EA-7E1CF8D7650F}" destId="{B03FC18A-216C-40FF-91EF-DB9623C504EC}" srcOrd="0" destOrd="0" presId="urn:microsoft.com/office/officeart/2005/8/layout/hierarchy4"/>
    <dgm:cxn modelId="{214F5181-0AFE-4B8B-9748-FD42B42A5534}" type="presOf" srcId="{DBA6DDB7-9EE1-4A79-BF13-91663C012511}" destId="{B03FC18A-216C-40FF-91EF-DB9623C504EC}" srcOrd="0" destOrd="0" presId="urn:microsoft.com/office/officeart/2005/8/layout/hierarchy4"/>
    <dgm:cxn modelId="{34E86169-7BED-49A6-8ADE-64B39D4BE39E}" type="presParOf" srcId="{C607F3FA-544C-4B69-86EA-7E1CF8D7650F}" destId="{A0E8962B-65A3-4619-900A-7E5B2DF67134}" srcOrd="1" destOrd="0" presId="urn:microsoft.com/office/officeart/2005/8/layout/hierarchy4"/>
    <dgm:cxn modelId="{FA70CDA6-D9BE-4A87-AE11-9FD8ADC7807E}" type="presParOf" srcId="{C607F3FA-544C-4B69-86EA-7E1CF8D7650F}" destId="{12D96988-3424-4DD7-AEFC-7AFF65D4BC72}" srcOrd="2" destOrd="0" presId="urn:microsoft.com/office/officeart/2005/8/layout/hierarchy4"/>
    <dgm:cxn modelId="{B23EBC7F-FA33-42D9-B123-E5672A0171B3}" type="presParOf" srcId="{12D96988-3424-4DD7-AEFC-7AFF65D4BC72}" destId="{C6C7253B-1C91-49CB-B0BC-5526C9DC34A0}" srcOrd="0" destOrd="2" presId="urn:microsoft.com/office/officeart/2005/8/layout/hierarchy4"/>
    <dgm:cxn modelId="{80E5A6FD-99AB-42C2-80C6-B5AEEF15D618}" type="presParOf" srcId="{C6C7253B-1C91-49CB-B0BC-5526C9DC34A0}" destId="{558A08E3-BCF1-4747-8DE5-FF064905D544}" srcOrd="0" destOrd="0" presId="urn:microsoft.com/office/officeart/2005/8/layout/hierarchy4"/>
    <dgm:cxn modelId="{F734373F-8CC8-416A-BD8A-ED35E6E6A936}" type="presOf" srcId="{0FEEB000-D965-4EF0-912C-1BF31944C04F}" destId="{558A08E3-BCF1-4747-8DE5-FF064905D544}" srcOrd="0" destOrd="0" presId="urn:microsoft.com/office/officeart/2005/8/layout/hierarchy4"/>
    <dgm:cxn modelId="{59786312-F989-4DF4-B179-8689C3846D3B}" type="presParOf" srcId="{C6C7253B-1C91-49CB-B0BC-5526C9DC34A0}" destId="{CA5DA565-A996-403C-9BC4-D8D26BE2B269}" srcOrd="1" destOrd="0" presId="urn:microsoft.com/office/officeart/2005/8/layout/hierarchy4"/>
    <dgm:cxn modelId="{4274DC1C-8BE6-47F0-8329-B28724763C01}" type="presParOf" srcId="{12D96988-3424-4DD7-AEFC-7AFF65D4BC72}" destId="{0B217D1B-A4E9-449C-9438-F97433404DBB}" srcOrd="1" destOrd="2" presId="urn:microsoft.com/office/officeart/2005/8/layout/hierarchy4"/>
    <dgm:cxn modelId="{A2AC1726-D5DA-4A78-9FF3-A6488C54D78C}" type="presParOf" srcId="{12D96988-3424-4DD7-AEFC-7AFF65D4BC72}" destId="{33F381B4-E258-40C1-9988-C43E0EB34C17}" srcOrd="2" destOrd="2" presId="urn:microsoft.com/office/officeart/2005/8/layout/hierarchy4"/>
    <dgm:cxn modelId="{4ADF615E-6574-44D5-A4E7-5F60FFFEB5AB}" type="presParOf" srcId="{33F381B4-E258-40C1-9988-C43E0EB34C17}" destId="{92BCB63B-0622-49AB-BD6F-F317258B914F}" srcOrd="0" destOrd="2" presId="urn:microsoft.com/office/officeart/2005/8/layout/hierarchy4"/>
    <dgm:cxn modelId="{0C676210-8126-4272-8BC1-DE456A7912F1}" type="presOf" srcId="{BE98ABD0-F244-4138-A25E-2CD84CA3B06D}" destId="{92BCB63B-0622-49AB-BD6F-F317258B914F}" srcOrd="0" destOrd="0" presId="urn:microsoft.com/office/officeart/2005/8/layout/hierarchy4"/>
    <dgm:cxn modelId="{BF88191F-B661-4B63-9DA6-B1E97FD0411A}" type="presParOf" srcId="{33F381B4-E258-40C1-9988-C43E0EB34C17}" destId="{F11BE5D7-6F1D-4B73-8197-CBF15BD7FECB}" srcOrd="1" destOrd="2" presId="urn:microsoft.com/office/officeart/2005/8/layout/hierarchy4"/>
    <dgm:cxn modelId="{D7F5AA7E-B545-47AF-AE89-49AA1FF33571}" type="presParOf" srcId="{AF19C56B-C4A1-40E6-80D9-F94B722F6E1C}" destId="{51DC4236-26EF-4DD9-99FE-3CDE3261190B}" srcOrd="1" destOrd="2" presId="urn:microsoft.com/office/officeart/2005/8/layout/hierarchy4"/>
    <dgm:cxn modelId="{D9C7EA24-90DF-4460-B18B-CE0BD5D6B60B}" type="presParOf" srcId="{AF19C56B-C4A1-40E6-80D9-F94B722F6E1C}" destId="{2539C8E6-A40C-482D-93E0-8D82E7BD1CCB}" srcOrd="2" destOrd="2" presId="urn:microsoft.com/office/officeart/2005/8/layout/hierarchy4"/>
    <dgm:cxn modelId="{AA4F4A6E-0B5A-4454-BAB1-881DFF0957D1}" type="presParOf" srcId="{2539C8E6-A40C-482D-93E0-8D82E7BD1CCB}" destId="{3FF0387A-1CA6-4CCD-9C83-4F00D123B55D}" srcOrd="0" destOrd="2" presId="urn:microsoft.com/office/officeart/2005/8/layout/hierarchy4"/>
    <dgm:cxn modelId="{CE220878-3722-427E-9267-834D2817E634}" type="presOf" srcId="{AA1B59FD-522C-4288-B343-4DB2047227C2}" destId="{3FF0387A-1CA6-4CCD-9C83-4F00D123B55D}" srcOrd="0" destOrd="0" presId="urn:microsoft.com/office/officeart/2005/8/layout/hierarchy4"/>
    <dgm:cxn modelId="{8B9CDAF3-4822-46D0-A0D5-AF0DA8EFB67A}" type="presParOf" srcId="{2539C8E6-A40C-482D-93E0-8D82E7BD1CCB}" destId="{9B2DD45B-D827-46B4-AD3E-E484D69477E2}" srcOrd="1" destOrd="2" presId="urn:microsoft.com/office/officeart/2005/8/layout/hierarchy4"/>
    <dgm:cxn modelId="{BFBD76B5-34A1-4DBE-88AF-4FFA23A337E6}" type="presParOf" srcId="{AF19C56B-C4A1-40E6-80D9-F94B722F6E1C}" destId="{618638BD-D8E6-4765-8C56-30D54B5E2253}" srcOrd="3" destOrd="2" presId="urn:microsoft.com/office/officeart/2005/8/layout/hierarchy4"/>
    <dgm:cxn modelId="{D946AEDE-6BA5-460A-A9A3-669988A7199E}" type="presParOf" srcId="{AF19C56B-C4A1-40E6-80D9-F94B722F6E1C}" destId="{9275D24C-E304-49E6-A694-CF8A5AA55BA7}" srcOrd="4" destOrd="2" presId="urn:microsoft.com/office/officeart/2005/8/layout/hierarchy4"/>
    <dgm:cxn modelId="{A70B3DCB-DF61-4C65-BADF-CF3F0767D0AE}" type="presParOf" srcId="{9275D24C-E304-49E6-A694-CF8A5AA55BA7}" destId="{FB411DA9-970E-44AF-8886-95EB44FAFE8C}" srcOrd="0" destOrd="4" presId="urn:microsoft.com/office/officeart/2005/8/layout/hierarchy4"/>
    <dgm:cxn modelId="{52889A86-A483-4CBA-8EE7-8DFFD11C6655}" type="presOf" srcId="{B494767F-0121-4D39-A467-D5B73A001592}" destId="{FB411DA9-970E-44AF-8886-95EB44FAFE8C}" srcOrd="0" destOrd="0" presId="urn:microsoft.com/office/officeart/2005/8/layout/hierarchy4"/>
    <dgm:cxn modelId="{DCE0F699-F4F6-4975-B186-5CA4A0BE043F}" type="presParOf" srcId="{9275D24C-E304-49E6-A694-CF8A5AA55BA7}" destId="{2C78320F-F0BD-43DE-81B5-A2FB1EFBCFEB}" srcOrd="1" destOrd="4" presId="urn:microsoft.com/office/officeart/2005/8/layout/hierarchy4"/>
    <dgm:cxn modelId="{95A9E07D-35AF-48D1-86E6-78C87C4C135A}" type="presParOf" srcId="{04B42073-47DE-4BEF-9F4F-106E1CCC6743}" destId="{787D788B-FF1E-44F5-8153-0C8048D61264}" srcOrd="1" destOrd="2" presId="urn:microsoft.com/office/officeart/2005/8/layout/hierarchy4"/>
    <dgm:cxn modelId="{F817F0BE-10AE-457A-906B-5AE0E7F509E9}" type="presParOf" srcId="{04B42073-47DE-4BEF-9F4F-106E1CCC6743}" destId="{431C98A1-45BD-4822-8A53-AADD45FAC564}" srcOrd="2" destOrd="2" presId="urn:microsoft.com/office/officeart/2005/8/layout/hierarchy4"/>
    <dgm:cxn modelId="{0213557B-2AF4-4F59-8C95-0F159E2750CD}" type="presParOf" srcId="{431C98A1-45BD-4822-8A53-AADD45FAC564}" destId="{29F7E5D0-7721-403C-814B-B17E2E106B78}" srcOrd="0" destOrd="2" presId="urn:microsoft.com/office/officeart/2005/8/layout/hierarchy4"/>
    <dgm:cxn modelId="{0C94B17A-701D-4BA4-99F3-602907FB3BC7}" type="presOf" srcId="{E096574F-87A8-471A-96E7-A1DC3912764E}" destId="{29F7E5D0-7721-403C-814B-B17E2E106B78}" srcOrd="0" destOrd="0" presId="urn:microsoft.com/office/officeart/2005/8/layout/hierarchy4"/>
    <dgm:cxn modelId="{81407ED4-E389-41F0-84FA-AD8E891B0425}" type="presParOf" srcId="{431C98A1-45BD-4822-8A53-AADD45FAC564}" destId="{BCE17065-E66C-41D3-B05C-35CD422E7888}" srcOrd="1" destOrd="2" presId="urn:microsoft.com/office/officeart/2005/8/layout/hierarchy4"/>
    <dgm:cxn modelId="{1891238F-2D36-45E7-82E6-ED5739BC725C}" type="presParOf" srcId="{431C98A1-45BD-4822-8A53-AADD45FAC564}" destId="{B2250151-9D13-419F-A238-7FA5A0DCE66F}" srcOrd="2" destOrd="2" presId="urn:microsoft.com/office/officeart/2005/8/layout/hierarchy4"/>
    <dgm:cxn modelId="{0CBF6451-303D-4798-B3BC-FE48B72F4DD0}" type="presParOf" srcId="{B2250151-9D13-419F-A238-7FA5A0DCE66F}" destId="{1F67139A-ADF6-4517-A6D6-3D0ACBE15911}" srcOrd="0" destOrd="2" presId="urn:microsoft.com/office/officeart/2005/8/layout/hierarchy4"/>
    <dgm:cxn modelId="{2FDED7B3-B43F-4298-8039-6A2AD4BEC010}" type="presParOf" srcId="{1F67139A-ADF6-4517-A6D6-3D0ACBE15911}" destId="{9029B3CD-0450-4BA6-A13B-2012EE274F2D}" srcOrd="0" destOrd="0" presId="urn:microsoft.com/office/officeart/2005/8/layout/hierarchy4"/>
    <dgm:cxn modelId="{5E6FD0BD-33DC-4D5D-80E5-3663499B4E51}" type="presOf" srcId="{9320B492-0F0E-4A68-8564-4F9CB447FCEF}" destId="{9029B3CD-0450-4BA6-A13B-2012EE274F2D}" srcOrd="0" destOrd="0" presId="urn:microsoft.com/office/officeart/2005/8/layout/hierarchy4"/>
    <dgm:cxn modelId="{75752A15-8249-4170-AD95-26D11623178F}" type="presParOf" srcId="{1F67139A-ADF6-4517-A6D6-3D0ACBE15911}" destId="{4EADB8B9-A916-44B5-86A8-55A0460CA575}" srcOrd="1" destOrd="0" presId="urn:microsoft.com/office/officeart/2005/8/layout/hierarchy4"/>
    <dgm:cxn modelId="{10939256-69F0-4253-B248-177E916CDC04}" type="presParOf" srcId="{B2250151-9D13-419F-A238-7FA5A0DCE66F}" destId="{82C2FF42-7CE8-4805-83C3-2FE6DB71BE8E}" srcOrd="1" destOrd="2" presId="urn:microsoft.com/office/officeart/2005/8/layout/hierarchy4"/>
    <dgm:cxn modelId="{240A7E11-176E-4813-8CE4-5364CDC38204}" type="presParOf" srcId="{B2250151-9D13-419F-A238-7FA5A0DCE66F}" destId="{71D61BA1-1B29-4EC5-8D41-8C3958179398}" srcOrd="2" destOrd="2" presId="urn:microsoft.com/office/officeart/2005/8/layout/hierarchy4"/>
    <dgm:cxn modelId="{124CA0B7-1055-4E14-ADDF-1EE1D77E22CD}" type="presParOf" srcId="{71D61BA1-1B29-4EC5-8D41-8C3958179398}" destId="{31302FAB-CD4E-4F52-8FA4-23799887FC15}" srcOrd="0" destOrd="2" presId="urn:microsoft.com/office/officeart/2005/8/layout/hierarchy4"/>
    <dgm:cxn modelId="{3B3937C1-6D60-4C3E-969C-CDB2F1B2E43E}" type="presOf" srcId="{DBCD9FD8-06D0-44A3-9634-ED7821E62FB8}" destId="{31302FAB-CD4E-4F52-8FA4-23799887FC15}" srcOrd="0" destOrd="0" presId="urn:microsoft.com/office/officeart/2005/8/layout/hierarchy4"/>
    <dgm:cxn modelId="{6908A980-A432-4CF6-B608-BCE791875F19}" type="presParOf" srcId="{71D61BA1-1B29-4EC5-8D41-8C3958179398}" destId="{4D212EE4-66CF-4330-B4E4-650428FB4E90}" srcOrd="1" destOrd="2" presId="urn:microsoft.com/office/officeart/2005/8/layout/hierarchy4"/>
    <dgm:cxn modelId="{B92636AB-E7E2-4003-A6B1-509340F5BB36}" type="presParOf" srcId="{B2250151-9D13-419F-A238-7FA5A0DCE66F}" destId="{27D8A6FF-7363-46C0-947C-C54652F60231}" srcOrd="3" destOrd="2" presId="urn:microsoft.com/office/officeart/2005/8/layout/hierarchy4"/>
    <dgm:cxn modelId="{3BE9C8D4-D765-404B-9061-ECBFB28674BB}" type="presParOf" srcId="{B2250151-9D13-419F-A238-7FA5A0DCE66F}" destId="{577597C2-6CF0-4E7C-88E5-2D2D8CFA4ED4}" srcOrd="4" destOrd="2" presId="urn:microsoft.com/office/officeart/2005/8/layout/hierarchy4"/>
    <dgm:cxn modelId="{E2CBABE6-C18B-4A65-91A9-E2B5E7FD802B}" type="presParOf" srcId="{577597C2-6CF0-4E7C-88E5-2D2D8CFA4ED4}" destId="{E00E3C09-D782-476A-9A09-54F1F9A2F4C9}" srcOrd="0" destOrd="4" presId="urn:microsoft.com/office/officeart/2005/8/layout/hierarchy4"/>
    <dgm:cxn modelId="{478DF3C4-BB4F-4A35-A1BE-4D2E90131ADA}" type="presOf" srcId="{0536A5E0-C785-4514-9D43-93B9D0067995}" destId="{E00E3C09-D782-476A-9A09-54F1F9A2F4C9}" srcOrd="0" destOrd="0" presId="urn:microsoft.com/office/officeart/2005/8/layout/hierarchy4"/>
    <dgm:cxn modelId="{FB5B86B7-78B8-4F94-9A8D-D420DBE799D5}" type="presParOf" srcId="{577597C2-6CF0-4E7C-88E5-2D2D8CFA4ED4}" destId="{B97753D6-81EA-4F95-B82F-AB4E185CDF4B}" srcOrd="1" destOrd="4" presId="urn:microsoft.com/office/officeart/2005/8/layout/hierarchy4"/>
    <dgm:cxn modelId="{01576DBB-2CDC-4D25-94A3-D7AA94BC16AA}" type="presParOf" srcId="{04B42073-47DE-4BEF-9F4F-106E1CCC6743}" destId="{262D4742-2A85-416D-B4E7-DF9BB88CC2A2}" srcOrd="3" destOrd="2" presId="urn:microsoft.com/office/officeart/2005/8/layout/hierarchy4"/>
    <dgm:cxn modelId="{E78601D9-98F3-4691-B898-4A968761C589}" type="presParOf" srcId="{04B42073-47DE-4BEF-9F4F-106E1CCC6743}" destId="{6C7DDA8C-1626-45DC-B7DF-33D120F9AA9F}" srcOrd="4" destOrd="2" presId="urn:microsoft.com/office/officeart/2005/8/layout/hierarchy4"/>
    <dgm:cxn modelId="{1B992D3D-8E6F-4C0B-B852-E64F7A9A31B8}" type="presParOf" srcId="{6C7DDA8C-1626-45DC-B7DF-33D120F9AA9F}" destId="{F1CF8887-0E3E-4F13-A92D-E7A9AC76CC03}" srcOrd="0" destOrd="4" presId="urn:microsoft.com/office/officeart/2005/8/layout/hierarchy4"/>
    <dgm:cxn modelId="{8E6C0F33-B656-4844-9B14-5BDA51060E62}" type="presOf" srcId="{7EF990EF-6B6B-4979-B990-37A8A2110A9E}" destId="{F1CF8887-0E3E-4F13-A92D-E7A9AC76CC03}" srcOrd="0" destOrd="0" presId="urn:microsoft.com/office/officeart/2005/8/layout/hierarchy4"/>
    <dgm:cxn modelId="{4A899430-DD9E-465B-9DD7-9A22D0C9F9C7}" type="presParOf" srcId="{6C7DDA8C-1626-45DC-B7DF-33D120F9AA9F}" destId="{11431665-F2C2-43AF-966F-9089664E7D4E}" srcOrd="1" destOrd="4" presId="urn:microsoft.com/office/officeart/2005/8/layout/hierarchy4"/>
    <dgm:cxn modelId="{6478806E-E37F-4DA7-B77A-7638522E539B}" type="presParOf" srcId="{29E610BE-2BC6-42E6-BC5C-FC8AE0788DB3}" destId="{9D73707C-5ED1-4ECE-8B56-A24645141ECF}" srcOrd="1" destOrd="2" presId="urn:microsoft.com/office/officeart/2005/8/layout/hierarchy4"/>
    <dgm:cxn modelId="{36A20F8A-E23F-48CA-8DEB-C46D45385393}" type="presParOf" srcId="{29E610BE-2BC6-42E6-BC5C-FC8AE0788DB3}" destId="{D8F6F5AE-2292-4BBF-9943-D4B0EE268938}" srcOrd="2" destOrd="2" presId="urn:microsoft.com/office/officeart/2005/8/layout/hierarchy4"/>
    <dgm:cxn modelId="{183E2EB3-56FB-4001-BA47-A1785507F7E4}" type="presParOf" srcId="{D8F6F5AE-2292-4BBF-9943-D4B0EE268938}" destId="{7B23FE4C-DE89-4AAE-A0BD-454373502390}" srcOrd="0" destOrd="2" presId="urn:microsoft.com/office/officeart/2005/8/layout/hierarchy4"/>
    <dgm:cxn modelId="{030C48FB-8FC5-4C04-ADDB-D754EA28EDEB}" type="presOf" srcId="{7FC7C898-19E0-4F8B-97C5-C8725FDA627B}" destId="{7B23FE4C-DE89-4AAE-A0BD-454373502390}" srcOrd="0" destOrd="0" presId="urn:microsoft.com/office/officeart/2005/8/layout/hierarchy4"/>
    <dgm:cxn modelId="{48C75AC4-1075-4036-900F-31DAB474A0BB}" type="presParOf" srcId="{D8F6F5AE-2292-4BBF-9943-D4B0EE268938}" destId="{5FA1E0CC-6C02-45B1-B1E5-0B14FE7868D2}" srcOrd="1" destOrd="2" presId="urn:microsoft.com/office/officeart/2005/8/layout/hierarchy4"/>
    <dgm:cxn modelId="{2B1BBBBC-4432-494E-BB1D-3BDBD2738D79}" type="presParOf" srcId="{D8F6F5AE-2292-4BBF-9943-D4B0EE268938}" destId="{6CF9B31C-F3D0-4997-AD31-41BF1104D6C6}" srcOrd="2" destOrd="2" presId="urn:microsoft.com/office/officeart/2005/8/layout/hierarchy4"/>
    <dgm:cxn modelId="{0E706E67-5B66-4C0E-BDBB-4158F6CBA907}" type="presParOf" srcId="{6CF9B31C-F3D0-4997-AD31-41BF1104D6C6}" destId="{580CA8A0-EB2F-4A9A-BF67-F01708975097}" srcOrd="0" destOrd="2" presId="urn:microsoft.com/office/officeart/2005/8/layout/hierarchy4"/>
    <dgm:cxn modelId="{5CE4BFF5-1EFD-4882-85FC-DE64B41F16F2}" type="presParOf" srcId="{580CA8A0-EB2F-4A9A-BF67-F01708975097}" destId="{30274366-6BC1-4DB5-A08B-F1F30B0F11A8}" srcOrd="0" destOrd="0" presId="urn:microsoft.com/office/officeart/2005/8/layout/hierarchy4"/>
    <dgm:cxn modelId="{8C17D156-258F-4EC1-8BAD-9C1FFC896B71}" type="presOf" srcId="{54C3E85C-D519-460C-A7C3-20FF999C7BC6}" destId="{30274366-6BC1-4DB5-A08B-F1F30B0F11A8}" srcOrd="0" destOrd="0" presId="urn:microsoft.com/office/officeart/2005/8/layout/hierarchy4"/>
    <dgm:cxn modelId="{329E3F5F-3993-498D-9873-835BA11783EA}" type="presParOf" srcId="{580CA8A0-EB2F-4A9A-BF67-F01708975097}" destId="{D8BFC908-072D-4927-A678-3DE53F39C0BD}" srcOrd="1" destOrd="0" presId="urn:microsoft.com/office/officeart/2005/8/layout/hierarchy4"/>
    <dgm:cxn modelId="{21374D54-00DA-406B-A3A3-D070F640AB2F}" type="presParOf" srcId="{580CA8A0-EB2F-4A9A-BF67-F01708975097}" destId="{D6ADD36D-C3E9-4CCF-B75C-DF9F790CDF30}" srcOrd="2" destOrd="0" presId="urn:microsoft.com/office/officeart/2005/8/layout/hierarchy4"/>
    <dgm:cxn modelId="{9A3FB810-EC72-4C79-B948-4D8436C58661}" type="presParOf" srcId="{D6ADD36D-C3E9-4CCF-B75C-DF9F790CDF30}" destId="{CFE0BB47-BD33-4777-A410-B3D2AA0FCE68}" srcOrd="0" destOrd="2" presId="urn:microsoft.com/office/officeart/2005/8/layout/hierarchy4"/>
    <dgm:cxn modelId="{41C85AB5-F4EC-42F2-8820-371541DA11EB}" type="presParOf" srcId="{CFE0BB47-BD33-4777-A410-B3D2AA0FCE68}" destId="{3C6BD496-1EA0-4EC0-97DD-C76DF4529739}" srcOrd="0" destOrd="0" presId="urn:microsoft.com/office/officeart/2005/8/layout/hierarchy4"/>
    <dgm:cxn modelId="{21DFE157-F1A2-4303-B8F4-3D43BCC0C612}" type="presOf" srcId="{BADC9F71-DCB0-4F70-A985-EE10CE682D74}" destId="{3C6BD496-1EA0-4EC0-97DD-C76DF4529739}" srcOrd="0" destOrd="0" presId="urn:microsoft.com/office/officeart/2005/8/layout/hierarchy4"/>
    <dgm:cxn modelId="{6D15BEC0-7196-4D04-A99D-491D0D4333B0}" type="presParOf" srcId="{CFE0BB47-BD33-4777-A410-B3D2AA0FCE68}" destId="{FE9A9D11-984F-4D89-86BA-0DF81DDAF812}" srcOrd="1" destOrd="0" presId="urn:microsoft.com/office/officeart/2005/8/layout/hierarchy4"/>
    <dgm:cxn modelId="{512AE5FB-9748-435F-BBE3-3D434BDB3E7D}" type="presParOf" srcId="{D6ADD36D-C3E9-4CCF-B75C-DF9F790CDF30}" destId="{E1DA70AB-A1C6-400D-B9F3-2BC79B8E8F81}" srcOrd="1" destOrd="2" presId="urn:microsoft.com/office/officeart/2005/8/layout/hierarchy4"/>
    <dgm:cxn modelId="{473C8973-F944-4CDC-B69F-5943BCA24527}" type="presParOf" srcId="{D6ADD36D-C3E9-4CCF-B75C-DF9F790CDF30}" destId="{A7CA94B9-A5EE-41EC-B667-4EC9226D1502}" srcOrd="2" destOrd="2" presId="urn:microsoft.com/office/officeart/2005/8/layout/hierarchy4"/>
    <dgm:cxn modelId="{1B98D63D-69C2-46E3-A1E5-DE4335630207}" type="presParOf" srcId="{A7CA94B9-A5EE-41EC-B667-4EC9226D1502}" destId="{F91E2B58-79F6-4314-8C2C-9A214696B25E}" srcOrd="0" destOrd="2" presId="urn:microsoft.com/office/officeart/2005/8/layout/hierarchy4"/>
    <dgm:cxn modelId="{D8CB5897-7DCA-4000-AAE1-39B407B61534}" type="presOf" srcId="{38AD7539-3757-452E-929B-1A3D22A259BD}" destId="{F91E2B58-79F6-4314-8C2C-9A214696B25E}" srcOrd="0" destOrd="0" presId="urn:microsoft.com/office/officeart/2005/8/layout/hierarchy4"/>
    <dgm:cxn modelId="{41CE9282-5157-4E11-BF4A-FDA8B110F8F6}" type="presParOf" srcId="{A7CA94B9-A5EE-41EC-B667-4EC9226D1502}" destId="{DE6FECAF-BF64-4B87-A7F4-32E3042C7C6E}" srcOrd="1" destOrd="2" presId="urn:microsoft.com/office/officeart/2005/8/layout/hierarchy4"/>
    <dgm:cxn modelId="{62D41DB6-73F2-4D09-A770-E68F94546693}" type="presParOf" srcId="{6CF9B31C-F3D0-4997-AD31-41BF1104D6C6}" destId="{F6BAB0B7-C369-4C10-8A1F-5D87F76B7BA0}" srcOrd="1" destOrd="2" presId="urn:microsoft.com/office/officeart/2005/8/layout/hierarchy4"/>
    <dgm:cxn modelId="{38B551D5-CE0B-42F0-A928-E2B14AB71C64}" type="presParOf" srcId="{6CF9B31C-F3D0-4997-AD31-41BF1104D6C6}" destId="{56327BC3-7689-4EB9-A767-92C8B1373EC2}" srcOrd="2" destOrd="2" presId="urn:microsoft.com/office/officeart/2005/8/layout/hierarchy4"/>
    <dgm:cxn modelId="{0CE09694-4016-4EC5-9806-E01F1979CA67}" type="presParOf" srcId="{56327BC3-7689-4EB9-A767-92C8B1373EC2}" destId="{8B0C5D12-EB16-4CB9-BBCF-8E31CAF4EFA1}" srcOrd="0" destOrd="2" presId="urn:microsoft.com/office/officeart/2005/8/layout/hierarchy4"/>
    <dgm:cxn modelId="{7AF08710-A749-4E04-98A4-AAA969C71B2A}" type="presOf" srcId="{E8FBE8DF-9EB8-48EE-9479-FFAC440D6969}" destId="{8B0C5D12-EB16-4CB9-BBCF-8E31CAF4EFA1}" srcOrd="0" destOrd="0" presId="urn:microsoft.com/office/officeart/2005/8/layout/hierarchy4"/>
    <dgm:cxn modelId="{F7DB73E8-49E2-49E0-ACF3-881C9D047F7E}" type="presParOf" srcId="{56327BC3-7689-4EB9-A767-92C8B1373EC2}" destId="{00577807-73E1-4CF1-8A81-E45F0BE168E7}" srcOrd="1" destOrd="2" presId="urn:microsoft.com/office/officeart/2005/8/layout/hierarchy4"/>
    <dgm:cxn modelId="{EE968C29-7DCB-484A-B7A6-B04EF74F9379}" type="presParOf" srcId="{56327BC3-7689-4EB9-A767-92C8B1373EC2}" destId="{477CDDF2-3290-4B13-9317-F3374F10E814}" srcOrd="2" destOrd="2" presId="urn:microsoft.com/office/officeart/2005/8/layout/hierarchy4"/>
    <dgm:cxn modelId="{31F69192-1E1B-4A67-9624-9BD0BA77B7F7}" type="presParOf" srcId="{477CDDF2-3290-4B13-9317-F3374F10E814}" destId="{437A986B-F265-4E42-B31D-07CBAF64C640}" srcOrd="0" destOrd="2" presId="urn:microsoft.com/office/officeart/2005/8/layout/hierarchy4"/>
    <dgm:cxn modelId="{E801FC67-3DAF-48A9-89FF-9D602998B8CE}" type="presParOf" srcId="{437A986B-F265-4E42-B31D-07CBAF64C640}" destId="{F55B1E9A-B0D5-42F1-8523-808E70E08CBA}" srcOrd="0" destOrd="0" presId="urn:microsoft.com/office/officeart/2005/8/layout/hierarchy4"/>
    <dgm:cxn modelId="{2642C718-518A-4B4C-8E93-5FA2063B52A5}" type="presOf" srcId="{A0B3AE09-63F2-4DDF-BE51-D321F50E9C5D}" destId="{F55B1E9A-B0D5-42F1-8523-808E70E08CBA}" srcOrd="0" destOrd="0" presId="urn:microsoft.com/office/officeart/2005/8/layout/hierarchy4"/>
    <dgm:cxn modelId="{F7CBB101-6259-44A6-92E0-EAE7E8441FD5}" type="presParOf" srcId="{437A986B-F265-4E42-B31D-07CBAF64C640}" destId="{F50BF1E0-27B8-491F-BD9F-AB6C3C58B1EB}" srcOrd="1" destOrd="0" presId="urn:microsoft.com/office/officeart/2005/8/layout/hierarchy4"/>
    <dgm:cxn modelId="{77B412A7-9C77-47E2-B04E-A527B0A3755B}" type="presParOf" srcId="{437A986B-F265-4E42-B31D-07CBAF64C640}" destId="{C247E07E-4100-4DC4-B629-8D3D7F86655F}" srcOrd="2" destOrd="0" presId="urn:microsoft.com/office/officeart/2005/8/layout/hierarchy4"/>
    <dgm:cxn modelId="{3BE08341-FB2E-4F5C-A962-88E9691BA2C2}" type="presParOf" srcId="{C247E07E-4100-4DC4-B629-8D3D7F86655F}" destId="{3BA45864-0B91-4F06-82CD-2C9B487B8CB6}" srcOrd="0" destOrd="2" presId="urn:microsoft.com/office/officeart/2005/8/layout/hierarchy4"/>
    <dgm:cxn modelId="{9F390C74-2054-4922-8569-187B99145488}" type="presParOf" srcId="{3BA45864-0B91-4F06-82CD-2C9B487B8CB6}" destId="{03651AE2-AF81-4BB5-AC23-3899230052A4}" srcOrd="0" destOrd="0" presId="urn:microsoft.com/office/officeart/2005/8/layout/hierarchy4"/>
    <dgm:cxn modelId="{EB0299D7-DD57-449D-B21D-3A9DA9A5EF51}" type="presOf" srcId="{21145F75-4293-4CD3-96E2-D6BB05E35825}" destId="{03651AE2-AF81-4BB5-AC23-3899230052A4}" srcOrd="0" destOrd="0" presId="urn:microsoft.com/office/officeart/2005/8/layout/hierarchy4"/>
    <dgm:cxn modelId="{AEE7856E-C57E-4E63-9741-EE2794989198}" type="presParOf" srcId="{3BA45864-0B91-4F06-82CD-2C9B487B8CB6}" destId="{070A4107-A908-4205-B633-20D69AAB51B3}" srcOrd="1" destOrd="0" presId="urn:microsoft.com/office/officeart/2005/8/layout/hierarchy4"/>
    <dgm:cxn modelId="{F8AE749D-2000-40A0-A06B-882E941719C0}" type="presParOf" srcId="{C247E07E-4100-4DC4-B629-8D3D7F86655F}" destId="{432F1338-767B-4A5A-A917-68564FAC1BE4}" srcOrd="1" destOrd="2" presId="urn:microsoft.com/office/officeart/2005/8/layout/hierarchy4"/>
    <dgm:cxn modelId="{1DC939CC-71EB-4709-B754-C063A40B4B4C}" type="presParOf" srcId="{C247E07E-4100-4DC4-B629-8D3D7F86655F}" destId="{A41735AB-B7C9-4727-A191-3963AEB175D4}" srcOrd="2" destOrd="2" presId="urn:microsoft.com/office/officeart/2005/8/layout/hierarchy4"/>
    <dgm:cxn modelId="{A0358FCA-658B-4DF4-A45C-35ADF4921EA9}" type="presParOf" srcId="{A41735AB-B7C9-4727-A191-3963AEB175D4}" destId="{AFE1C61F-2517-49FC-B284-41D431233796}" srcOrd="0" destOrd="2" presId="urn:microsoft.com/office/officeart/2005/8/layout/hierarchy4"/>
    <dgm:cxn modelId="{83A31FE6-FDE0-4A36-A2F9-4ADDE8EFB178}" type="presOf" srcId="{CCD84868-C459-4321-A919-4088F361140A}" destId="{AFE1C61F-2517-49FC-B284-41D431233796}" srcOrd="0" destOrd="0" presId="urn:microsoft.com/office/officeart/2005/8/layout/hierarchy4"/>
    <dgm:cxn modelId="{1D60A281-23BA-450B-9612-60F98F9B14D1}" type="presParOf" srcId="{A41735AB-B7C9-4727-A191-3963AEB175D4}" destId="{54D094AD-1AA5-49C8-A3F5-FC1E15A56F97}" srcOrd="1" destOrd="2" presId="urn:microsoft.com/office/officeart/2005/8/layout/hierarchy4"/>
    <dgm:cxn modelId="{7AA61D46-8F8F-4315-AA4F-584D268C1998}" type="presParOf" srcId="{477CDDF2-3290-4B13-9317-F3374F10E814}" destId="{D54CBB4E-E153-4FFC-8522-0C071BA7CAD8}" srcOrd="1" destOrd="2" presId="urn:microsoft.com/office/officeart/2005/8/layout/hierarchy4"/>
    <dgm:cxn modelId="{CF8FBD27-252B-4CD5-8756-2897A7DECC81}" type="presParOf" srcId="{477CDDF2-3290-4B13-9317-F3374F10E814}" destId="{D3E8801E-69DC-4B69-8122-BEE487471EFB}" srcOrd="2" destOrd="2" presId="urn:microsoft.com/office/officeart/2005/8/layout/hierarchy4"/>
    <dgm:cxn modelId="{64F82BAE-E424-4C49-B299-C87512FDB382}" type="presParOf" srcId="{D3E8801E-69DC-4B69-8122-BEE487471EFB}" destId="{8A83C88C-82C7-4CCC-B29E-9781B08DAF90}" srcOrd="0" destOrd="2" presId="urn:microsoft.com/office/officeart/2005/8/layout/hierarchy4"/>
    <dgm:cxn modelId="{1E8D44CC-7F7D-4BB0-9D59-FE45B3C063E9}" type="presOf" srcId="{8CBB3A99-058A-41B6-94B7-A54FA7974743}" destId="{8A83C88C-82C7-4CCC-B29E-9781B08DAF90}" srcOrd="0" destOrd="0" presId="urn:microsoft.com/office/officeart/2005/8/layout/hierarchy4"/>
    <dgm:cxn modelId="{629B8124-85AF-46A7-9ACE-9B4A3BC746B1}" type="presParOf" srcId="{D3E8801E-69DC-4B69-8122-BEE487471EFB}" destId="{D5332FE4-7CF2-4DCA-B99B-A173528F1DDE}" srcOrd="1" destOrd="2" presId="urn:microsoft.com/office/officeart/2005/8/layout/hierarchy4"/>
    <dgm:cxn modelId="{ABA009E4-B6FD-4281-9DB8-3479F8C727E1}" type="presParOf" srcId="{477CDDF2-3290-4B13-9317-F3374F10E814}" destId="{84D07599-2E47-4EDD-B5D9-459989277C47}" srcOrd="3" destOrd="2" presId="urn:microsoft.com/office/officeart/2005/8/layout/hierarchy4"/>
    <dgm:cxn modelId="{697B4BC6-7E8A-4F26-9447-7E75089DADFD}" type="presParOf" srcId="{477CDDF2-3290-4B13-9317-F3374F10E814}" destId="{89D55995-AC8F-40F9-A74C-71FFD3B84940}" srcOrd="4" destOrd="2" presId="urn:microsoft.com/office/officeart/2005/8/layout/hierarchy4"/>
    <dgm:cxn modelId="{6AC39E6C-0939-434D-AEC3-1C9D7FC2FF0E}" type="presParOf" srcId="{89D55995-AC8F-40F9-A74C-71FFD3B84940}" destId="{207AE147-1E1A-4DAC-95E2-5F9EF7513AE1}" srcOrd="0" destOrd="4" presId="urn:microsoft.com/office/officeart/2005/8/layout/hierarchy4"/>
    <dgm:cxn modelId="{2B474C1F-2C49-4E17-810C-A8CF5279607A}" type="presOf" srcId="{2A2AEDB6-DE9C-42A6-B2CE-3B970BC21C6C}" destId="{207AE147-1E1A-4DAC-95E2-5F9EF7513AE1}" srcOrd="0" destOrd="0" presId="urn:microsoft.com/office/officeart/2005/8/layout/hierarchy4"/>
    <dgm:cxn modelId="{EB7AEAFC-6438-4F91-8F85-40D3C4EAC3DD}" type="presParOf" srcId="{89D55995-AC8F-40F9-A74C-71FFD3B84940}" destId="{96043C12-EB6C-41C4-A932-EDEE65F934E7}" srcOrd="1" destOrd="4" presId="urn:microsoft.com/office/officeart/2005/8/layout/hierarchy4"/>
    <dgm:cxn modelId="{850D334A-8137-41D7-89EA-DDB01F738594}" type="presParOf" srcId="{477CDDF2-3290-4B13-9317-F3374F10E814}" destId="{371B07E5-3D26-47F0-A5B0-F204EC128F92}" srcOrd="5" destOrd="2" presId="urn:microsoft.com/office/officeart/2005/8/layout/hierarchy4"/>
    <dgm:cxn modelId="{D0EAAB78-C12D-48A3-A1DA-967EA3BD04CD}" type="presParOf" srcId="{477CDDF2-3290-4B13-9317-F3374F10E814}" destId="{CCB477F6-00D5-4B9E-965F-BBBA82E5591B}" srcOrd="6" destOrd="2" presId="urn:microsoft.com/office/officeart/2005/8/layout/hierarchy4"/>
    <dgm:cxn modelId="{A0774B5F-E1D9-4140-A7B7-BB66FEF6FAD2}" type="presParOf" srcId="{CCB477F6-00D5-4B9E-965F-BBBA82E5591B}" destId="{E2A91D8D-3657-4A86-97DA-42F3704E34C6}" srcOrd="0" destOrd="6" presId="urn:microsoft.com/office/officeart/2005/8/layout/hierarchy4"/>
    <dgm:cxn modelId="{AA275238-D35F-4733-AA94-643775A572A4}" type="presOf" srcId="{AC21DA83-5A91-4408-BDFC-D57169473FD6}" destId="{E2A91D8D-3657-4A86-97DA-42F3704E34C6}" srcOrd="0" destOrd="0" presId="urn:microsoft.com/office/officeart/2005/8/layout/hierarchy4"/>
    <dgm:cxn modelId="{D38DE5C0-9B64-486E-BF59-573EA5689211}" type="presParOf" srcId="{CCB477F6-00D5-4B9E-965F-BBBA82E5591B}" destId="{D3CDF407-AA70-4B6A-B99B-A82D354EFC01}" srcOrd="1" destOrd="6" presId="urn:microsoft.com/office/officeart/2005/8/layout/hierarchy4"/>
    <dgm:cxn modelId="{31D9D1B0-E155-4F34-8EC3-1C4859CB58B0}" type="presParOf" srcId="{477CDDF2-3290-4B13-9317-F3374F10E814}" destId="{CA57D831-129D-4DE1-B3B2-5EB86E42974F}" srcOrd="7" destOrd="2" presId="urn:microsoft.com/office/officeart/2005/8/layout/hierarchy4"/>
    <dgm:cxn modelId="{BE6DE0E9-5CCD-4377-85B1-A8B6F50FB039}" type="presParOf" srcId="{477CDDF2-3290-4B13-9317-F3374F10E814}" destId="{72E13DB4-A9EE-4616-AF42-48E809EFF989}" srcOrd="8" destOrd="2" presId="urn:microsoft.com/office/officeart/2005/8/layout/hierarchy4"/>
    <dgm:cxn modelId="{B69FA89F-FD4A-4436-978F-C092D46C4C30}" type="presParOf" srcId="{72E13DB4-A9EE-4616-AF42-48E809EFF989}" destId="{F8EE96BC-F1E2-44F9-B9F9-8B3F10E32F7C}" srcOrd="0" destOrd="8" presId="urn:microsoft.com/office/officeart/2005/8/layout/hierarchy4"/>
    <dgm:cxn modelId="{236C49B2-0AA3-487E-8910-DB29BAF1A924}" type="presOf" srcId="{2F8CEE9E-BAA8-4D7C-BAC7-62994BA38A84}" destId="{F8EE96BC-F1E2-44F9-B9F9-8B3F10E32F7C}" srcOrd="0" destOrd="0" presId="urn:microsoft.com/office/officeart/2005/8/layout/hierarchy4"/>
    <dgm:cxn modelId="{B7624218-8802-4C8B-B08A-D50D3EA84341}" type="presParOf" srcId="{72E13DB4-A9EE-4616-AF42-48E809EFF989}" destId="{3905D611-E123-41C4-A08D-259A295A83DC}" srcOrd="1" destOrd="8" presId="urn:microsoft.com/office/officeart/2005/8/layout/hierarchy4"/>
    <dgm:cxn modelId="{961D9A2E-77D0-4ECC-B01F-72C3C1DC2108}" type="presParOf" srcId="{72E13DB4-A9EE-4616-AF42-48E809EFF989}" destId="{F88AA322-4873-4E30-A87C-111D8F69C2A0}" srcOrd="2" destOrd="8" presId="urn:microsoft.com/office/officeart/2005/8/layout/hierarchy4"/>
    <dgm:cxn modelId="{5CCAF336-C1E9-4C25-B053-5CF8DCE29396}" type="presParOf" srcId="{F88AA322-4873-4E30-A87C-111D8F69C2A0}" destId="{25B74EC8-2788-403C-9D2A-32934E3A2B92}" srcOrd="0" destOrd="2" presId="urn:microsoft.com/office/officeart/2005/8/layout/hierarchy4"/>
    <dgm:cxn modelId="{77E9D684-5859-40E0-8AC7-6CD7260471A6}" type="presParOf" srcId="{25B74EC8-2788-403C-9D2A-32934E3A2B92}" destId="{681637B2-6936-4EDC-999E-9D71ECE6E019}" srcOrd="0" destOrd="0" presId="urn:microsoft.com/office/officeart/2005/8/layout/hierarchy4"/>
    <dgm:cxn modelId="{020592CA-29A1-4432-8733-80B18B76C760}" type="presOf" srcId="{36238A7E-075D-4902-9545-961CC2804EB0}" destId="{681637B2-6936-4EDC-999E-9D71ECE6E019}" srcOrd="0" destOrd="0" presId="urn:microsoft.com/office/officeart/2005/8/layout/hierarchy4"/>
    <dgm:cxn modelId="{99657E84-F3E3-43BD-98B4-DEB92DDD0D95}" type="presParOf" srcId="{25B74EC8-2788-403C-9D2A-32934E3A2B92}" destId="{4165AFC2-8DE8-46C6-9A6D-D8EC2CBAB7BB}" srcOrd="1" destOrd="0" presId="urn:microsoft.com/office/officeart/2005/8/layout/hierarchy4"/>
    <dgm:cxn modelId="{EADBE571-21B5-486F-86FF-1B7BDB7FED37}" type="presParOf" srcId="{477CDDF2-3290-4B13-9317-F3374F10E814}" destId="{290208BA-8F8A-4124-9FE2-A0E95A86AD48}" srcOrd="9" destOrd="2" presId="urn:microsoft.com/office/officeart/2005/8/layout/hierarchy4"/>
    <dgm:cxn modelId="{CB1A7AC6-4215-4023-9CAA-98FDFD235CF8}" type="presParOf" srcId="{477CDDF2-3290-4B13-9317-F3374F10E814}" destId="{4BC25EE7-0ADF-4ADB-BE1B-4476B2EE7261}" srcOrd="10" destOrd="2" presId="urn:microsoft.com/office/officeart/2005/8/layout/hierarchy4"/>
    <dgm:cxn modelId="{D5004A40-D7A6-42BC-9A47-9756E04CCC7E}" type="presParOf" srcId="{4BC25EE7-0ADF-4ADB-BE1B-4476B2EE7261}" destId="{7D930DC8-F52B-4DD7-BC38-D4EE5D3912AD}" srcOrd="0" destOrd="10" presId="urn:microsoft.com/office/officeart/2005/8/layout/hierarchy4"/>
    <dgm:cxn modelId="{DF8128A8-A0BC-4E84-9E7A-7507F84D59C4}" type="presOf" srcId="{B4F2DF39-F03C-4536-BB1F-AE70C8F43F79}" destId="{7D930DC8-F52B-4DD7-BC38-D4EE5D3912AD}" srcOrd="0" destOrd="0" presId="urn:microsoft.com/office/officeart/2005/8/layout/hierarchy4"/>
    <dgm:cxn modelId="{8C59846A-0106-4EC8-B3E1-6B8E292153D8}" type="presParOf" srcId="{4BC25EE7-0ADF-4ADB-BE1B-4476B2EE7261}" destId="{8F9C1F90-7A99-4B81-9C73-64FBBBFB3AFB}" srcOrd="1" destOrd="10" presId="urn:microsoft.com/office/officeart/2005/8/layout/hierarchy4"/>
    <dgm:cxn modelId="{AC6F4A7D-CE30-446F-B40C-AA9AC188B329}" type="presParOf" srcId="{4BC25EE7-0ADF-4ADB-BE1B-4476B2EE7261}" destId="{994A9560-C8A4-48E1-BB8D-7D8B39CBBD58}" srcOrd="2" destOrd="10" presId="urn:microsoft.com/office/officeart/2005/8/layout/hierarchy4"/>
    <dgm:cxn modelId="{C105D1A0-0C1A-44AD-AAB0-C4E466ADD039}" type="presParOf" srcId="{994A9560-C8A4-48E1-BB8D-7D8B39CBBD58}" destId="{2466E899-DB62-42F9-96E8-F77DE6857B47}" srcOrd="0" destOrd="2" presId="urn:microsoft.com/office/officeart/2005/8/layout/hierarchy4"/>
    <dgm:cxn modelId="{46A90C35-E2D3-47D3-8BBC-13FD267164E1}" type="presParOf" srcId="{2466E899-DB62-42F9-96E8-F77DE6857B47}" destId="{C15D548C-FB80-460E-87CC-250A2C78047A}" srcOrd="0" destOrd="0" presId="urn:microsoft.com/office/officeart/2005/8/layout/hierarchy4"/>
    <dgm:cxn modelId="{1139D90E-66EE-48D2-B386-0E747CEA2BF5}" type="presOf" srcId="{89D9C3EB-BDF2-4473-A53A-61969CF78A11}" destId="{C15D548C-FB80-460E-87CC-250A2C78047A}" srcOrd="0" destOrd="0" presId="urn:microsoft.com/office/officeart/2005/8/layout/hierarchy4"/>
    <dgm:cxn modelId="{C469B61A-F785-4AF5-9C4B-39A36658EB0A}" type="presParOf" srcId="{2466E899-DB62-42F9-96E8-F77DE6857B47}" destId="{3C0A5B7F-7818-439A-819A-98E71342E4B6}" srcOrd="1" destOrd="0" presId="urn:microsoft.com/office/officeart/2005/8/layout/hierarchy4"/>
    <dgm:cxn modelId="{EEE03CDA-B3B6-4F11-9A57-7E87E12BFCF7}" type="presParOf" srcId="{994A9560-C8A4-48E1-BB8D-7D8B39CBBD58}" destId="{975B86A3-AF30-4793-9A49-DA965F8EECFF}" srcOrd="1" destOrd="2" presId="urn:microsoft.com/office/officeart/2005/8/layout/hierarchy4"/>
    <dgm:cxn modelId="{46405F22-E3C2-4F67-AFEA-F68DB7EF3F61}" type="presParOf" srcId="{994A9560-C8A4-48E1-BB8D-7D8B39CBBD58}" destId="{EE93CD8F-B581-412A-8C45-A04AE78D8044}" srcOrd="2" destOrd="2" presId="urn:microsoft.com/office/officeart/2005/8/layout/hierarchy4"/>
    <dgm:cxn modelId="{137E3749-55DB-4174-9663-E2D8CC952D85}" type="presParOf" srcId="{EE93CD8F-B581-412A-8C45-A04AE78D8044}" destId="{D2445E1C-8B72-4DAD-8ACE-3EE5F3009788}" srcOrd="0" destOrd="2" presId="urn:microsoft.com/office/officeart/2005/8/layout/hierarchy4"/>
    <dgm:cxn modelId="{A68DFA66-05C9-43C6-9D48-0F1E283BC58A}" type="presOf" srcId="{E1A14C41-882C-46AF-8C57-940BD2897F03}" destId="{D2445E1C-8B72-4DAD-8ACE-3EE5F3009788}" srcOrd="0" destOrd="0" presId="urn:microsoft.com/office/officeart/2005/8/layout/hierarchy4"/>
    <dgm:cxn modelId="{4E79AEBB-06AB-4CCE-BFC6-6F3B31A13AFF}" type="presParOf" srcId="{EE93CD8F-B581-412A-8C45-A04AE78D8044}" destId="{3D4D4267-A41B-4FD5-AD2A-844950FB6607}" srcOrd="1" destOrd="2" presId="urn:microsoft.com/office/officeart/2005/8/layout/hierarchy4"/>
    <dgm:cxn modelId="{465FC1E2-6B71-4F60-ADE3-5E24E41A381E}" type="presParOf" srcId="{994A9560-C8A4-48E1-BB8D-7D8B39CBBD58}" destId="{29575891-DEBA-4B96-872D-8A7440C747C5}" srcOrd="3" destOrd="2" presId="urn:microsoft.com/office/officeart/2005/8/layout/hierarchy4"/>
    <dgm:cxn modelId="{80AF27B6-7C94-4CE7-87B6-A4B45E03D9B2}" type="presParOf" srcId="{994A9560-C8A4-48E1-BB8D-7D8B39CBBD58}" destId="{5363D5C7-A142-4198-974E-993B5B069788}" srcOrd="4" destOrd="2" presId="urn:microsoft.com/office/officeart/2005/8/layout/hierarchy4"/>
    <dgm:cxn modelId="{D7767C72-7AB5-434B-AD3B-11B18071E4FC}" type="presParOf" srcId="{5363D5C7-A142-4198-974E-993B5B069788}" destId="{337AE894-0116-491D-82A2-0FEA47340047}" srcOrd="0" destOrd="4" presId="urn:microsoft.com/office/officeart/2005/8/layout/hierarchy4"/>
    <dgm:cxn modelId="{49A246FE-DF64-4A59-BEBF-A285191FA121}" type="presOf" srcId="{75010ED8-8E51-4E24-B60D-903E4E6B35DE}" destId="{337AE894-0116-491D-82A2-0FEA47340047}" srcOrd="0" destOrd="0" presId="urn:microsoft.com/office/officeart/2005/8/layout/hierarchy4"/>
    <dgm:cxn modelId="{25FC85F7-96FE-4F03-AC73-265F903D4501}" type="presParOf" srcId="{5363D5C7-A142-4198-974E-993B5B069788}" destId="{4830E113-B613-49FC-A36E-E3EEA6CC03B3}" srcOrd="1" destOrd="4" presId="urn:microsoft.com/office/officeart/2005/8/layout/hierarchy4"/>
    <dgm:cxn modelId="{505599D1-8866-4A62-9840-0FB008FAB885}" type="presParOf" srcId="{994A9560-C8A4-48E1-BB8D-7D8B39CBBD58}" destId="{3E3AFDD1-DC2F-49A9-A207-4F205F8CF117}" srcOrd="5" destOrd="2" presId="urn:microsoft.com/office/officeart/2005/8/layout/hierarchy4"/>
    <dgm:cxn modelId="{2BDBD28A-2C38-40F4-ABB5-DAFD37747876}" type="presParOf" srcId="{994A9560-C8A4-48E1-BB8D-7D8B39CBBD58}" destId="{369D3DD4-FC60-4CCE-9384-F12C5362C975}" srcOrd="6" destOrd="2" presId="urn:microsoft.com/office/officeart/2005/8/layout/hierarchy4"/>
    <dgm:cxn modelId="{8543B5B9-9478-4B36-913C-45F018FA04C0}" type="presParOf" srcId="{369D3DD4-FC60-4CCE-9384-F12C5362C975}" destId="{318B3907-E4DB-4738-B631-05C039E3ACB2}" srcOrd="0" destOrd="6" presId="urn:microsoft.com/office/officeart/2005/8/layout/hierarchy4"/>
    <dgm:cxn modelId="{49329A0E-A9FE-4C57-85DD-036F54433BC2}" type="presOf" srcId="{E4883731-A635-4FAA-8537-A27F5DFF7D3E}" destId="{318B3907-E4DB-4738-B631-05C039E3ACB2}" srcOrd="0" destOrd="0" presId="urn:microsoft.com/office/officeart/2005/8/layout/hierarchy4"/>
    <dgm:cxn modelId="{D67F0CE0-D370-4476-BC89-E13860F7412B}" type="presParOf" srcId="{369D3DD4-FC60-4CCE-9384-F12C5362C975}" destId="{8A23F03D-793C-4123-A280-53806DCC5CBE}" srcOrd="1" destOrd="6" presId="urn:microsoft.com/office/officeart/2005/8/layout/hierarchy4"/>
    <dgm:cxn modelId="{0639080B-FD50-4417-B370-76FD40386255}" type="presParOf" srcId="{994A9560-C8A4-48E1-BB8D-7D8B39CBBD58}" destId="{5F2E35E1-CD98-4BF2-AE2A-7949989C5086}" srcOrd="7" destOrd="2" presId="urn:microsoft.com/office/officeart/2005/8/layout/hierarchy4"/>
    <dgm:cxn modelId="{BFE9AFB2-013D-4930-B0A5-C63B10AB4DF6}" type="presParOf" srcId="{994A9560-C8A4-48E1-BB8D-7D8B39CBBD58}" destId="{AE929172-6F87-4A84-8747-A29A5A6B268B}" srcOrd="8" destOrd="2" presId="urn:microsoft.com/office/officeart/2005/8/layout/hierarchy4"/>
    <dgm:cxn modelId="{E19FCB79-0A41-4C63-A41C-0F80D43578C9}" type="presParOf" srcId="{AE929172-6F87-4A84-8747-A29A5A6B268B}" destId="{3E4D868A-D08C-4E1C-BD72-2B6F27A63733}" srcOrd="0" destOrd="8" presId="urn:microsoft.com/office/officeart/2005/8/layout/hierarchy4"/>
    <dgm:cxn modelId="{800A648A-9475-4608-9659-03A912100705}" type="presOf" srcId="{C26404BF-C16A-4601-91BD-5BF9BBB3381A}" destId="{3E4D868A-D08C-4E1C-BD72-2B6F27A63733}" srcOrd="0" destOrd="0" presId="urn:microsoft.com/office/officeart/2005/8/layout/hierarchy4"/>
    <dgm:cxn modelId="{79E31CE5-CB0A-42AB-93A6-45B9827D53ED}" type="presParOf" srcId="{AE929172-6F87-4A84-8747-A29A5A6B268B}" destId="{07518618-DF77-457B-B150-B09346FF4787}" srcOrd="1" destOrd="8" presId="urn:microsoft.com/office/officeart/2005/8/layout/hierarchy4"/>
    <dgm:cxn modelId="{A37A2828-2ADC-4973-8F4C-005E76FA5B9E}" type="presParOf" srcId="{477CDDF2-3290-4B13-9317-F3374F10E814}" destId="{7B958FEF-20CA-4FAC-B128-E4D4CECC8247}" srcOrd="11" destOrd="2" presId="urn:microsoft.com/office/officeart/2005/8/layout/hierarchy4"/>
    <dgm:cxn modelId="{8906929F-6DEC-4AB0-BE06-6FDEB2443E6E}" type="presParOf" srcId="{477CDDF2-3290-4B13-9317-F3374F10E814}" destId="{35328A7A-892D-4D25-8563-65792F350E9C}" srcOrd="12" destOrd="2" presId="urn:microsoft.com/office/officeart/2005/8/layout/hierarchy4"/>
    <dgm:cxn modelId="{2689FF35-1354-4937-9523-C3414172C7A1}" type="presParOf" srcId="{35328A7A-892D-4D25-8563-65792F350E9C}" destId="{52917950-F53C-4F52-80C6-BAE7A52B4FCA}" srcOrd="0" destOrd="12" presId="urn:microsoft.com/office/officeart/2005/8/layout/hierarchy4"/>
    <dgm:cxn modelId="{9F38CC1C-E01C-45DC-ADD0-5F1F06A991B4}" type="presOf" srcId="{9B0C4753-E5FF-486C-8B0B-C25EEAF1B07D}" destId="{52917950-F53C-4F52-80C6-BAE7A52B4FCA}" srcOrd="0" destOrd="0" presId="urn:microsoft.com/office/officeart/2005/8/layout/hierarchy4"/>
    <dgm:cxn modelId="{4B2A18CB-7930-483F-B496-C9115363411A}" type="presParOf" srcId="{35328A7A-892D-4D25-8563-65792F350E9C}" destId="{F6595C44-8D45-4A3C-9BF7-9633E9A7EBFF}" srcOrd="1" destOrd="12" presId="urn:microsoft.com/office/officeart/2005/8/layout/hierarchy4"/>
    <dgm:cxn modelId="{2FA94656-AD98-44E5-BBD3-7C8B7052E52B}" type="presParOf" srcId="{6CF9B31C-F3D0-4997-AD31-41BF1104D6C6}" destId="{B656662D-7593-4A9A-A0CF-A663C98514E4}" srcOrd="3" destOrd="2" presId="urn:microsoft.com/office/officeart/2005/8/layout/hierarchy4"/>
    <dgm:cxn modelId="{A3F66648-8492-4085-A00A-588D9460A623}" type="presParOf" srcId="{6CF9B31C-F3D0-4997-AD31-41BF1104D6C6}" destId="{A9D9CE83-6E81-43B5-A39C-16FEC8A64DCD}" srcOrd="4" destOrd="2" presId="urn:microsoft.com/office/officeart/2005/8/layout/hierarchy4"/>
    <dgm:cxn modelId="{FFAB7411-4FF4-46A9-B518-14ECA4CDAA65}" type="presParOf" srcId="{A9D9CE83-6E81-43B5-A39C-16FEC8A64DCD}" destId="{7B9F28EF-FEC9-48F6-8D2A-9113BB4B97C2}" srcOrd="0" destOrd="4" presId="urn:microsoft.com/office/officeart/2005/8/layout/hierarchy4"/>
    <dgm:cxn modelId="{A8CBE284-B71D-4B0E-842C-6427FB389797}" type="presOf" srcId="{C3E95E2F-7CC9-46A3-AA63-F7C3150A4627}" destId="{7B9F28EF-FEC9-48F6-8D2A-9113BB4B97C2}" srcOrd="0" destOrd="0" presId="urn:microsoft.com/office/officeart/2005/8/layout/hierarchy4"/>
    <dgm:cxn modelId="{14E8A355-A620-4B42-8E9E-A3BFB9F635E2}" type="presParOf" srcId="{A9D9CE83-6E81-43B5-A39C-16FEC8A64DCD}" destId="{1539B4FF-2889-4CCA-9C70-55E8C4C85224}" srcOrd="1" destOrd="4" presId="urn:microsoft.com/office/officeart/2005/8/layout/hierarchy4"/>
    <dgm:cxn modelId="{8D94257E-DE2A-4771-B01C-208FA796D179}" type="presParOf" srcId="{A9D9CE83-6E81-43B5-A39C-16FEC8A64DCD}" destId="{E95EDAEE-6D7D-4E53-945F-CEE39FE60CC2}" srcOrd="2" destOrd="4" presId="urn:microsoft.com/office/officeart/2005/8/layout/hierarchy4"/>
    <dgm:cxn modelId="{3B790E74-DC46-46D0-AC98-FF747B0971FD}" type="presParOf" srcId="{E95EDAEE-6D7D-4E53-945F-CEE39FE60CC2}" destId="{14F9F089-83FB-478C-8067-79502B08BC43}" srcOrd="0" destOrd="2" presId="urn:microsoft.com/office/officeart/2005/8/layout/hierarchy4"/>
    <dgm:cxn modelId="{26A6EB90-8809-4630-B162-4B37EE6B1080}" type="presParOf" srcId="{14F9F089-83FB-478C-8067-79502B08BC43}" destId="{A1D5C841-C027-4CE8-A2E4-96A59D4F9A65}" srcOrd="0" destOrd="0" presId="urn:microsoft.com/office/officeart/2005/8/layout/hierarchy4"/>
    <dgm:cxn modelId="{F3FDC241-F3FB-4100-AF11-B2FFE4C41153}" type="presOf" srcId="{BCBEBE1C-698C-406E-AFE7-1454DC1F6340}" destId="{A1D5C841-C027-4CE8-A2E4-96A59D4F9A65}" srcOrd="0" destOrd="0" presId="urn:microsoft.com/office/officeart/2005/8/layout/hierarchy4"/>
    <dgm:cxn modelId="{6380C632-2442-406D-9B48-78F5D21745AD}" type="presParOf" srcId="{14F9F089-83FB-478C-8067-79502B08BC43}" destId="{B472DA64-9683-43DE-80A4-4C5BD75FAB60}" srcOrd="1" destOrd="0" presId="urn:microsoft.com/office/officeart/2005/8/layout/hierarchy4"/>
    <dgm:cxn modelId="{EE84CD58-6414-4D36-8331-C2D3CAA4F5DB}" type="presParOf" srcId="{E95EDAEE-6D7D-4E53-945F-CEE39FE60CC2}" destId="{1DB4D51C-B4BD-4467-A622-CFB324C75668}" srcOrd="1" destOrd="2" presId="urn:microsoft.com/office/officeart/2005/8/layout/hierarchy4"/>
    <dgm:cxn modelId="{EEA5028B-D45E-46BB-BE07-B97A3F4531D6}" type="presParOf" srcId="{E95EDAEE-6D7D-4E53-945F-CEE39FE60CC2}" destId="{12EBE334-4378-4AD2-9F0E-F4C3C81EB2A6}" srcOrd="2" destOrd="2" presId="urn:microsoft.com/office/officeart/2005/8/layout/hierarchy4"/>
    <dgm:cxn modelId="{70EFDCE7-4737-43ED-AA81-31FF826C22A7}" type="presParOf" srcId="{12EBE334-4378-4AD2-9F0E-F4C3C81EB2A6}" destId="{E39F0D3A-443A-4BB8-9751-6C27F423B7EB}" srcOrd="0" destOrd="2" presId="urn:microsoft.com/office/officeart/2005/8/layout/hierarchy4"/>
    <dgm:cxn modelId="{AF45CC68-48AC-42D1-B810-9A40D1C172D8}" type="presOf" srcId="{D863CE90-8165-4C3F-8931-EE8E60BA52EE}" destId="{E39F0D3A-443A-4BB8-9751-6C27F423B7EB}" srcOrd="0" destOrd="0" presId="urn:microsoft.com/office/officeart/2005/8/layout/hierarchy4"/>
    <dgm:cxn modelId="{9B2E98F6-6348-4DA8-AB0B-9A1133915D0C}" type="presParOf" srcId="{12EBE334-4378-4AD2-9F0E-F4C3C81EB2A6}" destId="{28E9C8C1-9871-48D4-8A26-E00DD3579B32}" srcOrd="1" destOrd="2" presId="urn:microsoft.com/office/officeart/2005/8/layout/hierarchy4"/>
    <dgm:cxn modelId="{D371D415-D9C1-40BC-8196-3CBE31D9B3A1}" type="presParOf" srcId="{29E610BE-2BC6-42E6-BC5C-FC8AE0788DB3}" destId="{015B1660-DBA4-478E-9FB2-A4BAA6E7C14C}" srcOrd="3" destOrd="2" presId="urn:microsoft.com/office/officeart/2005/8/layout/hierarchy4"/>
    <dgm:cxn modelId="{BE8A3BFF-4040-4030-840D-6765C7570B4A}" type="presParOf" srcId="{29E610BE-2BC6-42E6-BC5C-FC8AE0788DB3}" destId="{294023FB-A5BD-464F-8655-289E40E4BB9F}" srcOrd="4" destOrd="2" presId="urn:microsoft.com/office/officeart/2005/8/layout/hierarchy4"/>
    <dgm:cxn modelId="{D6FB39BF-946C-43D4-BFC9-2DE1684000A2}" type="presParOf" srcId="{294023FB-A5BD-464F-8655-289E40E4BB9F}" destId="{417EECBF-EBCD-42BF-BCA7-CA07102FC99C}" srcOrd="0" destOrd="4" presId="urn:microsoft.com/office/officeart/2005/8/layout/hierarchy4"/>
    <dgm:cxn modelId="{03168A90-7E30-4A56-B88F-4A39BA807590}" type="presOf" srcId="{058E5862-1163-4982-85EB-9BE9C81FE589}" destId="{417EECBF-EBCD-42BF-BCA7-CA07102FC99C}" srcOrd="0" destOrd="0" presId="urn:microsoft.com/office/officeart/2005/8/layout/hierarchy4"/>
    <dgm:cxn modelId="{D221E2BF-DDCB-4652-A6B6-5251F599C766}" type="presParOf" srcId="{294023FB-A5BD-464F-8655-289E40E4BB9F}" destId="{D4F19676-ACAE-4CCE-9BA7-0F99DFF40F79}" srcOrd="1" destOrd="4" presId="urn:microsoft.com/office/officeart/2005/8/layout/hierarchy4"/>
    <dgm:cxn modelId="{94FBA6A1-3D0C-4BD8-849A-2EA030ECA10A}" type="presParOf" srcId="{294023FB-A5BD-464F-8655-289E40E4BB9F}" destId="{CB4FDF04-E71E-4C26-8666-0AC4066A0EA1}" srcOrd="2" destOrd="4" presId="urn:microsoft.com/office/officeart/2005/8/layout/hierarchy4"/>
    <dgm:cxn modelId="{BBA2272B-26A9-470C-895D-D08B87A58A08}" type="presParOf" srcId="{CB4FDF04-E71E-4C26-8666-0AC4066A0EA1}" destId="{DB1B653A-F69A-49BB-82D0-57C130D0BF79}" srcOrd="0" destOrd="2" presId="urn:microsoft.com/office/officeart/2005/8/layout/hierarchy4"/>
    <dgm:cxn modelId="{DA7E5579-288A-426E-BC70-D9771B208B73}" type="presParOf" srcId="{DB1B653A-F69A-49BB-82D0-57C130D0BF79}" destId="{6568A648-8080-4930-BF17-8C9407B8A589}" srcOrd="0" destOrd="0" presId="urn:microsoft.com/office/officeart/2005/8/layout/hierarchy4"/>
    <dgm:cxn modelId="{48F664F9-E6B0-471C-ACBD-A3A283A026F9}" type="presOf" srcId="{0BC9D165-4B73-4BD7-ABA8-F35B7F64B5CC}" destId="{6568A648-8080-4930-BF17-8C9407B8A589}" srcOrd="0" destOrd="0" presId="urn:microsoft.com/office/officeart/2005/8/layout/hierarchy4"/>
    <dgm:cxn modelId="{8C3BDC2F-A5B7-44DB-9F06-936A31F1553F}" type="presParOf" srcId="{DB1B653A-F69A-49BB-82D0-57C130D0BF79}" destId="{E53B4016-4109-41EF-B385-0BBF21797EF6}" srcOrd="1" destOrd="0" presId="urn:microsoft.com/office/officeart/2005/8/layout/hierarchy4"/>
    <dgm:cxn modelId="{465CD272-D8FE-47C8-A224-12A910964796}" type="presParOf" srcId="{CB4FDF04-E71E-4C26-8666-0AC4066A0EA1}" destId="{E3D23813-2140-4732-B364-9090C516C0DA}" srcOrd="1" destOrd="2" presId="urn:microsoft.com/office/officeart/2005/8/layout/hierarchy4"/>
    <dgm:cxn modelId="{0BB120FC-178B-4028-9A0B-6DA596545ACB}" type="presParOf" srcId="{CB4FDF04-E71E-4C26-8666-0AC4066A0EA1}" destId="{4D9398F6-5207-4AEB-9ACD-8541E446E294}" srcOrd="2" destOrd="2" presId="urn:microsoft.com/office/officeart/2005/8/layout/hierarchy4"/>
    <dgm:cxn modelId="{C4780902-1236-433E-959C-2B1E1F2BB585}" type="presParOf" srcId="{4D9398F6-5207-4AEB-9ACD-8541E446E294}" destId="{E10D3769-28DF-4C82-A274-E8268DB79236}" srcOrd="0" destOrd="2" presId="urn:microsoft.com/office/officeart/2005/8/layout/hierarchy4"/>
    <dgm:cxn modelId="{36101960-D083-4132-A3D3-C531BAEB3035}" type="presOf" srcId="{0686273E-E95C-4450-9EAA-421E5469C782}" destId="{E10D3769-28DF-4C82-A274-E8268DB79236}" srcOrd="0" destOrd="0" presId="urn:microsoft.com/office/officeart/2005/8/layout/hierarchy4"/>
    <dgm:cxn modelId="{81E9AF64-D314-404A-B480-8FA8910C90EE}" type="presParOf" srcId="{4D9398F6-5207-4AEB-9ACD-8541E446E294}" destId="{16C9D906-AAB5-4D39-8017-ACB5036B1B1D}" srcOrd="1" destOrd="2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037570" cy="5219065"/>
        <a:chOff x="0" y="0"/>
        <a:chExt cx="11037570" cy="5219065"/>
      </a:xfrm>
    </dsp:grpSpPr>
    <dsp:sp modelId="{70E11759-2403-454F-AA72-C47A7039B843}">
      <dsp:nvSpPr>
        <dsp:cNvPr id="3" name="圆角矩形 2"/>
        <dsp:cNvSpPr/>
      </dsp:nvSpPr>
      <dsp:spPr bwMode="white">
        <a:xfrm>
          <a:off x="0" y="0"/>
          <a:ext cx="11037570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1920" tIns="121920" rIns="121920" bIns="12192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rgbClr val="F4F4F4"/>
              </a:solidFill>
            </a:rPr>
            <a:t>工作产出</a:t>
          </a:r>
          <a:endParaRPr lang="zh-CN" altLang="en-US">
            <a:solidFill>
              <a:srgbClr val="F4F4F4"/>
            </a:solidFill>
          </a:endParaRPr>
        </a:p>
      </dsp:txBody>
      <dsp:txXfrm>
        <a:off x="0" y="0"/>
        <a:ext cx="11037570" cy="791708"/>
      </dsp:txXfrm>
    </dsp:sp>
    <dsp:sp modelId="{119B849C-A7FD-43FA-BD91-2F5CA64DE2D3}">
      <dsp:nvSpPr>
        <dsp:cNvPr id="4" name="圆角矩形 3"/>
        <dsp:cNvSpPr/>
      </dsp:nvSpPr>
      <dsp:spPr bwMode="white">
        <a:xfrm>
          <a:off x="9206345" y="885471"/>
          <a:ext cx="1831225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0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拓展与融入</a:t>
          </a:r>
          <a:endParaRPr lang="zh-CN" altLang="zh-CN" sz="20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sp:txBody>
      <dsp:txXfrm>
        <a:off x="9206345" y="885471"/>
        <a:ext cx="1831225" cy="791708"/>
      </dsp:txXfrm>
    </dsp:sp>
    <dsp:sp modelId="{FE28072F-5A5F-4D43-8891-38C5EF93715E}">
      <dsp:nvSpPr>
        <dsp:cNvPr id="5" name="圆角矩形 4"/>
        <dsp:cNvSpPr/>
      </dsp:nvSpPr>
      <dsp:spPr bwMode="white">
        <a:xfrm>
          <a:off x="10433439" y="1770943"/>
          <a:ext cx="604131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solidFill>
                <a:srgbClr val="F4F4F4"/>
              </a:solidFill>
              <a:ea typeface="宋体" panose="02010600030101010101" pitchFamily="2" charset="-122"/>
            </a:rPr>
            <a:t>融入</a:t>
          </a:r>
          <a:endParaRPr lang="zh-CN" sz="16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10433439" y="1770943"/>
        <a:ext cx="604131" cy="791708"/>
      </dsp:txXfrm>
    </dsp:sp>
    <dsp:sp modelId="{67EEC57B-323B-4B02-B8E0-ED135EC51361}">
      <dsp:nvSpPr>
        <dsp:cNvPr id="6" name="圆角矩形 5"/>
        <dsp:cNvSpPr/>
      </dsp:nvSpPr>
      <dsp:spPr bwMode="white">
        <a:xfrm>
          <a:off x="10738643" y="2656414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34290" rIns="34290" bIns="3429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>积极</a:t>
          </a: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>参与</a:t>
          </a: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>活动</a:t>
          </a:r>
          <a:endParaRPr lang="zh-CN" sz="9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10738643" y="2656414"/>
        <a:ext cx="298927" cy="791708"/>
      </dsp:txXfrm>
    </dsp:sp>
    <dsp:sp modelId="{5A379F85-0110-4D0D-9390-930A58CAE8C0}">
      <dsp:nvSpPr>
        <dsp:cNvPr id="7" name="圆角矩形 6"/>
        <dsp:cNvSpPr/>
      </dsp:nvSpPr>
      <dsp:spPr bwMode="white">
        <a:xfrm>
          <a:off x="10433439" y="2656414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0" tIns="38100" rIns="38100" bIns="3810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>入职培训</a:t>
          </a:r>
          <a:endParaRPr lang="zh-CN" sz="10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10433439" y="2656414"/>
        <a:ext cx="298927" cy="791708"/>
      </dsp:txXfrm>
    </dsp:sp>
    <dsp:sp modelId="{AFF15C07-F7A7-41C9-8AD9-E689AA0BA727}">
      <dsp:nvSpPr>
        <dsp:cNvPr id="8" name="圆角矩形 7"/>
        <dsp:cNvSpPr/>
      </dsp:nvSpPr>
      <dsp:spPr bwMode="white">
        <a:xfrm>
          <a:off x="9206345" y="1770943"/>
          <a:ext cx="1214539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>
              <a:solidFill>
                <a:srgbClr val="F4F4F4"/>
              </a:solidFill>
            </a:rPr>
            <a:t>拓展</a:t>
          </a:r>
          <a:endParaRPr lang="zh-CN" altLang="en-US" sz="1600">
            <a:solidFill>
              <a:srgbClr val="F4F4F4"/>
            </a:solidFill>
          </a:endParaRPr>
        </a:p>
      </dsp:txBody>
      <dsp:txXfrm>
        <a:off x="9206345" y="1770943"/>
        <a:ext cx="1214539" cy="791708"/>
      </dsp:txXfrm>
    </dsp:sp>
    <dsp:sp modelId="{F3391141-A1D4-4728-A688-22607027C95C}">
      <dsp:nvSpPr>
        <dsp:cNvPr id="9" name="圆角矩形 8"/>
        <dsp:cNvSpPr/>
      </dsp:nvSpPr>
      <dsp:spPr bwMode="white">
        <a:xfrm>
          <a:off x="10121957" y="2656414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0" tIns="38100" rIns="38100" bIns="3810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>技术分享</a:t>
          </a:r>
          <a:endParaRPr lang="zh-CN" sz="10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10121957" y="2656414"/>
        <a:ext cx="298927" cy="791708"/>
      </dsp:txXfrm>
    </dsp:sp>
    <dsp:sp modelId="{4DAAB477-622D-476B-83C5-A266D6587253}">
      <dsp:nvSpPr>
        <dsp:cNvPr id="10" name="圆角矩形 9"/>
        <dsp:cNvSpPr/>
      </dsp:nvSpPr>
      <dsp:spPr bwMode="white">
        <a:xfrm>
          <a:off x="9816753" y="2656414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34290" rIns="34290" bIns="3429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>可视化案例</a:t>
          </a:r>
          <a:endParaRPr lang="en-US" altLang="zh-CN" sz="9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9816753" y="2656414"/>
        <a:ext cx="298927" cy="791708"/>
      </dsp:txXfrm>
    </dsp:sp>
    <dsp:sp modelId="{98780567-E6BD-44DD-810A-6055251A6AEE}">
      <dsp:nvSpPr>
        <dsp:cNvPr id="11" name="圆角矩形 10"/>
        <dsp:cNvSpPr/>
      </dsp:nvSpPr>
      <dsp:spPr bwMode="white">
        <a:xfrm>
          <a:off x="9511549" y="2656414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34290" rIns="34290" bIns="3429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>发布流程</a:t>
          </a:r>
          <a:endParaRPr lang="zh-CN" sz="900">
            <a:solidFill>
              <a:srgbClr val="F4F4F4"/>
            </a:solidFill>
            <a:ea typeface="宋体" panose="02010600030101010101" pitchFamily="2" charset="-122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蓝盾</a:t>
          </a:r>
          <a:endParaRPr lang="zh-CN" sz="8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9511549" y="2656414"/>
        <a:ext cx="298927" cy="791708"/>
      </dsp:txXfrm>
    </dsp:sp>
    <dsp:sp modelId="{2A2C6881-4DE1-409A-A8BB-5A1C29ACB165}">
      <dsp:nvSpPr>
        <dsp:cNvPr id="12" name="圆角矩形 11"/>
        <dsp:cNvSpPr/>
      </dsp:nvSpPr>
      <dsp:spPr bwMode="white">
        <a:xfrm>
          <a:off x="9511549" y="3541886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800">
              <a:solidFill>
                <a:srgbClr val="F4F4F4"/>
              </a:solidFill>
              <a:sym typeface="Helvetica"/>
            </a:rPr>
            <a:t>整</a:t>
          </a:r>
          <a:r>
            <a:rPr lang="zh-CN" altLang="en-US" sz="800" dirty="0">
              <a:solidFill>
                <a:srgbClr val="F4F4F4"/>
              </a:solidFill>
              <a:latin typeface="Helvetica"/>
              <a:ea typeface="Helvetica"/>
              <a:cs typeface="Helvetica"/>
              <a:sym typeface="Helvetica"/>
            </a:rPr>
            <a:t>体的业务逻辑熟悉</a:t>
          </a:r>
          <a:endParaRPr lang="zh-CN" altLang="en-US" sz="800" dirty="0">
            <a:solidFill>
              <a:srgbClr val="F4F4F4"/>
            </a:solidFill>
            <a:latin typeface="Helvetica"/>
            <a:ea typeface="Helvetica"/>
            <a:cs typeface="Helvetica"/>
            <a:sym typeface="Helvetica"/>
          </a:endParaRPr>
        </a:p>
      </dsp:txBody>
      <dsp:txXfrm>
        <a:off x="9511549" y="3541886"/>
        <a:ext cx="298927" cy="791708"/>
      </dsp:txXfrm>
    </dsp:sp>
    <dsp:sp modelId="{9D383140-40CF-4723-8118-62F111ED921C}">
      <dsp:nvSpPr>
        <dsp:cNvPr id="13" name="圆角矩形 12"/>
        <dsp:cNvSpPr/>
      </dsp:nvSpPr>
      <dsp:spPr bwMode="white">
        <a:xfrm>
          <a:off x="9206345" y="2656414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34290" rIns="34290" bIns="3429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>埋点流程</a:t>
          </a:r>
          <a:endParaRPr lang="zh-CN" sz="900">
            <a:solidFill>
              <a:srgbClr val="F4F4F4"/>
            </a:solidFill>
            <a:ea typeface="宋体" panose="02010600030101010101" pitchFamily="2" charset="-122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灯塔</a:t>
          </a:r>
          <a:endParaRPr lang="zh-CN" sz="8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9206345" y="2656414"/>
        <a:ext cx="298927" cy="791708"/>
      </dsp:txXfrm>
    </dsp:sp>
    <dsp:sp modelId="{68FFD036-D355-484A-B936-5672AB4693A8}">
      <dsp:nvSpPr>
        <dsp:cNvPr id="14" name="圆角矩形 13"/>
        <dsp:cNvSpPr/>
      </dsp:nvSpPr>
      <dsp:spPr bwMode="white">
        <a:xfrm>
          <a:off x="9206345" y="3541886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  <a:sym typeface="Helvetica Neue Medium"/>
            </a:rPr>
            <a:t>熟悉</a:t>
          </a:r>
          <a:r>
            <a:rPr sz="400">
              <a:solidFill>
                <a:srgbClr val="F4F4F4"/>
              </a:solidFill>
              <a:sym typeface="Helvetica Neue Medium"/>
            </a:rPr>
            <a:t>E</a:t>
          </a:r>
          <a:r>
            <a:rPr lang="en-US" altLang="zh-CN" sz="400" dirty="0">
              <a:ln>
                <a:noFill/>
              </a:ln>
              <a:solidFill>
                <a:srgbClr val="F4F4F4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rPr>
            <a:t>lectron</a:t>
          </a:r>
          <a:endParaRPr lang="en-US" altLang="zh-CN" sz="500" dirty="0">
            <a:ln>
              <a:noFill/>
            </a:ln>
            <a:solidFill>
              <a:srgbClr val="F4F4F4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800">
              <a:solidFill>
                <a:srgbClr val="F4F4F4"/>
              </a:solidFill>
              <a:sym typeface="Helvetica Neue Medium"/>
            </a:rPr>
            <a:t>开</a:t>
          </a:r>
          <a:r>
            <a:rPr lang="zh-CN" altLang="en-US" sz="800" dirty="0">
              <a:ln>
                <a:noFill/>
              </a:ln>
              <a:solidFill>
                <a:srgbClr val="F4F4F4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rPr>
            <a:t>发</a:t>
          </a:r>
          <a:endParaRPr lang="zh-CN" altLang="en-US" sz="800" dirty="0">
            <a:ln>
              <a:noFill/>
            </a:ln>
            <a:solidFill>
              <a:srgbClr val="F4F4F4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endParaRPr>
        </a:p>
      </dsp:txBody>
      <dsp:txXfrm>
        <a:off x="9206345" y="3541886"/>
        <a:ext cx="298927" cy="791708"/>
      </dsp:txXfrm>
    </dsp:sp>
    <dsp:sp modelId="{156A043D-2FBF-4EF1-B01F-4E1E2CE449E5}">
      <dsp:nvSpPr>
        <dsp:cNvPr id="15" name="圆角矩形 14"/>
        <dsp:cNvSpPr/>
      </dsp:nvSpPr>
      <dsp:spPr bwMode="white">
        <a:xfrm>
          <a:off x="7966696" y="885471"/>
          <a:ext cx="1214539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solidFill>
                <a:srgbClr val="F4F4F4"/>
              </a:solidFill>
              <a:ea typeface="宋体" panose="02010600030101010101" pitchFamily="2" charset="-122"/>
            </a:rPr>
            <a:t>开悟官网</a:t>
          </a:r>
          <a:endParaRPr lang="zh-CN" sz="1600">
            <a:solidFill>
              <a:srgbClr val="F4F4F4"/>
            </a:solidFill>
            <a:ea typeface="宋体" panose="02010600030101010101" pitchFamily="2" charset="-122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（开发中）</a:t>
          </a:r>
          <a:endParaRPr lang="zh-CN" altLang="en-US" sz="16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sp:txBody>
      <dsp:txXfrm>
        <a:off x="7966696" y="885471"/>
        <a:ext cx="1214539" cy="791708"/>
      </dsp:txXfrm>
    </dsp:sp>
    <dsp:sp modelId="{6D5E18FC-271B-4BDA-AAD2-8A22D1CC1995}">
      <dsp:nvSpPr>
        <dsp:cNvPr id="16" name="圆角矩形 15"/>
        <dsp:cNvSpPr/>
      </dsp:nvSpPr>
      <dsp:spPr bwMode="white">
        <a:xfrm>
          <a:off x="7966696" y="1770943"/>
          <a:ext cx="1214539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>
              <a:solidFill>
                <a:srgbClr val="F4F4F4"/>
              </a:solidFill>
            </a:rPr>
            <a:t>1.3</a:t>
          </a:r>
          <a:endParaRPr lang="en-US" sz="1600">
            <a:solidFill>
              <a:srgbClr val="F4F4F4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>
              <a:solidFill>
                <a:srgbClr val="F4F4F4"/>
              </a:solidFill>
              <a:ea typeface="宋体" panose="02010600030101010101" pitchFamily="2" charset="-122"/>
            </a:rPr>
            <a:t>开放服务</a:t>
          </a:r>
          <a:endParaRPr lang="zh-CN" altLang="en-US" sz="16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7966696" y="1770943"/>
        <a:ext cx="1214539" cy="791708"/>
      </dsp:txXfrm>
    </dsp:sp>
    <dsp:sp modelId="{6E6929D6-9CD4-4E59-A98D-F68042950652}">
      <dsp:nvSpPr>
        <dsp:cNvPr id="17" name="圆角矩形 16"/>
        <dsp:cNvSpPr/>
      </dsp:nvSpPr>
      <dsp:spPr bwMode="white">
        <a:xfrm>
          <a:off x="8577104" y="2656414"/>
          <a:ext cx="604131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solidFill>
                <a:srgbClr val="F4F4F4"/>
              </a:solidFill>
              <a:ea typeface="宋体" panose="02010600030101010101" pitchFamily="2" charset="-122"/>
            </a:rPr>
            <a:t>开放服务首页</a:t>
          </a:r>
          <a:endParaRPr lang="zh-CN" sz="14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8577104" y="2656414"/>
        <a:ext cx="604131" cy="791708"/>
      </dsp:txXfrm>
    </dsp:sp>
    <dsp:sp modelId="{7E19C64B-B830-4B13-87E8-5784E1BAF2ED}">
      <dsp:nvSpPr>
        <dsp:cNvPr id="18" name="圆角矩形 17"/>
        <dsp:cNvSpPr/>
      </dsp:nvSpPr>
      <dsp:spPr bwMode="white">
        <a:xfrm>
          <a:off x="8882308" y="3541886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移动端</a:t>
          </a:r>
          <a:endParaRPr lang="zh-CN" sz="12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8882308" y="3541886"/>
        <a:ext cx="298927" cy="791708"/>
      </dsp:txXfrm>
    </dsp:sp>
    <dsp:sp modelId="{7E9E3DF9-C24F-4B6F-8568-921754980E1D}">
      <dsp:nvSpPr>
        <dsp:cNvPr id="19" name="圆角矩形 18"/>
        <dsp:cNvSpPr/>
      </dsp:nvSpPr>
      <dsp:spPr bwMode="white">
        <a:xfrm>
          <a:off x="8577104" y="3541886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>
              <a:solidFill>
                <a:srgbClr val="F4F4F4"/>
              </a:solidFill>
            </a:rPr>
            <a:t>pc</a:t>
          </a:r>
          <a:endParaRPr lang="en-US" sz="1200">
            <a:solidFill>
              <a:srgbClr val="F4F4F4"/>
            </a:solidFill>
          </a:endParaRPr>
        </a:p>
      </dsp:txBody>
      <dsp:txXfrm>
        <a:off x="8577104" y="3541886"/>
        <a:ext cx="298927" cy="791708"/>
      </dsp:txXfrm>
    </dsp:sp>
    <dsp:sp modelId="{94BE96CD-CC42-43CE-80DB-E999C48D644C}">
      <dsp:nvSpPr>
        <dsp:cNvPr id="20" name="圆角矩形 19"/>
        <dsp:cNvSpPr/>
      </dsp:nvSpPr>
      <dsp:spPr bwMode="white">
        <a:xfrm>
          <a:off x="8271900" y="2656414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手动签署</a:t>
          </a:r>
          <a:endParaRPr lang="zh-CN" sz="12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8271900" y="2656414"/>
        <a:ext cx="298927" cy="791708"/>
      </dsp:txXfrm>
    </dsp:sp>
    <dsp:sp modelId="{6AC6B23E-F2A0-4FF7-9726-03F927A79709}">
      <dsp:nvSpPr>
        <dsp:cNvPr id="21" name="圆角矩形 20"/>
        <dsp:cNvSpPr/>
      </dsp:nvSpPr>
      <dsp:spPr bwMode="white">
        <a:xfrm>
          <a:off x="7966696" y="2656414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800">
              <a:solidFill>
                <a:srgbClr val="F4F4F4"/>
              </a:solidFill>
            </a:rPr>
            <a:t>license</a:t>
          </a:r>
          <a:endParaRPr lang="en-US" sz="800">
            <a:solidFill>
              <a:srgbClr val="F4F4F4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>
              <a:solidFill>
                <a:srgbClr val="F4F4F4"/>
              </a:solidFill>
              <a:ea typeface="宋体" panose="02010600030101010101" pitchFamily="2" charset="-122"/>
            </a:rPr>
            <a:t>下载</a:t>
          </a:r>
          <a:endParaRPr lang="zh-CN" altLang="en-US" sz="8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7966696" y="2656414"/>
        <a:ext cx="298927" cy="791708"/>
      </dsp:txXfrm>
    </dsp:sp>
    <dsp:sp modelId="{3CD3C501-EE2C-4577-B984-DBD582D4E070}">
      <dsp:nvSpPr>
        <dsp:cNvPr id="22" name="圆角矩形 21"/>
        <dsp:cNvSpPr/>
      </dsp:nvSpPr>
      <dsp:spPr bwMode="white">
        <a:xfrm>
          <a:off x="0" y="885471"/>
          <a:ext cx="7941586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1439" tIns="91439" rIns="91439" bIns="91439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solidFill>
                <a:srgbClr val="F4F4F4"/>
              </a:solidFill>
            </a:rPr>
            <a:t>实验平台</a:t>
          </a:r>
          <a:endParaRPr lang="zh-CN" altLang="en-US" sz="2400">
            <a:solidFill>
              <a:srgbClr val="F4F4F4"/>
            </a:solidFill>
          </a:endParaRPr>
        </a:p>
      </dsp:txBody>
      <dsp:txXfrm>
        <a:off x="0" y="885471"/>
        <a:ext cx="7941586" cy="806511"/>
      </dsp:txXfrm>
    </dsp:sp>
    <dsp:sp modelId="{43D4625A-B10E-4D64-807C-31AFC5A77B88}">
      <dsp:nvSpPr>
        <dsp:cNvPr id="23" name="圆角矩形 22"/>
        <dsp:cNvSpPr/>
      </dsp:nvSpPr>
      <dsp:spPr bwMode="white">
        <a:xfrm>
          <a:off x="5506230" y="1787499"/>
          <a:ext cx="2435356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>
              <a:solidFill>
                <a:srgbClr val="F4F4F4"/>
              </a:solidFill>
            </a:rPr>
            <a:t>2.6 </a:t>
          </a:r>
          <a:r>
            <a:rPr lang="zh-CN" altLang="en-US" sz="1600">
              <a:solidFill>
                <a:srgbClr val="F4F4F4"/>
              </a:solidFill>
              <a:ea typeface="宋体" panose="02010600030101010101" pitchFamily="2" charset="-122"/>
            </a:rPr>
            <a:t>复赛</a:t>
          </a:r>
          <a:endParaRPr lang="zh-CN" altLang="en-US" sz="16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5506230" y="1787499"/>
        <a:ext cx="2435356" cy="806511"/>
      </dsp:txXfrm>
    </dsp:sp>
    <dsp:sp modelId="{7CB680E8-B1EF-4B7F-B49D-58567847FCFC}">
      <dsp:nvSpPr>
        <dsp:cNvPr id="24" name="圆角矩形 23"/>
        <dsp:cNvSpPr/>
      </dsp:nvSpPr>
      <dsp:spPr bwMode="white">
        <a:xfrm>
          <a:off x="6727047" y="2689526"/>
          <a:ext cx="1214539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solidFill>
                <a:srgbClr val="F4F4F4"/>
              </a:solidFill>
              <a:ea typeface="宋体" panose="02010600030101010101" pitchFamily="2" charset="-122"/>
            </a:rPr>
            <a:t>托管对战</a:t>
          </a:r>
          <a:endParaRPr lang="zh-CN" sz="14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6727047" y="2689526"/>
        <a:ext cx="1214539" cy="806511"/>
      </dsp:txXfrm>
    </dsp:sp>
    <dsp:sp modelId="{B03FC18A-216C-40FF-91EF-DB9623C504EC}">
      <dsp:nvSpPr>
        <dsp:cNvPr id="25" name="圆角矩形 24"/>
        <dsp:cNvSpPr/>
      </dsp:nvSpPr>
      <dsp:spPr bwMode="white">
        <a:xfrm>
          <a:off x="7337455" y="3591554"/>
          <a:ext cx="604131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详情</a:t>
          </a:r>
          <a:endParaRPr lang="zh-CN" sz="1200">
            <a:solidFill>
              <a:srgbClr val="F4F4F4"/>
            </a:solidFill>
            <a:ea typeface="宋体" panose="02010600030101010101" pitchFamily="2" charset="-122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概况</a:t>
          </a:r>
          <a:endParaRPr lang="zh-CN" altLang="zh-CN" sz="12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7337455" y="3591554"/>
        <a:ext cx="604131" cy="806511"/>
      </dsp:txXfrm>
    </dsp:sp>
    <dsp:sp modelId="{558A08E3-BCF1-4747-8DE5-FF064905D544}">
      <dsp:nvSpPr>
        <dsp:cNvPr id="26" name="圆角矩形 25"/>
        <dsp:cNvSpPr/>
      </dsp:nvSpPr>
      <dsp:spPr bwMode="white">
        <a:xfrm>
          <a:off x="7642659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全部阵容弹窗</a:t>
          </a:r>
          <a:endParaRPr lang="zh-CN" sz="8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7642659" y="4412554"/>
        <a:ext cx="298927" cy="806511"/>
      </dsp:txXfrm>
    </dsp:sp>
    <dsp:sp modelId="{92BCB63B-0622-49AB-BD6F-F317258B914F}">
      <dsp:nvSpPr>
        <dsp:cNvPr id="27" name="圆角矩形 26"/>
        <dsp:cNvSpPr/>
      </dsp:nvSpPr>
      <dsp:spPr bwMode="white">
        <a:xfrm>
          <a:off x="7337455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阵容</a:t>
          </a:r>
          <a:endParaRPr lang="zh-CN" sz="12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7337455" y="4412554"/>
        <a:ext cx="298927" cy="806511"/>
      </dsp:txXfrm>
    </dsp:sp>
    <dsp:sp modelId="{3FF0387A-1CA6-4CCD-9C83-4F00D123B55D}">
      <dsp:nvSpPr>
        <dsp:cNvPr id="28" name="圆角矩形 27"/>
        <dsp:cNvSpPr/>
      </dsp:nvSpPr>
      <dsp:spPr bwMode="white">
        <a:xfrm>
          <a:off x="7032251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>
              <a:solidFill>
                <a:srgbClr val="F4F4F4"/>
              </a:solidFill>
              <a:ea typeface="宋体" panose="02010600030101010101" pitchFamily="2" charset="-122"/>
            </a:rPr>
            <a:t>列表</a:t>
          </a:r>
          <a:endParaRPr lang="zh-CN" altLang="en-US" sz="12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7032251" y="3591554"/>
        <a:ext cx="298927" cy="806511"/>
      </dsp:txXfrm>
    </dsp:sp>
    <dsp:sp modelId="{FB411DA9-970E-44AF-8886-95EB44FAFE8C}">
      <dsp:nvSpPr>
        <dsp:cNvPr id="29" name="圆角矩形 28"/>
        <dsp:cNvSpPr/>
      </dsp:nvSpPr>
      <dsp:spPr bwMode="white">
        <a:xfrm>
          <a:off x="6727047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创建</a:t>
          </a:r>
          <a:endParaRPr lang="zh-CN" sz="12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6727047" y="3591554"/>
        <a:ext cx="298927" cy="806511"/>
      </dsp:txXfrm>
    </dsp:sp>
    <dsp:sp modelId="{29F7E5D0-7721-403C-814B-B17E2E106B78}">
      <dsp:nvSpPr>
        <dsp:cNvPr id="30" name="圆角矩形 29"/>
        <dsp:cNvSpPr/>
      </dsp:nvSpPr>
      <dsp:spPr bwMode="white">
        <a:xfrm>
          <a:off x="5811434" y="2689526"/>
          <a:ext cx="909335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solidFill>
                <a:srgbClr val="F4F4F4"/>
              </a:solidFill>
              <a:ea typeface="宋体" panose="02010600030101010101" pitchFamily="2" charset="-122"/>
            </a:rPr>
            <a:t>挑战赛</a:t>
          </a:r>
          <a:endParaRPr lang="zh-CN" sz="1400">
            <a:solidFill>
              <a:srgbClr val="F4F4F4"/>
            </a:solidFill>
            <a:ea typeface="宋体" panose="02010600030101010101" pitchFamily="2" charset="-122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solidFill>
                <a:srgbClr val="F4F4F4"/>
              </a:solidFill>
              <a:ea typeface="宋体" panose="02010600030101010101" pitchFamily="2" charset="-122"/>
            </a:rPr>
            <a:t>天梯赛</a:t>
          </a:r>
          <a:endParaRPr lang="zh-CN" altLang="en-US" sz="14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5811434" y="2689526"/>
        <a:ext cx="909335" cy="806511"/>
      </dsp:txXfrm>
    </dsp:sp>
    <dsp:sp modelId="{9029B3CD-0450-4BA6-A13B-2012EE274F2D}">
      <dsp:nvSpPr>
        <dsp:cNvPr id="31" name="圆角矩形 30"/>
        <dsp:cNvSpPr/>
      </dsp:nvSpPr>
      <dsp:spPr bwMode="white">
        <a:xfrm>
          <a:off x="6421843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详情</a:t>
          </a:r>
          <a:endParaRPr lang="zh-CN" sz="12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6421843" y="3591554"/>
        <a:ext cx="298927" cy="806511"/>
      </dsp:txXfrm>
    </dsp:sp>
    <dsp:sp modelId="{31302FAB-CD4E-4F52-8FA4-23799887FC15}">
      <dsp:nvSpPr>
        <dsp:cNvPr id="32" name="圆角矩形 31"/>
        <dsp:cNvSpPr/>
      </dsp:nvSpPr>
      <dsp:spPr bwMode="white">
        <a:xfrm>
          <a:off x="6116638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列表</a:t>
          </a:r>
          <a:endParaRPr lang="zh-CN" sz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sp:txBody>
      <dsp:txXfrm>
        <a:off x="6116638" y="3591554"/>
        <a:ext cx="298927" cy="806511"/>
      </dsp:txXfrm>
    </dsp:sp>
    <dsp:sp modelId="{E00E3C09-D782-476A-9A09-54F1F9A2F4C9}">
      <dsp:nvSpPr>
        <dsp:cNvPr id="33" name="圆角矩形 32"/>
        <dsp:cNvSpPr/>
      </dsp:nvSpPr>
      <dsp:spPr bwMode="white">
        <a:xfrm>
          <a:off x="5811434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创建</a:t>
          </a:r>
          <a:endParaRPr lang="zh-CN" sz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sp:txBody>
      <dsp:txXfrm>
        <a:off x="5811434" y="3591554"/>
        <a:ext cx="298927" cy="806511"/>
      </dsp:txXfrm>
    </dsp:sp>
    <dsp:sp modelId="{F1CF8887-0E3E-4F13-A92D-E7A9AC76CC03}">
      <dsp:nvSpPr>
        <dsp:cNvPr id="34" name="圆角矩形 33"/>
        <dsp:cNvSpPr/>
      </dsp:nvSpPr>
      <dsp:spPr bwMode="white">
        <a:xfrm>
          <a:off x="5506230" y="2689526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34290" rIns="34290" bIns="3429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</a:rPr>
            <a:t>熟悉比赛流程</a:t>
          </a:r>
          <a:endParaRPr lang="zh-CN" sz="9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5506230" y="2689526"/>
        <a:ext cx="298927" cy="806511"/>
      </dsp:txXfrm>
    </dsp:sp>
    <dsp:sp modelId="{7B23FE4C-DE89-4AAE-A0BD-454373502390}">
      <dsp:nvSpPr>
        <dsp:cNvPr id="35" name="圆角矩形 34"/>
        <dsp:cNvSpPr/>
      </dsp:nvSpPr>
      <dsp:spPr bwMode="white">
        <a:xfrm>
          <a:off x="616686" y="1787499"/>
          <a:ext cx="4876989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>
              <a:solidFill>
                <a:srgbClr val="F4F4F4"/>
              </a:solidFill>
            </a:rPr>
            <a:t>2.5 </a:t>
          </a:r>
          <a:r>
            <a:rPr lang="zh-CN" altLang="en-US" sz="1600">
              <a:solidFill>
                <a:srgbClr val="F4F4F4"/>
              </a:solidFill>
              <a:ea typeface="宋体" panose="02010600030101010101" pitchFamily="2" charset="-122"/>
            </a:rPr>
            <a:t>教学</a:t>
          </a:r>
          <a:endParaRPr lang="zh-CN" altLang="en-US" sz="16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616686" y="1787499"/>
        <a:ext cx="4876989" cy="806511"/>
      </dsp:txXfrm>
    </dsp:sp>
    <dsp:sp modelId="{30274366-6BC1-4DB5-A08B-F1F30B0F11A8}">
      <dsp:nvSpPr>
        <dsp:cNvPr id="36" name="圆角矩形 35"/>
        <dsp:cNvSpPr/>
      </dsp:nvSpPr>
      <dsp:spPr bwMode="white">
        <a:xfrm>
          <a:off x="4889544" y="2689526"/>
          <a:ext cx="604131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solidFill>
                <a:srgbClr val="F4F4F4"/>
              </a:solidFill>
              <a:ea typeface="宋体" panose="02010600030101010101" pitchFamily="2" charset="-122"/>
            </a:rPr>
            <a:t>提测</a:t>
          </a:r>
          <a:endParaRPr lang="zh-CN" sz="14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4889544" y="2689526"/>
        <a:ext cx="604131" cy="806511"/>
      </dsp:txXfrm>
    </dsp:sp>
    <dsp:sp modelId="{3C6BD496-1EA0-4EC0-97DD-C76DF4529739}">
      <dsp:nvSpPr>
        <dsp:cNvPr id="37" name="圆角矩形 36"/>
        <dsp:cNvSpPr/>
      </dsp:nvSpPr>
      <dsp:spPr bwMode="white">
        <a:xfrm>
          <a:off x="5194748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2859" tIns="22859" rIns="22859" bIns="2285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600">
              <a:solidFill>
                <a:srgbClr val="F4F4F4"/>
              </a:solidFill>
            </a:rPr>
            <a:t>2.5.2</a:t>
          </a:r>
          <a:r>
            <a:rPr lang="zh-CN" altLang="en-US" sz="800">
              <a:solidFill>
                <a:srgbClr val="F4F4F4"/>
              </a:solidFill>
              <a:ea typeface="宋体" panose="02010600030101010101" pitchFamily="2" charset="-122"/>
            </a:rPr>
            <a:t>独立提测</a:t>
          </a:r>
          <a:endParaRPr lang="zh-CN" altLang="en-US" sz="8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5194748" y="3591554"/>
        <a:ext cx="298927" cy="806511"/>
      </dsp:txXfrm>
    </dsp:sp>
    <dsp:sp modelId="{F91E2B58-79F6-4314-8C2C-9A214696B25E}">
      <dsp:nvSpPr>
        <dsp:cNvPr id="38" name="圆角矩形 37"/>
        <dsp:cNvSpPr/>
      </dsp:nvSpPr>
      <dsp:spPr bwMode="white">
        <a:xfrm>
          <a:off x="4889544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2859" tIns="22859" rIns="22859" bIns="2285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600">
              <a:solidFill>
                <a:srgbClr val="F4F4F4"/>
              </a:solidFill>
            </a:rPr>
            <a:t>2.5.1</a:t>
          </a:r>
          <a:endParaRPr lang="en-US" altLang="en-US" sz="6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4889544" y="3591554"/>
        <a:ext cx="298927" cy="806511"/>
      </dsp:txXfrm>
    </dsp:sp>
    <dsp:sp modelId="{8B0C5D12-EB16-4CB9-BBCF-8E31CAF4EFA1}">
      <dsp:nvSpPr>
        <dsp:cNvPr id="39" name="圆角矩形 38"/>
        <dsp:cNvSpPr/>
      </dsp:nvSpPr>
      <dsp:spPr bwMode="white">
        <a:xfrm>
          <a:off x="1227094" y="2689526"/>
          <a:ext cx="3656173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solidFill>
                <a:srgbClr val="F4F4F4"/>
              </a:solidFill>
              <a:ea typeface="宋体" panose="02010600030101010101" pitchFamily="2" charset="-122"/>
            </a:rPr>
            <a:t>开发</a:t>
          </a:r>
          <a:endParaRPr lang="zh-CN" sz="16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1227094" y="2689526"/>
        <a:ext cx="3656173" cy="806511"/>
      </dsp:txXfrm>
    </dsp:sp>
    <dsp:sp modelId="{F55B1E9A-B0D5-42F1-8523-808E70E08CBA}">
      <dsp:nvSpPr>
        <dsp:cNvPr id="40" name="圆角矩形 39"/>
        <dsp:cNvSpPr/>
      </dsp:nvSpPr>
      <dsp:spPr bwMode="white">
        <a:xfrm>
          <a:off x="4279136" y="3591554"/>
          <a:ext cx="604131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0" tIns="38100" rIns="38100" bIns="3810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>比赛优化变更</a:t>
          </a:r>
          <a:endParaRPr lang="zh-CN" sz="10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4279136" y="3591554"/>
        <a:ext cx="604131" cy="806511"/>
      </dsp:txXfrm>
    </dsp:sp>
    <dsp:sp modelId="{03651AE2-AF81-4BB5-AC23-3899230052A4}">
      <dsp:nvSpPr>
        <dsp:cNvPr id="41" name="圆角矩形 40"/>
        <dsp:cNvSpPr/>
      </dsp:nvSpPr>
      <dsp:spPr bwMode="white">
        <a:xfrm>
          <a:off x="4584340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rgbClr val="F4F4F4"/>
              </a:solidFill>
              <a:ea typeface="宋体" panose="02010600030101010101" pitchFamily="2" charset="-122"/>
            </a:rPr>
            <a:t>去除</a:t>
          </a:r>
          <a:r>
            <a:rPr lang="zh-CN">
              <a:solidFill>
                <a:srgbClr val="F4F4F4"/>
              </a:solidFill>
              <a:ea typeface="宋体" panose="02010600030101010101" pitchFamily="2" charset="-122"/>
            </a:rPr>
            <a:t>模型名称</a:t>
          </a:r>
          <a:endParaRPr lang="zh-CN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4584340" y="4412554"/>
        <a:ext cx="298927" cy="806511"/>
      </dsp:txXfrm>
    </dsp:sp>
    <dsp:sp modelId="{AFE1C61F-2517-49FC-B284-41D431233796}">
      <dsp:nvSpPr>
        <dsp:cNvPr id="42" name="圆角矩形 41"/>
        <dsp:cNvSpPr/>
      </dsp:nvSpPr>
      <dsp:spPr bwMode="white">
        <a:xfrm>
          <a:off x="4279136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添加</a:t>
          </a: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结束时间</a:t>
          </a:r>
          <a:endParaRPr lang="zh-CN" sz="8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4279136" y="4412554"/>
        <a:ext cx="298927" cy="806511"/>
      </dsp:txXfrm>
    </dsp:sp>
    <dsp:sp modelId="{8A83C88C-82C7-4CCC-B29E-9781B08DAF90}">
      <dsp:nvSpPr>
        <dsp:cNvPr id="43" name="圆角矩形 42"/>
        <dsp:cNvSpPr/>
      </dsp:nvSpPr>
      <dsp:spPr bwMode="white">
        <a:xfrm>
          <a:off x="3973932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课程</a:t>
          </a: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环境配置</a:t>
          </a:r>
          <a:endParaRPr lang="zh-CN" sz="8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3973932" y="3591554"/>
        <a:ext cx="298927" cy="806511"/>
      </dsp:txXfrm>
    </dsp:sp>
    <dsp:sp modelId="{207AE147-1E1A-4DAC-95E2-5F9EF7513AE1}">
      <dsp:nvSpPr>
        <dsp:cNvPr id="44" name="圆角矩形 43"/>
        <dsp:cNvSpPr/>
      </dsp:nvSpPr>
      <dsp:spPr bwMode="white">
        <a:xfrm>
          <a:off x="3668728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比赛</a:t>
          </a:r>
          <a:r>
            <a:rPr lang="zh-CN" sz="800">
              <a:solidFill>
                <a:srgbClr val="F4F4F4"/>
              </a:solidFill>
              <a:ea typeface="宋体" panose="02010600030101010101" pitchFamily="2" charset="-122"/>
            </a:rPr>
            <a:t>添加时区</a:t>
          </a:r>
          <a:endParaRPr lang="zh-CN" sz="8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3668728" y="3591554"/>
        <a:ext cx="298927" cy="806511"/>
      </dsp:txXfrm>
    </dsp:sp>
    <dsp:sp modelId="{E2A91D8D-3657-4A86-97DA-42F3704E34C6}">
      <dsp:nvSpPr>
        <dsp:cNvPr id="45" name="圆角矩形 44"/>
        <dsp:cNvSpPr/>
      </dsp:nvSpPr>
      <dsp:spPr bwMode="white">
        <a:xfrm>
          <a:off x="3363523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34290" rIns="34290" bIns="3429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国际化</a:t>
          </a:r>
          <a:endParaRPr lang="zh-CN" sz="9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sp:txBody>
      <dsp:txXfrm>
        <a:off x="3363523" y="3591554"/>
        <a:ext cx="298927" cy="806511"/>
      </dsp:txXfrm>
    </dsp:sp>
    <dsp:sp modelId="{F8EE96BC-F1E2-44F9-B9F9-8B3F10E32F7C}">
      <dsp:nvSpPr>
        <dsp:cNvPr id="46" name="圆角矩形 45"/>
        <dsp:cNvSpPr/>
      </dsp:nvSpPr>
      <dsp:spPr bwMode="white">
        <a:xfrm>
          <a:off x="3058319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0" tIns="38100" rIns="38100" bIns="3810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000">
              <a:solidFill>
                <a:srgbClr val="F4F4F4"/>
              </a:solidFill>
              <a:sym typeface="+mn-ea"/>
            </a:rPr>
            <a:t>公</a:t>
          </a:r>
          <a:r>
            <a:rPr lang="zh-CN" sz="10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共组件</a:t>
          </a:r>
          <a:endParaRPr lang="zh-CN" sz="10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sp:txBody>
      <dsp:txXfrm>
        <a:off x="3058319" y="3591554"/>
        <a:ext cx="298927" cy="806511"/>
      </dsp:txXfrm>
    </dsp:sp>
    <dsp:sp modelId="{681637B2-6936-4EDC-999E-9D71ECE6E019}">
      <dsp:nvSpPr>
        <dsp:cNvPr id="47" name="圆角矩形 46"/>
        <dsp:cNvSpPr/>
      </dsp:nvSpPr>
      <dsp:spPr bwMode="white">
        <a:xfrm>
          <a:off x="3058319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800">
              <a:solidFill>
                <a:srgbClr val="F4F4F4"/>
              </a:solidFill>
              <a:sym typeface="+mn-ea"/>
            </a:rPr>
            <a:t>组</a:t>
          </a:r>
          <a:r>
            <a:rPr lang="zh-CN" sz="8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织删除组件升级</a:t>
          </a:r>
          <a:endParaRPr lang="zh-CN" sz="8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sp:txBody>
      <dsp:txXfrm>
        <a:off x="3058319" y="4412554"/>
        <a:ext cx="298927" cy="806511"/>
      </dsp:txXfrm>
    </dsp:sp>
    <dsp:sp modelId="{7D930DC8-F52B-4DD7-BC38-D4EE5D3912AD}">
      <dsp:nvSpPr>
        <dsp:cNvPr id="48" name="圆角矩形 47"/>
        <dsp:cNvSpPr/>
      </dsp:nvSpPr>
      <dsp:spPr bwMode="white">
        <a:xfrm>
          <a:off x="1532298" y="3591554"/>
          <a:ext cx="1519743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olidFill>
                <a:srgbClr val="F4F4F4"/>
              </a:solidFill>
              <a:sym typeface="+mn-ea"/>
            </a:rPr>
            <a:t>教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学管理</a:t>
          </a:r>
          <a:r>
            <a:rPr sz="1200">
              <a:solidFill>
                <a:srgbClr val="F4F4F4"/>
              </a:solidFill>
              <a:sym typeface="+mn-ea"/>
            </a:rPr>
            <a:t>权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限增强</a:t>
          </a:r>
          <a:endParaRPr lang="zh-CN" sz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sp:txBody>
      <dsp:txXfrm>
        <a:off x="1532298" y="3591554"/>
        <a:ext cx="1519743" cy="806511"/>
      </dsp:txXfrm>
    </dsp:sp>
    <dsp:sp modelId="{C15D548C-FB80-460E-87CC-250A2C78047A}">
      <dsp:nvSpPr>
        <dsp:cNvPr id="49" name="圆角矩形 48"/>
        <dsp:cNvSpPr/>
      </dsp:nvSpPr>
      <dsp:spPr bwMode="white">
        <a:xfrm>
          <a:off x="2753115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olidFill>
                <a:srgbClr val="F4F4F4"/>
              </a:solidFill>
              <a:sym typeface="+mn-ea"/>
            </a:rPr>
            <a:t>院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校管理</a:t>
          </a:r>
          <a:endParaRPr lang="zh-CN" sz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sp:txBody>
      <dsp:txXfrm>
        <a:off x="2753115" y="4412554"/>
        <a:ext cx="298927" cy="806511"/>
      </dsp:txXfrm>
    </dsp:sp>
    <dsp:sp modelId="{D2445E1C-8B72-4DAD-8ACE-3EE5F3009788}">
      <dsp:nvSpPr>
        <dsp:cNvPr id="50" name="圆角矩形 49"/>
        <dsp:cNvSpPr/>
      </dsp:nvSpPr>
      <dsp:spPr bwMode="white">
        <a:xfrm>
          <a:off x="2447911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olidFill>
                <a:srgbClr val="F4F4F4"/>
              </a:solidFill>
              <a:sym typeface="+mn-ea"/>
            </a:rPr>
            <a:t>课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程管理</a:t>
          </a:r>
          <a:endParaRPr lang="zh-CN" sz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sp:txBody>
      <dsp:txXfrm>
        <a:off x="2447911" y="4412554"/>
        <a:ext cx="298927" cy="806511"/>
      </dsp:txXfrm>
    </dsp:sp>
    <dsp:sp modelId="{337AE894-0116-491D-82A2-0FEA47340047}">
      <dsp:nvSpPr>
        <dsp:cNvPr id="51" name="圆角矩形 50"/>
        <dsp:cNvSpPr/>
      </dsp:nvSpPr>
      <dsp:spPr bwMode="white">
        <a:xfrm>
          <a:off x="2142707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我的课程</a:t>
          </a:r>
          <a:endParaRPr lang="zh-CN" sz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sp:txBody>
      <dsp:txXfrm>
        <a:off x="2142707" y="4412554"/>
        <a:ext cx="298927" cy="806511"/>
      </dsp:txXfrm>
    </dsp:sp>
    <dsp:sp modelId="{318B3907-E4DB-4738-B631-05C039E3ACB2}">
      <dsp:nvSpPr>
        <dsp:cNvPr id="52" name="圆角矩形 51"/>
        <dsp:cNvSpPr/>
      </dsp:nvSpPr>
      <dsp:spPr bwMode="white">
        <a:xfrm>
          <a:off x="1837503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olidFill>
                <a:srgbClr val="F4F4F4"/>
              </a:solidFill>
              <a:sym typeface="+mn-ea"/>
            </a:rPr>
            <a:t>战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队管理</a:t>
          </a:r>
          <a:endParaRPr lang="zh-CN" sz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sp:txBody>
      <dsp:txXfrm>
        <a:off x="1837503" y="4412554"/>
        <a:ext cx="298927" cy="806511"/>
      </dsp:txXfrm>
    </dsp:sp>
    <dsp:sp modelId="{3E4D868A-D08C-4E1C-BD72-2B6F27A63733}">
      <dsp:nvSpPr>
        <dsp:cNvPr id="53" name="圆角矩形 52"/>
        <dsp:cNvSpPr/>
      </dsp:nvSpPr>
      <dsp:spPr bwMode="white">
        <a:xfrm>
          <a:off x="1532298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olidFill>
                <a:srgbClr val="F4F4F4"/>
              </a:solidFill>
              <a:sym typeface="+mn-ea"/>
            </a:rPr>
            <a:t>我</a:t>
          </a:r>
          <a:r>
            <a:rPr lang="zh-CN" sz="12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的战队</a:t>
          </a:r>
          <a:endParaRPr lang="zh-CN" sz="12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sp:txBody>
      <dsp:txXfrm>
        <a:off x="1532298" y="4412554"/>
        <a:ext cx="298927" cy="806511"/>
      </dsp:txXfrm>
    </dsp:sp>
    <dsp:sp modelId="{52917950-F53C-4F52-80C6-BAE7A52B4FCA}">
      <dsp:nvSpPr>
        <dsp:cNvPr id="54" name="圆角矩形 53"/>
        <dsp:cNvSpPr/>
      </dsp:nvSpPr>
      <dsp:spPr bwMode="white">
        <a:xfrm>
          <a:off x="1227094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34290" rIns="34290" bIns="3429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配额</a:t>
          </a:r>
          <a:r>
            <a:rPr lang="zh-CN" sz="900">
              <a:solidFill>
                <a:srgbClr val="F4F4F4"/>
              </a:solidFill>
              <a:ea typeface="宋体" panose="02010600030101010101" pitchFamily="2" charset="-122"/>
              <a:sym typeface="+mn-ea"/>
            </a:rPr>
            <a:t>展示</a:t>
          </a:r>
          <a:endParaRPr lang="zh-CN" sz="900">
            <a:solidFill>
              <a:srgbClr val="F4F4F4"/>
            </a:solidFill>
            <a:ea typeface="宋体" panose="02010600030101010101" pitchFamily="2" charset="-122"/>
            <a:sym typeface="+mn-ea"/>
          </a:endParaRPr>
        </a:p>
      </dsp:txBody>
      <dsp:txXfrm>
        <a:off x="1227094" y="3591554"/>
        <a:ext cx="298927" cy="806511"/>
      </dsp:txXfrm>
    </dsp:sp>
    <dsp:sp modelId="{7B9F28EF-FEC9-48F6-8D2A-9113BB4B97C2}">
      <dsp:nvSpPr>
        <dsp:cNvPr id="55" name="圆角矩形 54"/>
        <dsp:cNvSpPr/>
      </dsp:nvSpPr>
      <dsp:spPr bwMode="white">
        <a:xfrm>
          <a:off x="616686" y="2689526"/>
          <a:ext cx="604131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solidFill>
                <a:srgbClr val="F4F4F4"/>
              </a:solidFill>
              <a:ea typeface="宋体" panose="02010600030101010101" pitchFamily="2" charset="-122"/>
            </a:rPr>
            <a:t>技术</a:t>
          </a:r>
          <a:endParaRPr lang="zh-CN" sz="1600">
            <a:solidFill>
              <a:srgbClr val="F4F4F4"/>
            </a:solidFill>
            <a:ea typeface="宋体" panose="02010600030101010101" pitchFamily="2" charset="-122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solidFill>
                <a:srgbClr val="F4F4F4"/>
              </a:solidFill>
              <a:ea typeface="宋体" panose="02010600030101010101" pitchFamily="2" charset="-122"/>
            </a:rPr>
            <a:t>文档</a:t>
          </a:r>
          <a:endParaRPr lang="zh-CN" sz="16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616686" y="2689526"/>
        <a:ext cx="604131" cy="806511"/>
      </dsp:txXfrm>
    </dsp:sp>
    <dsp:sp modelId="{A1D5C841-C027-4CE8-A2E4-96A59D4F9A65}">
      <dsp:nvSpPr>
        <dsp:cNvPr id="56" name="圆角矩形 55"/>
        <dsp:cNvSpPr/>
      </dsp:nvSpPr>
      <dsp:spPr bwMode="white">
        <a:xfrm>
          <a:off x="921890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0" tIns="38100" rIns="38100" bIns="3810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>个人信息</a:t>
          </a:r>
          <a:endParaRPr lang="zh-CN" sz="10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921890" y="3591554"/>
        <a:ext cx="298927" cy="806511"/>
      </dsp:txXfrm>
    </dsp:sp>
    <dsp:sp modelId="{E39F0D3A-443A-4BB8-9751-6C27F423B7EB}">
      <dsp:nvSpPr>
        <dsp:cNvPr id="57" name="圆角矩形 56"/>
        <dsp:cNvSpPr/>
      </dsp:nvSpPr>
      <dsp:spPr bwMode="white">
        <a:xfrm>
          <a:off x="616686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0" tIns="38100" rIns="38100" bIns="3810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solidFill>
                <a:srgbClr val="F4F4F4"/>
              </a:solidFill>
              <a:ea typeface="宋体" panose="02010600030101010101" pitchFamily="2" charset="-122"/>
            </a:rPr>
            <a:t>我的战队</a:t>
          </a:r>
          <a:endParaRPr lang="zh-CN" sz="10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616686" y="3591554"/>
        <a:ext cx="298927" cy="806511"/>
      </dsp:txXfrm>
    </dsp:sp>
    <dsp:sp modelId="{417EECBF-EBCD-42BF-BCA7-CA07102FC99C}">
      <dsp:nvSpPr>
        <dsp:cNvPr id="58" name="圆角矩形 57"/>
        <dsp:cNvSpPr/>
      </dsp:nvSpPr>
      <dsp:spPr bwMode="white">
        <a:xfrm>
          <a:off x="0" y="1787499"/>
          <a:ext cx="604131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1910" tIns="41910" rIns="41910" bIns="4191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rgbClr val="F4F4F4"/>
              </a:solidFill>
            </a:rPr>
            <a:t>2.3</a:t>
          </a:r>
          <a:endParaRPr lang="en-US">
            <a:solidFill>
              <a:srgbClr val="F4F4F4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rgbClr val="F4F4F4"/>
              </a:solidFill>
              <a:ea typeface="宋体" panose="02010600030101010101" pitchFamily="2" charset="-122"/>
            </a:rPr>
            <a:t>天梯赛重构</a:t>
          </a:r>
          <a:endParaRPr lang="zh-CN" altLang="en-US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0" y="1787499"/>
        <a:ext cx="604131" cy="806511"/>
      </dsp:txXfrm>
    </dsp:sp>
    <dsp:sp modelId="{6568A648-8080-4930-BF17-8C9407B8A589}">
      <dsp:nvSpPr>
        <dsp:cNvPr id="59" name="圆角矩形 58"/>
        <dsp:cNvSpPr/>
      </dsp:nvSpPr>
      <dsp:spPr bwMode="white">
        <a:xfrm>
          <a:off x="305204" y="2689526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当前场次</a:t>
          </a:r>
          <a:endParaRPr lang="zh-CN" sz="12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305204" y="2689526"/>
        <a:ext cx="298927" cy="806511"/>
      </dsp:txXfrm>
    </dsp:sp>
    <dsp:sp modelId="{E10D3769-28DF-4C82-A274-E8268DB79236}">
      <dsp:nvSpPr>
        <dsp:cNvPr id="60" name="圆角矩形 59"/>
        <dsp:cNvSpPr/>
      </dsp:nvSpPr>
      <dsp:spPr bwMode="white">
        <a:xfrm>
          <a:off x="0" y="2689526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solidFill>
                <a:srgbClr val="F4F4F4"/>
              </a:solidFill>
              <a:ea typeface="宋体" panose="02010600030101010101" pitchFamily="2" charset="-122"/>
            </a:rPr>
            <a:t>基础详情</a:t>
          </a:r>
          <a:endParaRPr lang="zh-CN" sz="1200">
            <a:solidFill>
              <a:srgbClr val="F4F4F4"/>
            </a:solidFill>
            <a:ea typeface="宋体" panose="02010600030101010101" pitchFamily="2" charset="-122"/>
          </a:endParaRPr>
        </a:p>
      </dsp:txBody>
      <dsp:txXfrm>
        <a:off x="0" y="2689526"/>
        <a:ext cx="298927" cy="806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24CCA-D1AC-0142-8F61-AC3742A2DC8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B1F4D-9A06-41FD-9592-15639BF73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封面-纯色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2-01.png" descr="2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-1"/>
            <a:ext cx="12183415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1" y="6615448"/>
            <a:ext cx="207699" cy="1765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15074" y="80384"/>
            <a:ext cx="10305786" cy="549496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CC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3" name="cctv.png"/>
          <p:cNvSpPr>
            <a:spLocks noGrp="1"/>
          </p:cNvSpPr>
          <p:nvPr>
            <p:ph type="pic" sz="half" idx="13"/>
          </p:nvPr>
        </p:nvSpPr>
        <p:spPr>
          <a:xfrm>
            <a:off x="6094710" y="3429000"/>
            <a:ext cx="6097234" cy="34277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4" name="VCG41108918332.jpg"/>
          <p:cNvSpPr>
            <a:spLocks noGrp="1"/>
          </p:cNvSpPr>
          <p:nvPr>
            <p:ph type="pic" sz="half" idx="14"/>
          </p:nvPr>
        </p:nvSpPr>
        <p:spPr>
          <a:xfrm>
            <a:off x="6094909" y="2137"/>
            <a:ext cx="6096881" cy="34262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5" name="bj.png"/>
          <p:cNvSpPr>
            <a:spLocks noGrp="1"/>
          </p:cNvSpPr>
          <p:nvPr>
            <p:ph type="pic" idx="15"/>
          </p:nvPr>
        </p:nvSpPr>
        <p:spPr>
          <a:xfrm>
            <a:off x="-2330" y="99"/>
            <a:ext cx="6097402" cy="68578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14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5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413652" y="4467225"/>
            <a:ext cx="9371046" cy="3488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6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56" name="“Type a quote here.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413652" y="3100706"/>
            <a:ext cx="9371046" cy="65659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“Type a quote here.”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175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158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5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页-黑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16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页-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176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7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页-腾讯蓝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18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结束页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6" name="Thanks"/>
          <p:cNvSpPr txBox="1"/>
          <p:nvPr/>
        </p:nvSpPr>
        <p:spPr>
          <a:xfrm>
            <a:off x="3324352" y="2398101"/>
            <a:ext cx="4095032" cy="2205732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28000" spc="-1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4000"/>
              <a:t>Thanks</a:t>
            </a:r>
            <a:endParaRPr sz="14000"/>
          </a:p>
        </p:txBody>
      </p:sp>
      <p:sp>
        <p:nvSpPr>
          <p:cNvPr id="19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结束页-带纹理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5" name="Thanks"/>
          <p:cNvSpPr txBox="1"/>
          <p:nvPr/>
        </p:nvSpPr>
        <p:spPr>
          <a:xfrm>
            <a:off x="561488" y="1665817"/>
            <a:ext cx="3373488" cy="182101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 algn="l">
              <a:defRPr sz="23000" spc="-115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1500"/>
              <a:t>Thanks</a:t>
            </a:r>
            <a:endParaRPr sz="11500"/>
          </a:p>
        </p:txBody>
      </p:sp>
      <p:sp>
        <p:nvSpPr>
          <p:cNvPr id="2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8578" y="927100"/>
            <a:ext cx="1663122" cy="198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8579" y="834600"/>
            <a:ext cx="1663122" cy="198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50800" dir="5400000" sx="101000" sy="101000" algn="ctr" rotWithShape="0">
              <a:schemeClr val="accent2">
                <a:lumMod val="75000"/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9536450" y="581795"/>
            <a:ext cx="537138" cy="5371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10201245" y="0"/>
            <a:ext cx="1975360" cy="850364"/>
          </a:xfrm>
          <a:custGeom>
            <a:avLst/>
            <a:gdLst>
              <a:gd name="connsiteX0" fmla="*/ 0 w 1975360"/>
              <a:gd name="connsiteY0" fmla="*/ 0 h 850364"/>
              <a:gd name="connsiteX1" fmla="*/ 1975360 w 1975360"/>
              <a:gd name="connsiteY1" fmla="*/ 0 h 850364"/>
              <a:gd name="connsiteX2" fmla="*/ 1970376 w 1975360"/>
              <a:gd name="connsiteY2" fmla="*/ 49444 h 850364"/>
              <a:gd name="connsiteX3" fmla="*/ 987680 w 1975360"/>
              <a:gd name="connsiteY3" fmla="*/ 850364 h 850364"/>
              <a:gd name="connsiteX4" fmla="*/ 4984 w 1975360"/>
              <a:gd name="connsiteY4" fmla="*/ 49444 h 85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360" h="850364">
                <a:moveTo>
                  <a:pt x="0" y="0"/>
                </a:moveTo>
                <a:lnTo>
                  <a:pt x="1975360" y="0"/>
                </a:lnTo>
                <a:lnTo>
                  <a:pt x="1970376" y="49444"/>
                </a:lnTo>
                <a:cubicBezTo>
                  <a:pt x="1876843" y="506528"/>
                  <a:pt x="1472415" y="850364"/>
                  <a:pt x="987680" y="850364"/>
                </a:cubicBezTo>
                <a:cubicBezTo>
                  <a:pt x="502945" y="850364"/>
                  <a:pt x="98517" y="506528"/>
                  <a:pt x="4984" y="494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04825" y="558800"/>
            <a:ext cx="5080000" cy="474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9" name="任意多边形: 形状 8"/>
          <p:cNvSpPr/>
          <p:nvPr userDrawn="1"/>
        </p:nvSpPr>
        <p:spPr>
          <a:xfrm flipH="1">
            <a:off x="-4" y="5437849"/>
            <a:ext cx="12192003" cy="1420151"/>
          </a:xfrm>
          <a:custGeom>
            <a:avLst/>
            <a:gdLst>
              <a:gd name="connsiteX0" fmla="*/ 1630235 w 12180916"/>
              <a:gd name="connsiteY0" fmla="*/ 636 h 1420151"/>
              <a:gd name="connsiteX1" fmla="*/ 1503084 w 12180916"/>
              <a:gd name="connsiteY1" fmla="*/ 2853 h 1420151"/>
              <a:gd name="connsiteX2" fmla="*/ 255309 w 12180916"/>
              <a:gd name="connsiteY2" fmla="*/ 322893 h 1420151"/>
              <a:gd name="connsiteX3" fmla="*/ 0 w 12180916"/>
              <a:gd name="connsiteY3" fmla="*/ 424919 h 1420151"/>
              <a:gd name="connsiteX4" fmla="*/ 0 w 12180916"/>
              <a:gd name="connsiteY4" fmla="*/ 1420151 h 1420151"/>
              <a:gd name="connsiteX5" fmla="*/ 12180916 w 12180916"/>
              <a:gd name="connsiteY5" fmla="*/ 1420151 h 1420151"/>
              <a:gd name="connsiteX6" fmla="*/ 12180916 w 12180916"/>
              <a:gd name="connsiteY6" fmla="*/ 797770 h 1420151"/>
              <a:gd name="connsiteX7" fmla="*/ 12162749 w 12180916"/>
              <a:gd name="connsiteY7" fmla="*/ 802120 h 1420151"/>
              <a:gd name="connsiteX8" fmla="*/ 11896764 w 12180916"/>
              <a:gd name="connsiteY8" fmla="*/ 825813 h 1420151"/>
              <a:gd name="connsiteX9" fmla="*/ 9702204 w 12180916"/>
              <a:gd name="connsiteY9" fmla="*/ 33333 h 1420151"/>
              <a:gd name="connsiteX10" fmla="*/ 6867564 w 12180916"/>
              <a:gd name="connsiteY10" fmla="*/ 703893 h 1420151"/>
              <a:gd name="connsiteX11" fmla="*/ 5374044 w 12180916"/>
              <a:gd name="connsiteY11" fmla="*/ 277173 h 1420151"/>
              <a:gd name="connsiteX12" fmla="*/ 3392844 w 12180916"/>
              <a:gd name="connsiteY12" fmla="*/ 521013 h 1420151"/>
              <a:gd name="connsiteX13" fmla="*/ 1630235 w 12180916"/>
              <a:gd name="connsiteY13" fmla="*/ 636 h 142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80916" h="1420151">
                <a:moveTo>
                  <a:pt x="1630235" y="636"/>
                </a:moveTo>
                <a:cubicBezTo>
                  <a:pt x="1588313" y="-660"/>
                  <a:pt x="1545946" y="-5"/>
                  <a:pt x="1503084" y="2853"/>
                </a:cubicBezTo>
                <a:cubicBezTo>
                  <a:pt x="1160184" y="25713"/>
                  <a:pt x="685204" y="161603"/>
                  <a:pt x="255309" y="322893"/>
                </a:cubicBezTo>
                <a:lnTo>
                  <a:pt x="0" y="424919"/>
                </a:lnTo>
                <a:lnTo>
                  <a:pt x="0" y="1420151"/>
                </a:lnTo>
                <a:lnTo>
                  <a:pt x="12180916" y="1420151"/>
                </a:lnTo>
                <a:lnTo>
                  <a:pt x="12180916" y="797770"/>
                </a:lnTo>
                <a:lnTo>
                  <a:pt x="12162749" y="802120"/>
                </a:lnTo>
                <a:cubicBezTo>
                  <a:pt x="12069007" y="820575"/>
                  <a:pt x="11979314" y="829623"/>
                  <a:pt x="11896764" y="825813"/>
                </a:cubicBezTo>
                <a:cubicBezTo>
                  <a:pt x="11236364" y="795333"/>
                  <a:pt x="10540404" y="53653"/>
                  <a:pt x="9702204" y="33333"/>
                </a:cubicBezTo>
                <a:cubicBezTo>
                  <a:pt x="8864004" y="13013"/>
                  <a:pt x="7588924" y="663253"/>
                  <a:pt x="6867564" y="703893"/>
                </a:cubicBezTo>
                <a:cubicBezTo>
                  <a:pt x="6146204" y="744533"/>
                  <a:pt x="5953164" y="307653"/>
                  <a:pt x="5374044" y="277173"/>
                </a:cubicBezTo>
                <a:cubicBezTo>
                  <a:pt x="4794924" y="246693"/>
                  <a:pt x="4038004" y="566733"/>
                  <a:pt x="3392844" y="521013"/>
                </a:cubicBezTo>
                <a:cubicBezTo>
                  <a:pt x="2788006" y="478151"/>
                  <a:pt x="2259071" y="20058"/>
                  <a:pt x="1630235" y="636"/>
                </a:cubicBezTo>
                <a:close/>
              </a:path>
            </a:pathLst>
          </a:custGeom>
          <a:solidFill>
            <a:schemeClr val="accent2">
              <a:alpha val="54000"/>
            </a:schemeClr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4" y="5437849"/>
            <a:ext cx="12192003" cy="1420151"/>
          </a:xfrm>
          <a:custGeom>
            <a:avLst/>
            <a:gdLst>
              <a:gd name="connsiteX0" fmla="*/ 1315875 w 12180916"/>
              <a:gd name="connsiteY0" fmla="*/ 636 h 1420151"/>
              <a:gd name="connsiteX1" fmla="*/ 3078483 w 12180916"/>
              <a:gd name="connsiteY1" fmla="*/ 521013 h 1420151"/>
              <a:gd name="connsiteX2" fmla="*/ 5059683 w 12180916"/>
              <a:gd name="connsiteY2" fmla="*/ 277173 h 1420151"/>
              <a:gd name="connsiteX3" fmla="*/ 6553204 w 12180916"/>
              <a:gd name="connsiteY3" fmla="*/ 703893 h 1420151"/>
              <a:gd name="connsiteX4" fmla="*/ 9387843 w 12180916"/>
              <a:gd name="connsiteY4" fmla="*/ 33333 h 1420151"/>
              <a:gd name="connsiteX5" fmla="*/ 11582403 w 12180916"/>
              <a:gd name="connsiteY5" fmla="*/ 825813 h 1420151"/>
              <a:gd name="connsiteX6" fmla="*/ 12138663 w 12180916"/>
              <a:gd name="connsiteY6" fmla="*/ 721991 h 1420151"/>
              <a:gd name="connsiteX7" fmla="*/ 12180916 w 12180916"/>
              <a:gd name="connsiteY7" fmla="*/ 706405 h 1420151"/>
              <a:gd name="connsiteX8" fmla="*/ 12180916 w 12180916"/>
              <a:gd name="connsiteY8" fmla="*/ 1420151 h 1420151"/>
              <a:gd name="connsiteX9" fmla="*/ 0 w 12180916"/>
              <a:gd name="connsiteY9" fmla="*/ 1420151 h 1420151"/>
              <a:gd name="connsiteX10" fmla="*/ 0 w 12180916"/>
              <a:gd name="connsiteY10" fmla="*/ 302225 h 1420151"/>
              <a:gd name="connsiteX11" fmla="*/ 269055 w 12180916"/>
              <a:gd name="connsiteY11" fmla="*/ 208058 h 1420151"/>
              <a:gd name="connsiteX12" fmla="*/ 1188723 w 12180916"/>
              <a:gd name="connsiteY12" fmla="*/ 2853 h 1420151"/>
              <a:gd name="connsiteX13" fmla="*/ 1315875 w 12180916"/>
              <a:gd name="connsiteY13" fmla="*/ 636 h 142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80916" h="1420151">
                <a:moveTo>
                  <a:pt x="1315875" y="636"/>
                </a:moveTo>
                <a:cubicBezTo>
                  <a:pt x="1944711" y="20058"/>
                  <a:pt x="2473646" y="478151"/>
                  <a:pt x="3078483" y="521013"/>
                </a:cubicBezTo>
                <a:cubicBezTo>
                  <a:pt x="3723643" y="566733"/>
                  <a:pt x="4480564" y="246693"/>
                  <a:pt x="5059683" y="277173"/>
                </a:cubicBezTo>
                <a:cubicBezTo>
                  <a:pt x="5638804" y="307653"/>
                  <a:pt x="5831845" y="744533"/>
                  <a:pt x="6553204" y="703893"/>
                </a:cubicBezTo>
                <a:cubicBezTo>
                  <a:pt x="7274563" y="663253"/>
                  <a:pt x="8549643" y="13013"/>
                  <a:pt x="9387843" y="33333"/>
                </a:cubicBezTo>
                <a:cubicBezTo>
                  <a:pt x="10226043" y="53653"/>
                  <a:pt x="10922003" y="795333"/>
                  <a:pt x="11582403" y="825813"/>
                </a:cubicBezTo>
                <a:cubicBezTo>
                  <a:pt x="11747503" y="833433"/>
                  <a:pt x="11941178" y="789618"/>
                  <a:pt x="12138663" y="721991"/>
                </a:cubicBezTo>
                <a:lnTo>
                  <a:pt x="12180916" y="706405"/>
                </a:lnTo>
                <a:lnTo>
                  <a:pt x="12180916" y="1420151"/>
                </a:lnTo>
                <a:lnTo>
                  <a:pt x="0" y="1420151"/>
                </a:lnTo>
                <a:lnTo>
                  <a:pt x="0" y="302225"/>
                </a:lnTo>
                <a:lnTo>
                  <a:pt x="269055" y="208058"/>
                </a:lnTo>
                <a:cubicBezTo>
                  <a:pt x="600078" y="100723"/>
                  <a:pt x="931548" y="19998"/>
                  <a:pt x="1188723" y="2853"/>
                </a:cubicBezTo>
                <a:cubicBezTo>
                  <a:pt x="1231586" y="-5"/>
                  <a:pt x="1273952" y="-660"/>
                  <a:pt x="1315875" y="6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封面-纯色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2-01.png" descr="2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-1"/>
            <a:ext cx="12183415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1" y="6615448"/>
            <a:ext cx="207699" cy="1765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15074" y="80384"/>
            <a:ext cx="10305786" cy="549496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CC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-近景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95457" y="2262667"/>
            <a:ext cx="10305786" cy="3200037"/>
          </a:xfrm>
          <a:prstGeom prst="rect">
            <a:avLst/>
          </a:prstGeom>
        </p:spPr>
        <p:txBody>
          <a:bodyPr anchor="t"/>
          <a:lstStyle>
            <a:lvl1pPr algn="l">
              <a:defRPr sz="7000" b="0"/>
            </a:lvl1pPr>
          </a:lstStyle>
          <a:p>
            <a:r>
              <a:t>标题文本</a:t>
            </a:r>
          </a:p>
        </p:txBody>
      </p:sp>
      <p:sp>
        <p:nvSpPr>
          <p:cNvPr id="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96000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55" y="1541411"/>
            <a:ext cx="2055761" cy="2763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-近景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95457" y="2262667"/>
            <a:ext cx="10305786" cy="3200037"/>
          </a:xfrm>
          <a:prstGeom prst="rect">
            <a:avLst/>
          </a:prstGeom>
        </p:spPr>
        <p:txBody>
          <a:bodyPr anchor="t"/>
          <a:lstStyle>
            <a:lvl1pPr algn="l">
              <a:defRPr sz="7000" b="0"/>
            </a:lvl1pPr>
          </a:lstStyle>
          <a:p>
            <a:r>
              <a:t>标题文本</a:t>
            </a:r>
          </a:p>
        </p:txBody>
      </p:sp>
      <p:sp>
        <p:nvSpPr>
          <p:cNvPr id="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96000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55" y="1541411"/>
            <a:ext cx="2055761" cy="2763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-远景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44672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10000"/>
              </a:lnSpc>
              <a:spcBef>
                <a:spcPts val="15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 algn="ctr">
              <a:lnSpc>
                <a:spcPct val="110000"/>
              </a:lnSpc>
              <a:spcBef>
                <a:spcPts val="30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43107" y="681517"/>
            <a:ext cx="10305786" cy="3200037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pic>
        <p:nvPicPr>
          <p:cNvPr id="4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0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sp>
        <p:nvSpPr>
          <p:cNvPr id="7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7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5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3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91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9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74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3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sp>
        <p:nvSpPr>
          <p:cNvPr id="8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7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5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3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91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9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8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0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89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90" name="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>
            <a:lvl2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</a:lstStyle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-右侧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109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6125861" cy="1016662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11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-右侧图片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/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000"/>
          </a:p>
        </p:txBody>
      </p:sp>
      <p:sp>
        <p:nvSpPr>
          <p:cNvPr id="122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6125861" cy="1018283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24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/>
          </a:p>
        </p:txBody>
      </p:sp>
      <p:sp>
        <p:nvSpPr>
          <p:cNvPr id="126" name="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34" name="tencent1.png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43" name="cctv.png"/>
          <p:cNvSpPr>
            <a:spLocks noGrp="1"/>
          </p:cNvSpPr>
          <p:nvPr>
            <p:ph type="pic" sz="half" idx="13"/>
          </p:nvPr>
        </p:nvSpPr>
        <p:spPr>
          <a:xfrm>
            <a:off x="6094710" y="3429000"/>
            <a:ext cx="6097234" cy="34277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4" name="VCG41108918332.jpg"/>
          <p:cNvSpPr>
            <a:spLocks noGrp="1"/>
          </p:cNvSpPr>
          <p:nvPr>
            <p:ph type="pic" sz="half" idx="14"/>
          </p:nvPr>
        </p:nvSpPr>
        <p:spPr>
          <a:xfrm>
            <a:off x="6094909" y="2137"/>
            <a:ext cx="6096881" cy="34262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5" name="bj.png"/>
          <p:cNvSpPr>
            <a:spLocks noGrp="1"/>
          </p:cNvSpPr>
          <p:nvPr>
            <p:ph type="pic" idx="15"/>
          </p:nvPr>
        </p:nvSpPr>
        <p:spPr>
          <a:xfrm>
            <a:off x="-2330" y="99"/>
            <a:ext cx="6097402" cy="68578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4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155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413652" y="4467225"/>
            <a:ext cx="9371046" cy="3488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6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56" name="“Type a quote here.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413652" y="3100706"/>
            <a:ext cx="9371046" cy="65659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“Type a quote here.”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175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58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pic>
        <p:nvPicPr>
          <p:cNvPr id="15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-远景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44672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10000"/>
              </a:lnSpc>
              <a:spcBef>
                <a:spcPts val="15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 algn="ctr">
              <a:lnSpc>
                <a:spcPct val="110000"/>
              </a:lnSpc>
              <a:spcBef>
                <a:spcPts val="30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43107" y="681517"/>
            <a:ext cx="10305786" cy="3200037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pic>
        <p:nvPicPr>
          <p:cNvPr id="4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页-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76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17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pic>
        <p:nvPicPr>
          <p:cNvPr id="17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结束页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6" name="Thanks"/>
          <p:cNvSpPr txBox="1"/>
          <p:nvPr/>
        </p:nvSpPr>
        <p:spPr>
          <a:xfrm>
            <a:off x="3324352" y="2398101"/>
            <a:ext cx="4095032" cy="2205732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28000" spc="-1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4000"/>
              <a:t>Thanks</a:t>
            </a:r>
            <a:endParaRPr sz="14000"/>
          </a:p>
        </p:txBody>
      </p:sp>
      <p:sp>
        <p:nvSpPr>
          <p:cNvPr id="19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结束页-带纹理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5" name="Thanks"/>
          <p:cNvSpPr txBox="1"/>
          <p:nvPr/>
        </p:nvSpPr>
        <p:spPr>
          <a:xfrm>
            <a:off x="561488" y="1665817"/>
            <a:ext cx="3373488" cy="182101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 algn="l">
              <a:defRPr sz="23000" spc="-115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1500"/>
              <a:t>Thanks</a:t>
            </a:r>
            <a:endParaRPr sz="11500"/>
          </a:p>
        </p:txBody>
      </p:sp>
      <p:sp>
        <p:nvSpPr>
          <p:cNvPr id="2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0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7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7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5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3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91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9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74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3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8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7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5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3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91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9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8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000">
              <a:solidFill>
                <a:srgbClr val="000000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9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90" name="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>
            <a:lvl2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</a:lstStyle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-右侧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6125861" cy="1016662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11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-右侧图片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0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2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6125861" cy="1018283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24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6" name="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4" name="tencent1.png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6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16" Type="http://schemas.openxmlformats.org/officeDocument/2006/relationships/image" Target="../media/image6.png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5259" y="6543146"/>
            <a:ext cx="12192001" cy="1346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R="127000" algn="r">
              <a:defRPr sz="1200">
                <a:solidFill>
                  <a:schemeClr val="accent6">
                    <a:hueOff val="7068528"/>
                    <a:satOff val="-63213"/>
                    <a:lumOff val="2133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 Light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95350" y="1822450"/>
            <a:ext cx="10407650" cy="44196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" name="Page.png" descr="P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895350" y="285750"/>
            <a:ext cx="10407650" cy="14922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hf hdr="0" ftr="0" dt="0"/>
  <p:txStyles>
    <p:title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+mn-cs"/>
          <a:sym typeface="TTTGBMedium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9pPr>
    </p:titleStyle>
    <p:bodyStyle>
      <a:lvl1pPr marL="2813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1pPr>
      <a:lvl2pPr marL="5861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2pPr>
      <a:lvl3pPr marL="8909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3pPr>
      <a:lvl4pPr marL="11957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4pPr>
      <a:lvl5pPr marL="15005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5pPr>
      <a:lvl6pPr marL="18053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Helvetica"/>
          <a:ea typeface="Helvetica"/>
          <a:cs typeface="Helvetica"/>
          <a:sym typeface="Helvetica"/>
        </a:defRPr>
      </a:lvl6pPr>
      <a:lvl7pPr marL="21101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Helvetica"/>
          <a:ea typeface="Helvetica"/>
          <a:cs typeface="Helvetica"/>
          <a:sym typeface="Helvetica"/>
        </a:defRPr>
      </a:lvl7pPr>
      <a:lvl8pPr marL="24149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Helvetica"/>
          <a:ea typeface="Helvetica"/>
          <a:cs typeface="Helvetica"/>
          <a:sym typeface="Helvetica"/>
        </a:defRPr>
      </a:lvl8pPr>
      <a:lvl9pPr marL="27197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127000" indent="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127000" indent="1143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127000" indent="2286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127000" indent="3429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127000" indent="4572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127000" indent="5715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127000" indent="6858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127000" indent="8001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127000" indent="9144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5259" y="6543146"/>
            <a:ext cx="12192001" cy="1346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R="127000" algn="r">
              <a:defRPr sz="1200">
                <a:solidFill>
                  <a:schemeClr val="accent6">
                    <a:hueOff val="7068528"/>
                    <a:satOff val="-63213"/>
                    <a:lumOff val="2133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 Light"/>
              </a:defRPr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sp>
        <p:nvSpPr>
          <p:cNvPr id="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95350" y="1822450"/>
            <a:ext cx="10407650" cy="44196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" name="Page.png" descr="P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895350" y="285750"/>
            <a:ext cx="10407650" cy="14922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transition spd="med"/>
  <p:hf hdr="0" ftr="0" dt="0"/>
  <p:txStyles>
    <p:title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+mn-cs"/>
          <a:sym typeface="TTTGBMedium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9pPr>
    </p:titleStyle>
    <p:bodyStyle>
      <a:lvl1pPr marL="2813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1pPr>
      <a:lvl2pPr marL="5861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2pPr>
      <a:lvl3pPr marL="8909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3pPr>
      <a:lvl4pPr marL="11957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4pPr>
      <a:lvl5pPr marL="15005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5pPr>
      <a:lvl6pPr marL="18053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Helvetica"/>
          <a:ea typeface="Helvetica"/>
          <a:cs typeface="Helvetica"/>
          <a:sym typeface="Helvetica"/>
        </a:defRPr>
      </a:lvl6pPr>
      <a:lvl7pPr marL="21101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Helvetica"/>
          <a:ea typeface="Helvetica"/>
          <a:cs typeface="Helvetica"/>
          <a:sym typeface="Helvetica"/>
        </a:defRPr>
      </a:lvl7pPr>
      <a:lvl8pPr marL="24149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Helvetica"/>
          <a:ea typeface="Helvetica"/>
          <a:cs typeface="Helvetica"/>
          <a:sym typeface="Helvetica"/>
        </a:defRPr>
      </a:lvl8pPr>
      <a:lvl9pPr marL="27197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40"/>
              <a:lumOff val="-9732"/>
            </a:schemeClr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127000" indent="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127000" indent="1143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127000" indent="2286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127000" indent="3429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127000" indent="4572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127000" indent="5715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127000" indent="6858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127000" indent="8001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127000" indent="9144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1" Type="http://schemas.openxmlformats.org/officeDocument/2006/relationships/notesSlide" Target="../notesSlides/notesSlide8.xml"/><Relationship Id="rId20" Type="http://schemas.openxmlformats.org/officeDocument/2006/relationships/slideLayout" Target="../slideLayouts/slideLayout13.xml"/><Relationship Id="rId2" Type="http://schemas.openxmlformats.org/officeDocument/2006/relationships/tags" Target="../tags/tag42.xml"/><Relationship Id="rId19" Type="http://schemas.openxmlformats.org/officeDocument/2006/relationships/tags" Target="../tags/tag59.xml"/><Relationship Id="rId18" Type="http://schemas.openxmlformats.org/officeDocument/2006/relationships/tags" Target="../tags/tag58.xml"/><Relationship Id="rId17" Type="http://schemas.openxmlformats.org/officeDocument/2006/relationships/tags" Target="../tags/tag57.xml"/><Relationship Id="rId16" Type="http://schemas.openxmlformats.org/officeDocument/2006/relationships/tags" Target="../tags/tag56.xml"/><Relationship Id="rId15" Type="http://schemas.openxmlformats.org/officeDocument/2006/relationships/tags" Target="../tags/tag55.xml"/><Relationship Id="rId14" Type="http://schemas.openxmlformats.org/officeDocument/2006/relationships/tags" Target="../tags/tag5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2" Type="http://schemas.openxmlformats.org/officeDocument/2006/relationships/notesSlide" Target="../notesSlides/notesSlide9.xml"/><Relationship Id="rId31" Type="http://schemas.openxmlformats.org/officeDocument/2006/relationships/slideLayout" Target="../slideLayouts/slideLayout13.xml"/><Relationship Id="rId30" Type="http://schemas.openxmlformats.org/officeDocument/2006/relationships/tags" Target="../tags/tag89.xml"/><Relationship Id="rId3" Type="http://schemas.openxmlformats.org/officeDocument/2006/relationships/tags" Target="../tags/tag62.xml"/><Relationship Id="rId29" Type="http://schemas.openxmlformats.org/officeDocument/2006/relationships/tags" Target="../tags/tag88.xml"/><Relationship Id="rId28" Type="http://schemas.openxmlformats.org/officeDocument/2006/relationships/tags" Target="../tags/tag87.xml"/><Relationship Id="rId27" Type="http://schemas.openxmlformats.org/officeDocument/2006/relationships/tags" Target="../tags/tag86.xml"/><Relationship Id="rId26" Type="http://schemas.openxmlformats.org/officeDocument/2006/relationships/tags" Target="../tags/tag85.xml"/><Relationship Id="rId25" Type="http://schemas.openxmlformats.org/officeDocument/2006/relationships/tags" Target="../tags/tag84.xml"/><Relationship Id="rId24" Type="http://schemas.openxmlformats.org/officeDocument/2006/relationships/tags" Target="../tags/tag83.xml"/><Relationship Id="rId23" Type="http://schemas.openxmlformats.org/officeDocument/2006/relationships/tags" Target="../tags/tag82.xml"/><Relationship Id="rId22" Type="http://schemas.openxmlformats.org/officeDocument/2006/relationships/tags" Target="../tags/tag81.xml"/><Relationship Id="rId21" Type="http://schemas.openxmlformats.org/officeDocument/2006/relationships/tags" Target="../tags/tag80.xml"/><Relationship Id="rId20" Type="http://schemas.openxmlformats.org/officeDocument/2006/relationships/tags" Target="../tags/tag79.xml"/><Relationship Id="rId2" Type="http://schemas.openxmlformats.org/officeDocument/2006/relationships/tags" Target="../tags/tag61.xml"/><Relationship Id="rId19" Type="http://schemas.openxmlformats.org/officeDocument/2006/relationships/tags" Target="../tags/tag78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2" Type="http://schemas.openxmlformats.org/officeDocument/2006/relationships/notesSlide" Target="../notesSlides/notesSlide4.xml"/><Relationship Id="rId31" Type="http://schemas.openxmlformats.org/officeDocument/2006/relationships/slideLayout" Target="../slideLayouts/slideLayout13.xml"/><Relationship Id="rId30" Type="http://schemas.openxmlformats.org/officeDocument/2006/relationships/tags" Target="../tags/tag40.xml"/><Relationship Id="rId3" Type="http://schemas.openxmlformats.org/officeDocument/2006/relationships/tags" Target="../tags/tag13.xml"/><Relationship Id="rId29" Type="http://schemas.openxmlformats.org/officeDocument/2006/relationships/tags" Target="../tags/tag39.xml"/><Relationship Id="rId28" Type="http://schemas.openxmlformats.org/officeDocument/2006/relationships/tags" Target="../tags/tag38.xml"/><Relationship Id="rId27" Type="http://schemas.openxmlformats.org/officeDocument/2006/relationships/tags" Target="../tags/tag37.xml"/><Relationship Id="rId26" Type="http://schemas.openxmlformats.org/officeDocument/2006/relationships/tags" Target="../tags/tag36.xml"/><Relationship Id="rId25" Type="http://schemas.openxmlformats.org/officeDocument/2006/relationships/tags" Target="../tags/tag35.xml"/><Relationship Id="rId24" Type="http://schemas.openxmlformats.org/officeDocument/2006/relationships/tags" Target="../tags/tag34.xml"/><Relationship Id="rId23" Type="http://schemas.openxmlformats.org/officeDocument/2006/relationships/tags" Target="../tags/tag33.xml"/><Relationship Id="rId22" Type="http://schemas.openxmlformats.org/officeDocument/2006/relationships/tags" Target="../tags/tag32.xml"/><Relationship Id="rId21" Type="http://schemas.openxmlformats.org/officeDocument/2006/relationships/tags" Target="../tags/tag31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共享 连接的力量"/>
          <p:cNvSpPr txBox="1">
            <a:spLocks noGrp="1"/>
          </p:cNvSpPr>
          <p:nvPr>
            <p:ph type="title"/>
          </p:nvPr>
        </p:nvSpPr>
        <p:spPr>
          <a:xfrm>
            <a:off x="851820" y="2309621"/>
            <a:ext cx="10488359" cy="178945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/>
              <a:t>实娱商管</a:t>
            </a:r>
            <a:br>
              <a:rPr lang="en-US" altLang="zh-CN" sz="3600" b="1" dirty="0"/>
            </a:br>
            <a:r>
              <a:rPr lang="zh-CN" altLang="en-US" sz="3600" b="1" dirty="0"/>
              <a:t>试用期转正评估述职</a:t>
            </a:r>
            <a:endParaRPr sz="36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412750" hangingPunct="0"/>
            <a:fld id="{86CB4B4D-7CA3-9044-876B-883B54F8677D}" type="slidenum">
              <a:rPr lang="en-US" altLang="zh-CN" kern="0"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</a:fld>
            <a:endParaRPr lang="zh-CN" altLang="en-US" kern="0"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6" name="Keynote模版使用Demo…"/>
          <p:cNvSpPr txBox="1"/>
          <p:nvPr/>
        </p:nvSpPr>
        <p:spPr>
          <a:xfrm>
            <a:off x="1141770" y="4805899"/>
            <a:ext cx="2504944" cy="770147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>
            <a:spAutoFit/>
          </a:bodyPr>
          <a:lstStyle>
            <a:lvl1pPr marL="0" marR="0" indent="0" algn="l" defTabSz="41275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FFFFFF">
                    <a:alpha val="70052"/>
                  </a:srgbClr>
                </a:solidFill>
                <a:uFillTx/>
                <a:latin typeface="Helvetica Light"/>
                <a:ea typeface="TencentSans W7" panose="020C08030202040F0204" pitchFamily="34" charset="-122"/>
                <a:cs typeface="TencentSans W7" panose="020C08030202040F0204" pitchFamily="34" charset="-122"/>
                <a:sym typeface="Helvetica Light"/>
              </a:defRPr>
            </a:lvl1pPr>
            <a:lvl2pPr marL="5861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2pPr>
            <a:lvl3pPr marL="8909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3pPr>
            <a:lvl4pPr marL="11957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4pPr>
            <a:lvl5pPr marL="15005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5pPr>
            <a:lvl6pPr marL="18053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21101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24149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27197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defTabSz="206375" hangingPunct="0">
              <a:defRPr sz="22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产品二组 孙纯平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  <a:p>
            <a:pPr defTabSz="206375" hangingPunct="0">
              <a:defRPr sz="22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2022/10/31</a:t>
            </a:r>
            <a:endParaRPr lang="en-US" sz="2200" kern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lang="zh-CN" altLang="en-US" sz="3600" b="1" kern="0" dirty="0"/>
              <a:t>未来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规划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-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工作规划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4607892" y="1147349"/>
            <a:ext cx="0" cy="2419403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</p:cxnSp>
      <p:cxnSp>
        <p:nvCxnSpPr>
          <p:cNvPr id="17" name="Straight Connector 16"/>
          <p:cNvCxnSpPr/>
          <p:nvPr>
            <p:custDataLst>
              <p:tags r:id="rId2"/>
            </p:custDataLst>
          </p:nvPr>
        </p:nvCxnSpPr>
        <p:spPr>
          <a:xfrm flipH="1">
            <a:off x="5320364" y="4228664"/>
            <a:ext cx="5940092" cy="21525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</p:cxnSp>
      <p:cxnSp>
        <p:nvCxnSpPr>
          <p:cNvPr id="20" name="Straight Connector 19"/>
          <p:cNvCxnSpPr/>
          <p:nvPr>
            <p:custDataLst>
              <p:tags r:id="rId3"/>
            </p:custDataLst>
          </p:nvPr>
        </p:nvCxnSpPr>
        <p:spPr>
          <a:xfrm flipH="1" flipV="1">
            <a:off x="4607893" y="3566752"/>
            <a:ext cx="712470" cy="683437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</p:cxnSp>
      <p:sp>
        <p:nvSpPr>
          <p:cNvPr id="27" name="Title 1"/>
          <p:cNvSpPr txBox="1"/>
          <p:nvPr>
            <p:custDataLst>
              <p:tags r:id="rId4"/>
            </p:custDataLst>
          </p:nvPr>
        </p:nvSpPr>
        <p:spPr>
          <a:xfrm>
            <a:off x="2790420" y="1341724"/>
            <a:ext cx="1604877" cy="491372"/>
          </a:xfrm>
          <a:prstGeom prst="rect">
            <a:avLst/>
          </a:prstGeom>
        </p:spPr>
        <p:txBody>
          <a:bodyPr wrap="square" tIns="468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id-ID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400" spc="-300" dirty="0">
              <a:solidFill>
                <a:srgbClr val="1F74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/>
          <p:cNvSpPr/>
          <p:nvPr>
            <p:custDataLst>
              <p:tags r:id="rId5"/>
            </p:custDataLst>
          </p:nvPr>
        </p:nvSpPr>
        <p:spPr>
          <a:xfrm>
            <a:off x="4525153" y="1528848"/>
            <a:ext cx="165478" cy="165478"/>
          </a:xfrm>
          <a:prstGeom prst="ellipse">
            <a:avLst/>
          </a:prstGeom>
          <a:solidFill>
            <a:srgbClr val="1F74AD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>
            <p:custDataLst>
              <p:tags r:id="rId6"/>
            </p:custDataLst>
          </p:nvPr>
        </p:nvSpPr>
        <p:spPr>
          <a:xfrm>
            <a:off x="4855210" y="1821815"/>
            <a:ext cx="5490210" cy="553085"/>
          </a:xfrm>
          <a:prstGeom prst="rect">
            <a:avLst/>
          </a:prstGeom>
          <a:noFill/>
        </p:spPr>
        <p:txBody>
          <a:bodyPr wrap="square" tIns="0" bIns="4680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开悟研究环境进行开放，扩大科研领域影响力</a:t>
            </a:r>
            <a:endParaRPr lang="zh-CN" altLang="en-US" sz="1400" spc="15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>
            <p:custDataLst>
              <p:tags r:id="rId7"/>
            </p:custDataLst>
          </p:nvPr>
        </p:nvSpPr>
        <p:spPr>
          <a:xfrm>
            <a:off x="4821070" y="1496956"/>
            <a:ext cx="3372186" cy="288783"/>
          </a:xfrm>
          <a:prstGeom prst="rect">
            <a:avLst/>
          </a:prstGeom>
          <a:noFill/>
        </p:spPr>
        <p:txBody>
          <a:bodyPr wrap="square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b="1" spc="300">
                <a:solidFill>
                  <a:srgbClr val="0B58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官网开放服务</a:t>
            </a:r>
            <a:endParaRPr lang="zh-CN" altLang="en-US" sz="1800" b="1" spc="300">
              <a:solidFill>
                <a:srgbClr val="0B58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Oval 35"/>
          <p:cNvSpPr/>
          <p:nvPr>
            <p:custDataLst>
              <p:tags r:id="rId8"/>
            </p:custDataLst>
          </p:nvPr>
        </p:nvSpPr>
        <p:spPr>
          <a:xfrm>
            <a:off x="4881389" y="3846883"/>
            <a:ext cx="165478" cy="165478"/>
          </a:xfrm>
          <a:prstGeom prst="ellipse">
            <a:avLst/>
          </a:prstGeom>
          <a:solidFill>
            <a:srgbClr val="1F74AD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Oval 37"/>
          <p:cNvSpPr/>
          <p:nvPr>
            <p:custDataLst>
              <p:tags r:id="rId9"/>
            </p:custDataLst>
          </p:nvPr>
        </p:nvSpPr>
        <p:spPr>
          <a:xfrm>
            <a:off x="8242977" y="4145925"/>
            <a:ext cx="165478" cy="165478"/>
          </a:xfrm>
          <a:prstGeom prst="ellipse">
            <a:avLst/>
          </a:prstGeom>
          <a:solidFill>
            <a:srgbClr val="1F74AD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itle 1"/>
          <p:cNvSpPr txBox="1"/>
          <p:nvPr>
            <p:custDataLst>
              <p:tags r:id="rId10"/>
            </p:custDataLst>
          </p:nvPr>
        </p:nvSpPr>
        <p:spPr>
          <a:xfrm>
            <a:off x="7504475" y="4597030"/>
            <a:ext cx="1604877" cy="491372"/>
          </a:xfrm>
          <a:prstGeom prst="rect">
            <a:avLst/>
          </a:prstGeom>
        </p:spPr>
        <p:txBody>
          <a:bodyPr wrap="square" tIns="468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400" spc="-300" dirty="0">
                <a:solidFill>
                  <a:srgbClr val="0B58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2400" spc="-300" dirty="0">
              <a:solidFill>
                <a:srgbClr val="0B58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itle 1"/>
          <p:cNvSpPr txBox="1"/>
          <p:nvPr>
            <p:custDataLst>
              <p:tags r:id="rId11"/>
            </p:custDataLst>
          </p:nvPr>
        </p:nvSpPr>
        <p:spPr>
          <a:xfrm>
            <a:off x="7521594" y="5114182"/>
            <a:ext cx="1570641" cy="265655"/>
          </a:xfrm>
          <a:prstGeom prst="rect">
            <a:avLst/>
          </a:prstGeom>
        </p:spPr>
        <p:txBody>
          <a:bodyPr wrap="square" tIns="46800" bIns="46800" anchor="ctr" anchorCtr="0">
            <a:normAutofit fontScale="5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ctr"/>
            <a:r>
              <a:rPr lang="id-ID" sz="1800" b="1" spc="-15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AUG</a:t>
            </a:r>
            <a:endParaRPr lang="en-US" sz="1800" b="1" spc="-15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>
            <p:custDataLst>
              <p:tags r:id="rId12"/>
            </p:custDataLst>
          </p:nvPr>
        </p:nvSpPr>
        <p:spPr>
          <a:xfrm>
            <a:off x="6846550" y="5373373"/>
            <a:ext cx="2958842" cy="540131"/>
          </a:xfrm>
          <a:prstGeom prst="rect">
            <a:avLst/>
          </a:prstGeom>
          <a:noFill/>
        </p:spPr>
        <p:txBody>
          <a:bodyPr wrap="square" tIns="0" bIns="4680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成渝公开赛等其他需求</a:t>
            </a:r>
            <a:endParaRPr lang="zh-CN" altLang="en-US" sz="1200" spc="15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itle 1"/>
          <p:cNvSpPr txBox="1"/>
          <p:nvPr>
            <p:custDataLst>
              <p:tags r:id="rId13"/>
            </p:custDataLst>
          </p:nvPr>
        </p:nvSpPr>
        <p:spPr>
          <a:xfrm>
            <a:off x="2790420" y="2618788"/>
            <a:ext cx="1604877" cy="491372"/>
          </a:xfrm>
          <a:prstGeom prst="rect">
            <a:avLst/>
          </a:prstGeom>
        </p:spPr>
        <p:txBody>
          <a:bodyPr wrap="square" tIns="468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</a:t>
            </a:r>
            <a:r>
              <a:rPr lang="zh-CN" altLang="en-US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400" spc="-300" dirty="0">
              <a:solidFill>
                <a:srgbClr val="1F74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Oval 28"/>
          <p:cNvSpPr/>
          <p:nvPr>
            <p:custDataLst>
              <p:tags r:id="rId14"/>
            </p:custDataLst>
          </p:nvPr>
        </p:nvSpPr>
        <p:spPr>
          <a:xfrm>
            <a:off x="4525153" y="2805912"/>
            <a:ext cx="165478" cy="165478"/>
          </a:xfrm>
          <a:prstGeom prst="ellipse">
            <a:avLst/>
          </a:prstGeom>
          <a:solidFill>
            <a:srgbClr val="1F74AD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29"/>
          <p:cNvSpPr txBox="1"/>
          <p:nvPr>
            <p:custDataLst>
              <p:tags r:id="rId15"/>
            </p:custDataLst>
          </p:nvPr>
        </p:nvSpPr>
        <p:spPr>
          <a:xfrm>
            <a:off x="4888230" y="3091180"/>
            <a:ext cx="5807075" cy="910590"/>
          </a:xfrm>
          <a:prstGeom prst="rect">
            <a:avLst/>
          </a:prstGeom>
          <a:noFill/>
        </p:spPr>
        <p:txBody>
          <a:bodyPr wrap="square" tIns="0" bIns="4680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线上实现教学过程中的实践环节，作为强化学习课程的实验平台提供给高校师生，满足高校老师开展强化学习课程、学生实践以及教学成果评估的诉求。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itle 1"/>
          <p:cNvSpPr txBox="1"/>
          <p:nvPr>
            <p:custDataLst>
              <p:tags r:id="rId16"/>
            </p:custDataLst>
          </p:nvPr>
        </p:nvSpPr>
        <p:spPr>
          <a:xfrm>
            <a:off x="4855359" y="2767035"/>
            <a:ext cx="3372186" cy="288783"/>
          </a:xfrm>
          <a:prstGeom prst="rect">
            <a:avLst/>
          </a:prstGeom>
        </p:spPr>
        <p:txBody>
          <a:bodyPr wrap="square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b="1" spc="300">
                <a:solidFill>
                  <a:srgbClr val="0B58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开悟</a:t>
            </a:r>
            <a:r>
              <a:rPr lang="en-US" altLang="zh-CN" sz="1800" b="1" spc="300">
                <a:solidFill>
                  <a:srgbClr val="0B58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endParaRPr lang="en-US" altLang="zh-CN" sz="1800" b="1" spc="300">
              <a:solidFill>
                <a:srgbClr val="0B58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itle 1"/>
          <p:cNvSpPr txBox="1"/>
          <p:nvPr>
            <p:custDataLst>
              <p:tags r:id="rId17"/>
            </p:custDataLst>
          </p:nvPr>
        </p:nvSpPr>
        <p:spPr>
          <a:xfrm>
            <a:off x="1268095" y="4335780"/>
            <a:ext cx="4648835" cy="288925"/>
          </a:xfrm>
          <a:prstGeom prst="rect">
            <a:avLst/>
          </a:prstGeom>
        </p:spPr>
        <p:txBody>
          <a:bodyPr wrap="square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b="1" spc="30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可视化接入实验平台（待确认）</a:t>
            </a:r>
            <a:endParaRPr lang="zh-CN" altLang="en-US" sz="1800" b="1" spc="30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1"/>
          <p:cNvSpPr txBox="1"/>
          <p:nvPr>
            <p:custDataLst>
              <p:tags r:id="rId18"/>
            </p:custDataLst>
          </p:nvPr>
        </p:nvSpPr>
        <p:spPr>
          <a:xfrm>
            <a:off x="3003780" y="3736388"/>
            <a:ext cx="1604877" cy="491372"/>
          </a:xfrm>
          <a:prstGeom prst="rect">
            <a:avLst/>
          </a:prstGeom>
        </p:spPr>
        <p:txBody>
          <a:bodyPr wrap="square" tIns="468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zh-CN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400" spc="-300" dirty="0">
              <a:solidFill>
                <a:srgbClr val="1F74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29"/>
          <p:cNvSpPr txBox="1"/>
          <p:nvPr>
            <p:custDataLst>
              <p:tags r:id="rId19"/>
            </p:custDataLst>
          </p:nvPr>
        </p:nvSpPr>
        <p:spPr>
          <a:xfrm>
            <a:off x="1347470" y="4766310"/>
            <a:ext cx="5320665" cy="910590"/>
          </a:xfrm>
          <a:prstGeom prst="rect">
            <a:avLst/>
          </a:prstGeom>
          <a:noFill/>
        </p:spPr>
        <p:txBody>
          <a:bodyPr wrap="square" tIns="0" bIns="46800" rtlCol="0">
            <a:no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对战数据可视化展示</a:t>
            </a:r>
            <a:endParaRPr lang="zh-CN" altLang="en-US" sz="1400" spc="15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6" grpId="0" bldLvl="0" animBg="1"/>
      <p:bldP spid="38" grpId="0" bldLvl="0" animBg="1"/>
      <p:bldP spid="4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个人成长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703" y="1647111"/>
            <a:ext cx="1085542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</a:endParaRPr>
          </a:p>
        </p:txBody>
      </p:sp>
      <p:sp>
        <p:nvSpPr>
          <p:cNvPr id="40" name="Freeform 5"/>
          <p:cNvSpPr/>
          <p:nvPr>
            <p:custDataLst>
              <p:tags r:id="rId1"/>
            </p:custDataLst>
          </p:nvPr>
        </p:nvSpPr>
        <p:spPr bwMode="auto">
          <a:xfrm>
            <a:off x="7471774" y="2793270"/>
            <a:ext cx="4611008" cy="3879196"/>
          </a:xfrm>
          <a:custGeom>
            <a:avLst/>
            <a:gdLst>
              <a:gd name="T0" fmla="*/ 0 w 1908"/>
              <a:gd name="T1" fmla="*/ 1632 h 1632"/>
              <a:gd name="T2" fmla="*/ 1645 w 1908"/>
              <a:gd name="T3" fmla="*/ 4 h 1632"/>
              <a:gd name="T4" fmla="*/ 1908 w 1908"/>
              <a:gd name="T5" fmla="*/ 26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08" h="1632">
                <a:moveTo>
                  <a:pt x="0" y="1632"/>
                </a:moveTo>
                <a:cubicBezTo>
                  <a:pt x="5" y="729"/>
                  <a:pt x="741" y="0"/>
                  <a:pt x="1645" y="4"/>
                </a:cubicBezTo>
                <a:cubicBezTo>
                  <a:pt x="1733" y="4"/>
                  <a:pt x="1821" y="12"/>
                  <a:pt x="1908" y="26"/>
                </a:cubicBezTo>
              </a:path>
            </a:pathLst>
          </a:custGeom>
          <a:noFill/>
          <a:ln w="57150" cap="flat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Oval 4"/>
          <p:cNvSpPr/>
          <p:nvPr>
            <p:custDataLst>
              <p:tags r:id="rId2"/>
            </p:custDataLst>
          </p:nvPr>
        </p:nvSpPr>
        <p:spPr>
          <a:xfrm>
            <a:off x="7549672" y="5390276"/>
            <a:ext cx="221288" cy="221288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>
            <p:custDataLst>
              <p:tags r:id="rId3"/>
            </p:custDataLst>
          </p:nvPr>
        </p:nvSpPr>
        <p:spPr>
          <a:xfrm>
            <a:off x="8575071" y="3801130"/>
            <a:ext cx="221288" cy="221288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>
            <p:custDataLst>
              <p:tags r:id="rId4"/>
            </p:custDataLst>
          </p:nvPr>
        </p:nvSpPr>
        <p:spPr>
          <a:xfrm>
            <a:off x="10348662" y="2788009"/>
            <a:ext cx="221288" cy="221288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9" name="Group 28"/>
          <p:cNvGrpSpPr/>
          <p:nvPr>
            <p:custDataLst>
              <p:tags r:id="rId5"/>
            </p:custDataLst>
          </p:nvPr>
        </p:nvGrpSpPr>
        <p:grpSpPr>
          <a:xfrm rot="0" flipH="1">
            <a:off x="5270500" y="4973955"/>
            <a:ext cx="2195195" cy="489585"/>
            <a:chOff x="2092860" y="2757465"/>
            <a:chExt cx="2439003" cy="240523"/>
          </a:xfrm>
        </p:grpSpPr>
        <p:cxnSp>
          <p:nvCxnSpPr>
            <p:cNvPr id="31" name="Straight Connector 30"/>
            <p:cNvCxnSpPr/>
            <p:nvPr>
              <p:custDataLst>
                <p:tags r:id="rId6"/>
              </p:custDataLst>
            </p:nvPr>
          </p:nvCxnSpPr>
          <p:spPr>
            <a:xfrm flipH="1">
              <a:off x="2092860" y="2757465"/>
              <a:ext cx="1880237" cy="240523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  <a:headEnd type="none"/>
              <a:tailEnd type="oval"/>
            </a:ln>
            <a:effectLst/>
          </p:spPr>
        </p:cxnSp>
        <p:cxnSp>
          <p:nvCxnSpPr>
            <p:cNvPr id="32" name="Straight Connector 31"/>
            <p:cNvCxnSpPr/>
            <p:nvPr>
              <p:custDataLst>
                <p:tags r:id="rId7"/>
              </p:custDataLst>
            </p:nvPr>
          </p:nvCxnSpPr>
          <p:spPr>
            <a:xfrm flipH="1" flipV="1">
              <a:off x="3973098" y="2757465"/>
              <a:ext cx="558765" cy="907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30" name="Oval 29"/>
          <p:cNvSpPr/>
          <p:nvPr>
            <p:custDataLst>
              <p:tags r:id="rId8"/>
            </p:custDataLst>
          </p:nvPr>
        </p:nvSpPr>
        <p:spPr>
          <a:xfrm flipH="1">
            <a:off x="5192615" y="4870874"/>
            <a:ext cx="184919" cy="200322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>
            <p:custDataLst>
              <p:tags r:id="rId9"/>
            </p:custDataLst>
          </p:nvPr>
        </p:nvSpPr>
        <p:spPr>
          <a:xfrm>
            <a:off x="4354199" y="4608386"/>
            <a:ext cx="736265" cy="736265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TextBox 37"/>
          <p:cNvSpPr txBox="1"/>
          <p:nvPr>
            <p:custDataLst>
              <p:tags r:id="rId10"/>
            </p:custDataLst>
          </p:nvPr>
        </p:nvSpPr>
        <p:spPr>
          <a:xfrm>
            <a:off x="667428" y="5152767"/>
            <a:ext cx="3506431" cy="507832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600" spc="15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spc="15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维动画库，在可视化中应用</a:t>
            </a:r>
            <a:endParaRPr lang="zh-CN" altLang="en-US" sz="1600" spc="15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>
            <p:custDataLst>
              <p:tags r:id="rId11"/>
            </p:custDataLst>
          </p:nvPr>
        </p:nvSpPr>
        <p:spPr>
          <a:xfrm>
            <a:off x="745532" y="4713969"/>
            <a:ext cx="3506431" cy="40011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algn="r" fontAlgn="auto">
              <a:lnSpc>
                <a:spcPct val="120000"/>
              </a:lnSpc>
            </a:pPr>
            <a:r>
              <a:rPr lang="en-US" altLang="zh-CN" b="1" spc="3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pixijs</a:t>
            </a:r>
            <a:r>
              <a:rPr lang="zh-CN" altLang="en-US" b="1" spc="3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的学习</a:t>
            </a:r>
            <a:endParaRPr lang="zh-CN" altLang="en-US" b="1" spc="3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66"/>
          <p:cNvSpPr txBox="1"/>
          <p:nvPr>
            <p:custDataLst>
              <p:tags r:id="rId12"/>
            </p:custDataLst>
          </p:nvPr>
        </p:nvSpPr>
        <p:spPr>
          <a:xfrm>
            <a:off x="1130935" y="3271520"/>
            <a:ext cx="4404360" cy="508000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spc="15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对世界上顶尖的前端库学习，</a:t>
            </a:r>
            <a:r>
              <a:rPr lang="zh-CN" altLang="en-US" sz="1600" spc="15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spc="15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1600" spc="15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底层的初始化、更新、调度、渲染的深度学习。</a:t>
            </a:r>
            <a:endParaRPr lang="zh-CN" altLang="en-US" sz="1600" spc="15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>
            <p:custDataLst>
              <p:tags r:id="rId13"/>
            </p:custDataLst>
          </p:nvPr>
        </p:nvSpPr>
        <p:spPr>
          <a:xfrm>
            <a:off x="2028863" y="2842917"/>
            <a:ext cx="3506431" cy="40011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spc="3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</a:t>
            </a:r>
            <a:r>
              <a:rPr lang="en-US" altLang="zh-CN" b="1" spc="3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react</a:t>
            </a:r>
            <a:r>
              <a:rPr lang="zh-CN" altLang="en-US" b="1" spc="3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源码的学习</a:t>
            </a:r>
            <a:endParaRPr lang="zh-CN" altLang="en-US" b="1" spc="3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3" name="TextBox 72"/>
          <p:cNvSpPr txBox="1"/>
          <p:nvPr>
            <p:custDataLst>
              <p:tags r:id="rId14"/>
            </p:custDataLst>
          </p:nvPr>
        </p:nvSpPr>
        <p:spPr>
          <a:xfrm>
            <a:off x="2468245" y="1854200"/>
            <a:ext cx="5008880" cy="68389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spc="15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从脚手架工具、自动化构建、模块打包、标准化规范、自动化测试、自动化部署的一体化流程搭建学习</a:t>
            </a:r>
            <a:endParaRPr lang="zh-CN" altLang="en-US" sz="1600" spc="15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73"/>
          <p:cNvSpPr txBox="1"/>
          <p:nvPr>
            <p:custDataLst>
              <p:tags r:id="rId15"/>
            </p:custDataLst>
          </p:nvPr>
        </p:nvSpPr>
        <p:spPr>
          <a:xfrm>
            <a:off x="4020093" y="1409917"/>
            <a:ext cx="3506431" cy="40011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spc="3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工程化学习和探索</a:t>
            </a:r>
            <a:endParaRPr lang="zh-CN" altLang="en-US" b="1" spc="3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" name="Group 81"/>
          <p:cNvGrpSpPr/>
          <p:nvPr>
            <p:custDataLst>
              <p:tags r:id="rId16"/>
            </p:custDataLst>
          </p:nvPr>
        </p:nvGrpSpPr>
        <p:grpSpPr>
          <a:xfrm rot="300000" flipH="1">
            <a:off x="6563693" y="3242960"/>
            <a:ext cx="1963059" cy="496858"/>
            <a:chOff x="2568804" y="2757465"/>
            <a:chExt cx="1963059" cy="496858"/>
          </a:xfrm>
        </p:grpSpPr>
        <p:cxnSp>
          <p:nvCxnSpPr>
            <p:cNvPr id="84" name="Straight Connector 83"/>
            <p:cNvCxnSpPr/>
            <p:nvPr>
              <p:custDataLst>
                <p:tags r:id="rId17"/>
              </p:custDataLst>
            </p:nvPr>
          </p:nvCxnSpPr>
          <p:spPr>
            <a:xfrm flipH="1">
              <a:off x="2568804" y="2757465"/>
              <a:ext cx="1404294" cy="496858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  <a:headEnd type="none"/>
              <a:tailEnd type="oval"/>
            </a:ln>
            <a:effectLst/>
          </p:spPr>
        </p:cxnSp>
        <p:cxnSp>
          <p:nvCxnSpPr>
            <p:cNvPr id="85" name="Straight Connector 84"/>
            <p:cNvCxnSpPr/>
            <p:nvPr>
              <p:custDataLst>
                <p:tags r:id="rId18"/>
              </p:custDataLst>
            </p:nvPr>
          </p:nvCxnSpPr>
          <p:spPr>
            <a:xfrm flipH="1" flipV="1">
              <a:off x="3973098" y="2757465"/>
              <a:ext cx="558765" cy="907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83" name="Oval 82"/>
          <p:cNvSpPr/>
          <p:nvPr>
            <p:custDataLst>
              <p:tags r:id="rId19"/>
            </p:custDataLst>
          </p:nvPr>
        </p:nvSpPr>
        <p:spPr>
          <a:xfrm flipH="1">
            <a:off x="6423960" y="3081670"/>
            <a:ext cx="190500" cy="1905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90" name="Straight Connector 89"/>
          <p:cNvCxnSpPr>
            <a:stCxn id="89" idx="3"/>
          </p:cNvCxnSpPr>
          <p:nvPr>
            <p:custDataLst>
              <p:tags r:id="rId20"/>
            </p:custDataLst>
          </p:nvPr>
        </p:nvCxnSpPr>
        <p:spPr>
          <a:xfrm>
            <a:off x="8543351" y="1933083"/>
            <a:ext cx="1766570" cy="847725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none"/>
            <a:tailEnd type="oval"/>
          </a:ln>
          <a:effectLst/>
        </p:spPr>
      </p:cxnSp>
      <p:sp>
        <p:nvSpPr>
          <p:cNvPr id="89" name="Oval 88"/>
          <p:cNvSpPr/>
          <p:nvPr>
            <p:custDataLst>
              <p:tags r:id="rId21"/>
            </p:custDataLst>
          </p:nvPr>
        </p:nvSpPr>
        <p:spPr>
          <a:xfrm flipH="1">
            <a:off x="8380791" y="1770523"/>
            <a:ext cx="190500" cy="1905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Oval 68"/>
          <p:cNvSpPr/>
          <p:nvPr>
            <p:custDataLst>
              <p:tags r:id="rId22"/>
            </p:custDataLst>
          </p:nvPr>
        </p:nvSpPr>
        <p:spPr>
          <a:xfrm>
            <a:off x="7618600" y="1376724"/>
            <a:ext cx="736265" cy="736265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05" name="Group 104"/>
          <p:cNvGrpSpPr/>
          <p:nvPr>
            <p:custDataLst>
              <p:tags r:id="rId23"/>
            </p:custDataLst>
          </p:nvPr>
        </p:nvGrpSpPr>
        <p:grpSpPr>
          <a:xfrm>
            <a:off x="4562655" y="4799951"/>
            <a:ext cx="377503" cy="353205"/>
            <a:chOff x="6964363" y="2108200"/>
            <a:chExt cx="690562" cy="646113"/>
          </a:xfrm>
          <a:solidFill>
            <a:sysClr val="window" lastClr="FFFFFF"/>
          </a:solidFill>
        </p:grpSpPr>
        <p:sp>
          <p:nvSpPr>
            <p:cNvPr id="106" name="Freeform 9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7" name="Freeform 92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63" name="Oval 62"/>
          <p:cNvSpPr/>
          <p:nvPr>
            <p:custDataLst>
              <p:tags r:id="rId26"/>
            </p:custDataLst>
          </p:nvPr>
        </p:nvSpPr>
        <p:spPr>
          <a:xfrm>
            <a:off x="5611495" y="2946249"/>
            <a:ext cx="736265" cy="736265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Freeform 96"/>
          <p:cNvSpPr>
            <a:spLocks noEditPoints="1"/>
          </p:cNvSpPr>
          <p:nvPr>
            <p:custDataLst>
              <p:tags r:id="rId27"/>
            </p:custDataLst>
          </p:nvPr>
        </p:nvSpPr>
        <p:spPr bwMode="auto">
          <a:xfrm>
            <a:off x="5792858" y="3147620"/>
            <a:ext cx="369270" cy="368421"/>
          </a:xfrm>
          <a:custGeom>
            <a:avLst/>
            <a:gdLst>
              <a:gd name="T0" fmla="*/ 13537 w 16094"/>
              <a:gd name="T1" fmla="*/ 6059 h 16058"/>
              <a:gd name="T2" fmla="*/ 13105 w 16094"/>
              <a:gd name="T3" fmla="*/ 4843 h 16058"/>
              <a:gd name="T4" fmla="*/ 12309 w 16094"/>
              <a:gd name="T5" fmla="*/ 3778 h 16058"/>
              <a:gd name="T6" fmla="*/ 11103 w 16094"/>
              <a:gd name="T7" fmla="*/ 2914 h 16058"/>
              <a:gd name="T8" fmla="*/ 9730 w 16094"/>
              <a:gd name="T9" fmla="*/ 2510 h 16058"/>
              <a:gd name="T10" fmla="*/ 10548 w 16094"/>
              <a:gd name="T11" fmla="*/ 1344 h 16058"/>
              <a:gd name="T12" fmla="*/ 11273 w 16094"/>
              <a:gd name="T13" fmla="*/ 1058 h 16058"/>
              <a:gd name="T14" fmla="*/ 12175 w 16094"/>
              <a:gd name="T15" fmla="*/ 1030 h 16058"/>
              <a:gd name="T16" fmla="*/ 13215 w 16094"/>
              <a:gd name="T17" fmla="*/ 1370 h 16058"/>
              <a:gd name="T18" fmla="*/ 14130 w 16094"/>
              <a:gd name="T19" fmla="*/ 2061 h 16058"/>
              <a:gd name="T20" fmla="*/ 14752 w 16094"/>
              <a:gd name="T21" fmla="*/ 2927 h 16058"/>
              <a:gd name="T22" fmla="*/ 15061 w 16094"/>
              <a:gd name="T23" fmla="*/ 3885 h 16058"/>
              <a:gd name="T24" fmla="*/ 15035 w 16094"/>
              <a:gd name="T25" fmla="*/ 4794 h 16058"/>
              <a:gd name="T26" fmla="*/ 14704 w 16094"/>
              <a:gd name="T27" fmla="*/ 5577 h 16058"/>
              <a:gd name="T28" fmla="*/ 4429 w 16094"/>
              <a:gd name="T29" fmla="*/ 13990 h 16058"/>
              <a:gd name="T30" fmla="*/ 4128 w 16094"/>
              <a:gd name="T31" fmla="*/ 13119 h 16058"/>
              <a:gd name="T32" fmla="*/ 3522 w 16094"/>
              <a:gd name="T33" fmla="*/ 12349 h 16058"/>
              <a:gd name="T34" fmla="*/ 2735 w 16094"/>
              <a:gd name="T35" fmla="*/ 11832 h 16058"/>
              <a:gd name="T36" fmla="*/ 1857 w 16094"/>
              <a:gd name="T37" fmla="*/ 11600 h 16058"/>
              <a:gd name="T38" fmla="*/ 2349 w 16094"/>
              <a:gd name="T39" fmla="*/ 9539 h 16058"/>
              <a:gd name="T40" fmla="*/ 3383 w 16094"/>
              <a:gd name="T41" fmla="*/ 9051 h 16058"/>
              <a:gd name="T42" fmla="*/ 5065 w 16094"/>
              <a:gd name="T43" fmla="*/ 9305 h 16058"/>
              <a:gd name="T44" fmla="*/ 6529 w 16094"/>
              <a:gd name="T45" fmla="*/ 10574 h 16058"/>
              <a:gd name="T46" fmla="*/ 7057 w 16094"/>
              <a:gd name="T47" fmla="*/ 12341 h 16058"/>
              <a:gd name="T48" fmla="*/ 6481 w 16094"/>
              <a:gd name="T49" fmla="*/ 13816 h 16058"/>
              <a:gd name="T50" fmla="*/ 1899 w 16094"/>
              <a:gd name="T51" fmla="*/ 15034 h 16058"/>
              <a:gd name="T52" fmla="*/ 1430 w 16094"/>
              <a:gd name="T53" fmla="*/ 14978 h 16058"/>
              <a:gd name="T54" fmla="*/ 1080 w 16094"/>
              <a:gd name="T55" fmla="*/ 14626 h 16058"/>
              <a:gd name="T56" fmla="*/ 1037 w 16094"/>
              <a:gd name="T57" fmla="*/ 14110 h 16058"/>
              <a:gd name="T58" fmla="*/ 2133 w 16094"/>
              <a:gd name="T59" fmla="*/ 12161 h 16058"/>
              <a:gd name="T60" fmla="*/ 2879 w 16094"/>
              <a:gd name="T61" fmla="*/ 12483 h 16058"/>
              <a:gd name="T62" fmla="*/ 3517 w 16094"/>
              <a:gd name="T63" fmla="*/ 13089 h 16058"/>
              <a:gd name="T64" fmla="*/ 3887 w 16094"/>
              <a:gd name="T65" fmla="*/ 13837 h 16058"/>
              <a:gd name="T66" fmla="*/ 5275 w 16094"/>
              <a:gd name="T67" fmla="*/ 8311 h 16058"/>
              <a:gd name="T68" fmla="*/ 4471 w 16094"/>
              <a:gd name="T69" fmla="*/ 8075 h 16058"/>
              <a:gd name="T70" fmla="*/ 3832 w 16094"/>
              <a:gd name="T71" fmla="*/ 8011 h 16058"/>
              <a:gd name="T72" fmla="*/ 8544 w 16094"/>
              <a:gd name="T73" fmla="*/ 3613 h 16058"/>
              <a:gd name="T74" fmla="*/ 9615 w 16094"/>
              <a:gd name="T75" fmla="*/ 3512 h 16058"/>
              <a:gd name="T76" fmla="*/ 7177 w 16094"/>
              <a:gd name="T77" fmla="*/ 9768 h 16058"/>
              <a:gd name="T78" fmla="*/ 6475 w 16094"/>
              <a:gd name="T79" fmla="*/ 9029 h 16058"/>
              <a:gd name="T80" fmla="*/ 10683 w 16094"/>
              <a:gd name="T81" fmla="*/ 3831 h 16058"/>
              <a:gd name="T82" fmla="*/ 11597 w 16094"/>
              <a:gd name="T83" fmla="*/ 4487 h 16058"/>
              <a:gd name="T84" fmla="*/ 12178 w 16094"/>
              <a:gd name="T85" fmla="*/ 5258 h 16058"/>
              <a:gd name="T86" fmla="*/ 7882 w 16094"/>
              <a:gd name="T87" fmla="*/ 11105 h 16058"/>
              <a:gd name="T88" fmla="*/ 12576 w 16094"/>
              <a:gd name="T89" fmla="*/ 6482 h 16058"/>
              <a:gd name="T90" fmla="*/ 12439 w 16094"/>
              <a:gd name="T91" fmla="*/ 7635 h 16058"/>
              <a:gd name="T92" fmla="*/ 11948 w 16094"/>
              <a:gd name="T93" fmla="*/ 8406 h 16058"/>
              <a:gd name="T94" fmla="*/ 14463 w 16094"/>
              <a:gd name="T95" fmla="*/ 1003 h 16058"/>
              <a:gd name="T96" fmla="*/ 13190 w 16094"/>
              <a:gd name="T97" fmla="*/ 260 h 16058"/>
              <a:gd name="T98" fmla="*/ 11795 w 16094"/>
              <a:gd name="T99" fmla="*/ 0 h 16058"/>
              <a:gd name="T100" fmla="*/ 10660 w 16094"/>
              <a:gd name="T101" fmla="*/ 187 h 16058"/>
              <a:gd name="T102" fmla="*/ 9684 w 16094"/>
              <a:gd name="T103" fmla="*/ 727 h 16058"/>
              <a:gd name="T104" fmla="*/ 1704 w 16094"/>
              <a:gd name="T105" fmla="*/ 8728 h 16058"/>
              <a:gd name="T106" fmla="*/ 1279 w 16094"/>
              <a:gd name="T107" fmla="*/ 9454 h 16058"/>
              <a:gd name="T108" fmla="*/ 0 w 16094"/>
              <a:gd name="T109" fmla="*/ 14302 h 16058"/>
              <a:gd name="T110" fmla="*/ 402 w 16094"/>
              <a:gd name="T111" fmla="*/ 15419 h 16058"/>
              <a:gd name="T112" fmla="*/ 1407 w 16094"/>
              <a:gd name="T113" fmla="*/ 16022 h 16058"/>
              <a:gd name="T114" fmla="*/ 2275 w 16094"/>
              <a:gd name="T115" fmla="*/ 15980 h 16058"/>
              <a:gd name="T116" fmla="*/ 7227 w 16094"/>
              <a:gd name="T117" fmla="*/ 14541 h 16058"/>
              <a:gd name="T118" fmla="*/ 15901 w 16094"/>
              <a:gd name="T119" fmla="*/ 5421 h 16058"/>
              <a:gd name="T120" fmla="*/ 15857 w 16094"/>
              <a:gd name="T121" fmla="*/ 2953 h 16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094" h="16058">
                <a:moveTo>
                  <a:pt x="14431" y="5907"/>
                </a:moveTo>
                <a:lnTo>
                  <a:pt x="13584" y="6759"/>
                </a:lnTo>
                <a:lnTo>
                  <a:pt x="13585" y="6717"/>
                </a:lnTo>
                <a:lnTo>
                  <a:pt x="13586" y="6675"/>
                </a:lnTo>
                <a:lnTo>
                  <a:pt x="13588" y="6633"/>
                </a:lnTo>
                <a:lnTo>
                  <a:pt x="13590" y="6591"/>
                </a:lnTo>
                <a:lnTo>
                  <a:pt x="13591" y="6549"/>
                </a:lnTo>
                <a:lnTo>
                  <a:pt x="13591" y="6507"/>
                </a:lnTo>
                <a:lnTo>
                  <a:pt x="13590" y="6464"/>
                </a:lnTo>
                <a:lnTo>
                  <a:pt x="13587" y="6420"/>
                </a:lnTo>
                <a:lnTo>
                  <a:pt x="13578" y="6330"/>
                </a:lnTo>
                <a:lnTo>
                  <a:pt x="13566" y="6240"/>
                </a:lnTo>
                <a:lnTo>
                  <a:pt x="13553" y="6148"/>
                </a:lnTo>
                <a:lnTo>
                  <a:pt x="13537" y="6059"/>
                </a:lnTo>
                <a:lnTo>
                  <a:pt x="13520" y="5969"/>
                </a:lnTo>
                <a:lnTo>
                  <a:pt x="13500" y="5879"/>
                </a:lnTo>
                <a:lnTo>
                  <a:pt x="13478" y="5790"/>
                </a:lnTo>
                <a:lnTo>
                  <a:pt x="13453" y="5702"/>
                </a:lnTo>
                <a:lnTo>
                  <a:pt x="13427" y="5613"/>
                </a:lnTo>
                <a:lnTo>
                  <a:pt x="13400" y="5525"/>
                </a:lnTo>
                <a:lnTo>
                  <a:pt x="13370" y="5439"/>
                </a:lnTo>
                <a:lnTo>
                  <a:pt x="13338" y="5351"/>
                </a:lnTo>
                <a:lnTo>
                  <a:pt x="13305" y="5265"/>
                </a:lnTo>
                <a:lnTo>
                  <a:pt x="13268" y="5180"/>
                </a:lnTo>
                <a:lnTo>
                  <a:pt x="13230" y="5094"/>
                </a:lnTo>
                <a:lnTo>
                  <a:pt x="13191" y="5010"/>
                </a:lnTo>
                <a:lnTo>
                  <a:pt x="13150" y="4927"/>
                </a:lnTo>
                <a:lnTo>
                  <a:pt x="13105" y="4843"/>
                </a:lnTo>
                <a:lnTo>
                  <a:pt x="13060" y="4761"/>
                </a:lnTo>
                <a:lnTo>
                  <a:pt x="13014" y="4680"/>
                </a:lnTo>
                <a:lnTo>
                  <a:pt x="12965" y="4600"/>
                </a:lnTo>
                <a:lnTo>
                  <a:pt x="12913" y="4520"/>
                </a:lnTo>
                <a:lnTo>
                  <a:pt x="12861" y="4441"/>
                </a:lnTo>
                <a:lnTo>
                  <a:pt x="12807" y="4364"/>
                </a:lnTo>
                <a:lnTo>
                  <a:pt x="12750" y="4286"/>
                </a:lnTo>
                <a:lnTo>
                  <a:pt x="12692" y="4210"/>
                </a:lnTo>
                <a:lnTo>
                  <a:pt x="12633" y="4136"/>
                </a:lnTo>
                <a:lnTo>
                  <a:pt x="12571" y="4062"/>
                </a:lnTo>
                <a:lnTo>
                  <a:pt x="12508" y="3989"/>
                </a:lnTo>
                <a:lnTo>
                  <a:pt x="12443" y="3917"/>
                </a:lnTo>
                <a:lnTo>
                  <a:pt x="12376" y="3847"/>
                </a:lnTo>
                <a:lnTo>
                  <a:pt x="12309" y="3778"/>
                </a:lnTo>
                <a:lnTo>
                  <a:pt x="12230" y="3701"/>
                </a:lnTo>
                <a:lnTo>
                  <a:pt x="12152" y="3628"/>
                </a:lnTo>
                <a:lnTo>
                  <a:pt x="12071" y="3557"/>
                </a:lnTo>
                <a:lnTo>
                  <a:pt x="11989" y="3487"/>
                </a:lnTo>
                <a:lnTo>
                  <a:pt x="11905" y="3419"/>
                </a:lnTo>
                <a:lnTo>
                  <a:pt x="11821" y="3354"/>
                </a:lnTo>
                <a:lnTo>
                  <a:pt x="11735" y="3292"/>
                </a:lnTo>
                <a:lnTo>
                  <a:pt x="11648" y="3231"/>
                </a:lnTo>
                <a:lnTo>
                  <a:pt x="11560" y="3172"/>
                </a:lnTo>
                <a:lnTo>
                  <a:pt x="11471" y="3116"/>
                </a:lnTo>
                <a:lnTo>
                  <a:pt x="11380" y="3062"/>
                </a:lnTo>
                <a:lnTo>
                  <a:pt x="11289" y="3010"/>
                </a:lnTo>
                <a:lnTo>
                  <a:pt x="11196" y="2961"/>
                </a:lnTo>
                <a:lnTo>
                  <a:pt x="11103" y="2914"/>
                </a:lnTo>
                <a:lnTo>
                  <a:pt x="11009" y="2868"/>
                </a:lnTo>
                <a:lnTo>
                  <a:pt x="10913" y="2826"/>
                </a:lnTo>
                <a:lnTo>
                  <a:pt x="10818" y="2786"/>
                </a:lnTo>
                <a:lnTo>
                  <a:pt x="10721" y="2749"/>
                </a:lnTo>
                <a:lnTo>
                  <a:pt x="10625" y="2714"/>
                </a:lnTo>
                <a:lnTo>
                  <a:pt x="10527" y="2681"/>
                </a:lnTo>
                <a:lnTo>
                  <a:pt x="10429" y="2651"/>
                </a:lnTo>
                <a:lnTo>
                  <a:pt x="10330" y="2622"/>
                </a:lnTo>
                <a:lnTo>
                  <a:pt x="10231" y="2597"/>
                </a:lnTo>
                <a:lnTo>
                  <a:pt x="10132" y="2574"/>
                </a:lnTo>
                <a:lnTo>
                  <a:pt x="10031" y="2554"/>
                </a:lnTo>
                <a:lnTo>
                  <a:pt x="9932" y="2537"/>
                </a:lnTo>
                <a:lnTo>
                  <a:pt x="9831" y="2522"/>
                </a:lnTo>
                <a:lnTo>
                  <a:pt x="9730" y="2510"/>
                </a:lnTo>
                <a:lnTo>
                  <a:pt x="9630" y="2500"/>
                </a:lnTo>
                <a:lnTo>
                  <a:pt x="9529" y="2493"/>
                </a:lnTo>
                <a:lnTo>
                  <a:pt x="9428" y="2489"/>
                </a:lnTo>
                <a:lnTo>
                  <a:pt x="9327" y="2487"/>
                </a:lnTo>
                <a:lnTo>
                  <a:pt x="10160" y="1649"/>
                </a:lnTo>
                <a:lnTo>
                  <a:pt x="10199" y="1611"/>
                </a:lnTo>
                <a:lnTo>
                  <a:pt x="10240" y="1574"/>
                </a:lnTo>
                <a:lnTo>
                  <a:pt x="10282" y="1538"/>
                </a:lnTo>
                <a:lnTo>
                  <a:pt x="10324" y="1502"/>
                </a:lnTo>
                <a:lnTo>
                  <a:pt x="10367" y="1468"/>
                </a:lnTo>
                <a:lnTo>
                  <a:pt x="10411" y="1435"/>
                </a:lnTo>
                <a:lnTo>
                  <a:pt x="10456" y="1404"/>
                </a:lnTo>
                <a:lnTo>
                  <a:pt x="10502" y="1373"/>
                </a:lnTo>
                <a:lnTo>
                  <a:pt x="10548" y="1344"/>
                </a:lnTo>
                <a:lnTo>
                  <a:pt x="10596" y="1316"/>
                </a:lnTo>
                <a:lnTo>
                  <a:pt x="10644" y="1289"/>
                </a:lnTo>
                <a:lnTo>
                  <a:pt x="10692" y="1263"/>
                </a:lnTo>
                <a:lnTo>
                  <a:pt x="10742" y="1237"/>
                </a:lnTo>
                <a:lnTo>
                  <a:pt x="10793" y="1214"/>
                </a:lnTo>
                <a:lnTo>
                  <a:pt x="10843" y="1192"/>
                </a:lnTo>
                <a:lnTo>
                  <a:pt x="10894" y="1171"/>
                </a:lnTo>
                <a:lnTo>
                  <a:pt x="10947" y="1151"/>
                </a:lnTo>
                <a:lnTo>
                  <a:pt x="11000" y="1132"/>
                </a:lnTo>
                <a:lnTo>
                  <a:pt x="11053" y="1115"/>
                </a:lnTo>
                <a:lnTo>
                  <a:pt x="11108" y="1099"/>
                </a:lnTo>
                <a:lnTo>
                  <a:pt x="11162" y="1084"/>
                </a:lnTo>
                <a:lnTo>
                  <a:pt x="11217" y="1070"/>
                </a:lnTo>
                <a:lnTo>
                  <a:pt x="11273" y="1058"/>
                </a:lnTo>
                <a:lnTo>
                  <a:pt x="11329" y="1046"/>
                </a:lnTo>
                <a:lnTo>
                  <a:pt x="11386" y="1037"/>
                </a:lnTo>
                <a:lnTo>
                  <a:pt x="11444" y="1028"/>
                </a:lnTo>
                <a:lnTo>
                  <a:pt x="11501" y="1021"/>
                </a:lnTo>
                <a:lnTo>
                  <a:pt x="11559" y="1015"/>
                </a:lnTo>
                <a:lnTo>
                  <a:pt x="11618" y="1010"/>
                </a:lnTo>
                <a:lnTo>
                  <a:pt x="11676" y="1007"/>
                </a:lnTo>
                <a:lnTo>
                  <a:pt x="11735" y="1005"/>
                </a:lnTo>
                <a:lnTo>
                  <a:pt x="11795" y="1004"/>
                </a:lnTo>
                <a:lnTo>
                  <a:pt x="11871" y="1005"/>
                </a:lnTo>
                <a:lnTo>
                  <a:pt x="11947" y="1008"/>
                </a:lnTo>
                <a:lnTo>
                  <a:pt x="12023" y="1014"/>
                </a:lnTo>
                <a:lnTo>
                  <a:pt x="12098" y="1021"/>
                </a:lnTo>
                <a:lnTo>
                  <a:pt x="12175" y="1030"/>
                </a:lnTo>
                <a:lnTo>
                  <a:pt x="12251" y="1042"/>
                </a:lnTo>
                <a:lnTo>
                  <a:pt x="12327" y="1055"/>
                </a:lnTo>
                <a:lnTo>
                  <a:pt x="12402" y="1071"/>
                </a:lnTo>
                <a:lnTo>
                  <a:pt x="12478" y="1088"/>
                </a:lnTo>
                <a:lnTo>
                  <a:pt x="12553" y="1108"/>
                </a:lnTo>
                <a:lnTo>
                  <a:pt x="12629" y="1129"/>
                </a:lnTo>
                <a:lnTo>
                  <a:pt x="12703" y="1153"/>
                </a:lnTo>
                <a:lnTo>
                  <a:pt x="12777" y="1178"/>
                </a:lnTo>
                <a:lnTo>
                  <a:pt x="12852" y="1205"/>
                </a:lnTo>
                <a:lnTo>
                  <a:pt x="12925" y="1234"/>
                </a:lnTo>
                <a:lnTo>
                  <a:pt x="12999" y="1266"/>
                </a:lnTo>
                <a:lnTo>
                  <a:pt x="13071" y="1299"/>
                </a:lnTo>
                <a:lnTo>
                  <a:pt x="13144" y="1334"/>
                </a:lnTo>
                <a:lnTo>
                  <a:pt x="13215" y="1370"/>
                </a:lnTo>
                <a:lnTo>
                  <a:pt x="13285" y="1408"/>
                </a:lnTo>
                <a:lnTo>
                  <a:pt x="13356" y="1448"/>
                </a:lnTo>
                <a:lnTo>
                  <a:pt x="13425" y="1490"/>
                </a:lnTo>
                <a:lnTo>
                  <a:pt x="13495" y="1535"/>
                </a:lnTo>
                <a:lnTo>
                  <a:pt x="13562" y="1580"/>
                </a:lnTo>
                <a:lnTo>
                  <a:pt x="13629" y="1627"/>
                </a:lnTo>
                <a:lnTo>
                  <a:pt x="13696" y="1676"/>
                </a:lnTo>
                <a:lnTo>
                  <a:pt x="13761" y="1727"/>
                </a:lnTo>
                <a:lnTo>
                  <a:pt x="13827" y="1779"/>
                </a:lnTo>
                <a:lnTo>
                  <a:pt x="13890" y="1834"/>
                </a:lnTo>
                <a:lnTo>
                  <a:pt x="13952" y="1889"/>
                </a:lnTo>
                <a:lnTo>
                  <a:pt x="14014" y="1946"/>
                </a:lnTo>
                <a:lnTo>
                  <a:pt x="14075" y="2005"/>
                </a:lnTo>
                <a:lnTo>
                  <a:pt x="14130" y="2061"/>
                </a:lnTo>
                <a:lnTo>
                  <a:pt x="14185" y="2119"/>
                </a:lnTo>
                <a:lnTo>
                  <a:pt x="14237" y="2177"/>
                </a:lnTo>
                <a:lnTo>
                  <a:pt x="14288" y="2235"/>
                </a:lnTo>
                <a:lnTo>
                  <a:pt x="14338" y="2295"/>
                </a:lnTo>
                <a:lnTo>
                  <a:pt x="14386" y="2356"/>
                </a:lnTo>
                <a:lnTo>
                  <a:pt x="14433" y="2417"/>
                </a:lnTo>
                <a:lnTo>
                  <a:pt x="14478" y="2478"/>
                </a:lnTo>
                <a:lnTo>
                  <a:pt x="14522" y="2540"/>
                </a:lnTo>
                <a:lnTo>
                  <a:pt x="14564" y="2603"/>
                </a:lnTo>
                <a:lnTo>
                  <a:pt x="14605" y="2667"/>
                </a:lnTo>
                <a:lnTo>
                  <a:pt x="14644" y="2731"/>
                </a:lnTo>
                <a:lnTo>
                  <a:pt x="14682" y="2796"/>
                </a:lnTo>
                <a:lnTo>
                  <a:pt x="14718" y="2861"/>
                </a:lnTo>
                <a:lnTo>
                  <a:pt x="14752" y="2927"/>
                </a:lnTo>
                <a:lnTo>
                  <a:pt x="14785" y="2993"/>
                </a:lnTo>
                <a:lnTo>
                  <a:pt x="14816" y="3060"/>
                </a:lnTo>
                <a:lnTo>
                  <a:pt x="14846" y="3126"/>
                </a:lnTo>
                <a:lnTo>
                  <a:pt x="14874" y="3195"/>
                </a:lnTo>
                <a:lnTo>
                  <a:pt x="14900" y="3262"/>
                </a:lnTo>
                <a:lnTo>
                  <a:pt x="14925" y="3330"/>
                </a:lnTo>
                <a:lnTo>
                  <a:pt x="14948" y="3398"/>
                </a:lnTo>
                <a:lnTo>
                  <a:pt x="14969" y="3468"/>
                </a:lnTo>
                <a:lnTo>
                  <a:pt x="14988" y="3537"/>
                </a:lnTo>
                <a:lnTo>
                  <a:pt x="15007" y="3606"/>
                </a:lnTo>
                <a:lnTo>
                  <a:pt x="15023" y="3675"/>
                </a:lnTo>
                <a:lnTo>
                  <a:pt x="15038" y="3746"/>
                </a:lnTo>
                <a:lnTo>
                  <a:pt x="15050" y="3816"/>
                </a:lnTo>
                <a:lnTo>
                  <a:pt x="15061" y="3885"/>
                </a:lnTo>
                <a:lnTo>
                  <a:pt x="15070" y="3955"/>
                </a:lnTo>
                <a:lnTo>
                  <a:pt x="15078" y="4026"/>
                </a:lnTo>
                <a:lnTo>
                  <a:pt x="15084" y="4097"/>
                </a:lnTo>
                <a:lnTo>
                  <a:pt x="15087" y="4162"/>
                </a:lnTo>
                <a:lnTo>
                  <a:pt x="15089" y="4227"/>
                </a:lnTo>
                <a:lnTo>
                  <a:pt x="15089" y="4292"/>
                </a:lnTo>
                <a:lnTo>
                  <a:pt x="15088" y="4357"/>
                </a:lnTo>
                <a:lnTo>
                  <a:pt x="15085" y="4420"/>
                </a:lnTo>
                <a:lnTo>
                  <a:pt x="15081" y="4484"/>
                </a:lnTo>
                <a:lnTo>
                  <a:pt x="15075" y="4546"/>
                </a:lnTo>
                <a:lnTo>
                  <a:pt x="15067" y="4610"/>
                </a:lnTo>
                <a:lnTo>
                  <a:pt x="15058" y="4672"/>
                </a:lnTo>
                <a:lnTo>
                  <a:pt x="15048" y="4733"/>
                </a:lnTo>
                <a:lnTo>
                  <a:pt x="15035" y="4794"/>
                </a:lnTo>
                <a:lnTo>
                  <a:pt x="15022" y="4855"/>
                </a:lnTo>
                <a:lnTo>
                  <a:pt x="15006" y="4914"/>
                </a:lnTo>
                <a:lnTo>
                  <a:pt x="14989" y="4973"/>
                </a:lnTo>
                <a:lnTo>
                  <a:pt x="14970" y="5032"/>
                </a:lnTo>
                <a:lnTo>
                  <a:pt x="14950" y="5089"/>
                </a:lnTo>
                <a:lnTo>
                  <a:pt x="14929" y="5147"/>
                </a:lnTo>
                <a:lnTo>
                  <a:pt x="14906" y="5203"/>
                </a:lnTo>
                <a:lnTo>
                  <a:pt x="14882" y="5259"/>
                </a:lnTo>
                <a:lnTo>
                  <a:pt x="14856" y="5314"/>
                </a:lnTo>
                <a:lnTo>
                  <a:pt x="14829" y="5368"/>
                </a:lnTo>
                <a:lnTo>
                  <a:pt x="14799" y="5422"/>
                </a:lnTo>
                <a:lnTo>
                  <a:pt x="14769" y="5474"/>
                </a:lnTo>
                <a:lnTo>
                  <a:pt x="14737" y="5526"/>
                </a:lnTo>
                <a:lnTo>
                  <a:pt x="14704" y="5577"/>
                </a:lnTo>
                <a:lnTo>
                  <a:pt x="14670" y="5627"/>
                </a:lnTo>
                <a:lnTo>
                  <a:pt x="14633" y="5675"/>
                </a:lnTo>
                <a:lnTo>
                  <a:pt x="14595" y="5724"/>
                </a:lnTo>
                <a:lnTo>
                  <a:pt x="14557" y="5772"/>
                </a:lnTo>
                <a:lnTo>
                  <a:pt x="14516" y="5818"/>
                </a:lnTo>
                <a:lnTo>
                  <a:pt x="14474" y="5863"/>
                </a:lnTo>
                <a:lnTo>
                  <a:pt x="14431" y="5907"/>
                </a:lnTo>
                <a:close/>
                <a:moveTo>
                  <a:pt x="4463" y="14370"/>
                </a:moveTo>
                <a:lnTo>
                  <a:pt x="4461" y="14307"/>
                </a:lnTo>
                <a:lnTo>
                  <a:pt x="4458" y="14243"/>
                </a:lnTo>
                <a:lnTo>
                  <a:pt x="4453" y="14180"/>
                </a:lnTo>
                <a:lnTo>
                  <a:pt x="4446" y="14117"/>
                </a:lnTo>
                <a:lnTo>
                  <a:pt x="4438" y="14053"/>
                </a:lnTo>
                <a:lnTo>
                  <a:pt x="4429" y="13990"/>
                </a:lnTo>
                <a:lnTo>
                  <a:pt x="4417" y="13926"/>
                </a:lnTo>
                <a:lnTo>
                  <a:pt x="4405" y="13863"/>
                </a:lnTo>
                <a:lnTo>
                  <a:pt x="4391" y="13800"/>
                </a:lnTo>
                <a:lnTo>
                  <a:pt x="4375" y="13737"/>
                </a:lnTo>
                <a:lnTo>
                  <a:pt x="4357" y="13673"/>
                </a:lnTo>
                <a:lnTo>
                  <a:pt x="4338" y="13610"/>
                </a:lnTo>
                <a:lnTo>
                  <a:pt x="4317" y="13548"/>
                </a:lnTo>
                <a:lnTo>
                  <a:pt x="4295" y="13486"/>
                </a:lnTo>
                <a:lnTo>
                  <a:pt x="4271" y="13423"/>
                </a:lnTo>
                <a:lnTo>
                  <a:pt x="4246" y="13362"/>
                </a:lnTo>
                <a:lnTo>
                  <a:pt x="4219" y="13300"/>
                </a:lnTo>
                <a:lnTo>
                  <a:pt x="4191" y="13240"/>
                </a:lnTo>
                <a:lnTo>
                  <a:pt x="4161" y="13179"/>
                </a:lnTo>
                <a:lnTo>
                  <a:pt x="4128" y="13119"/>
                </a:lnTo>
                <a:lnTo>
                  <a:pt x="4095" y="13059"/>
                </a:lnTo>
                <a:lnTo>
                  <a:pt x="4060" y="13000"/>
                </a:lnTo>
                <a:lnTo>
                  <a:pt x="4024" y="12942"/>
                </a:lnTo>
                <a:lnTo>
                  <a:pt x="3986" y="12884"/>
                </a:lnTo>
                <a:lnTo>
                  <a:pt x="3946" y="12826"/>
                </a:lnTo>
                <a:lnTo>
                  <a:pt x="3905" y="12769"/>
                </a:lnTo>
                <a:lnTo>
                  <a:pt x="3862" y="12714"/>
                </a:lnTo>
                <a:lnTo>
                  <a:pt x="3818" y="12658"/>
                </a:lnTo>
                <a:lnTo>
                  <a:pt x="3771" y="12604"/>
                </a:lnTo>
                <a:lnTo>
                  <a:pt x="3723" y="12549"/>
                </a:lnTo>
                <a:lnTo>
                  <a:pt x="3674" y="12497"/>
                </a:lnTo>
                <a:lnTo>
                  <a:pt x="3622" y="12445"/>
                </a:lnTo>
                <a:lnTo>
                  <a:pt x="3573" y="12396"/>
                </a:lnTo>
                <a:lnTo>
                  <a:pt x="3522" y="12349"/>
                </a:lnTo>
                <a:lnTo>
                  <a:pt x="3470" y="12303"/>
                </a:lnTo>
                <a:lnTo>
                  <a:pt x="3418" y="12258"/>
                </a:lnTo>
                <a:lnTo>
                  <a:pt x="3366" y="12215"/>
                </a:lnTo>
                <a:lnTo>
                  <a:pt x="3312" y="12174"/>
                </a:lnTo>
                <a:lnTo>
                  <a:pt x="3257" y="12133"/>
                </a:lnTo>
                <a:lnTo>
                  <a:pt x="3202" y="12094"/>
                </a:lnTo>
                <a:lnTo>
                  <a:pt x="3146" y="12057"/>
                </a:lnTo>
                <a:lnTo>
                  <a:pt x="3088" y="12020"/>
                </a:lnTo>
                <a:lnTo>
                  <a:pt x="3031" y="11985"/>
                </a:lnTo>
                <a:lnTo>
                  <a:pt x="2974" y="11952"/>
                </a:lnTo>
                <a:lnTo>
                  <a:pt x="2914" y="11920"/>
                </a:lnTo>
                <a:lnTo>
                  <a:pt x="2855" y="11889"/>
                </a:lnTo>
                <a:lnTo>
                  <a:pt x="2796" y="11860"/>
                </a:lnTo>
                <a:lnTo>
                  <a:pt x="2735" y="11832"/>
                </a:lnTo>
                <a:lnTo>
                  <a:pt x="2675" y="11806"/>
                </a:lnTo>
                <a:lnTo>
                  <a:pt x="2613" y="11781"/>
                </a:lnTo>
                <a:lnTo>
                  <a:pt x="2552" y="11757"/>
                </a:lnTo>
                <a:lnTo>
                  <a:pt x="2490" y="11735"/>
                </a:lnTo>
                <a:lnTo>
                  <a:pt x="2427" y="11715"/>
                </a:lnTo>
                <a:lnTo>
                  <a:pt x="2365" y="11696"/>
                </a:lnTo>
                <a:lnTo>
                  <a:pt x="2303" y="11679"/>
                </a:lnTo>
                <a:lnTo>
                  <a:pt x="2239" y="11663"/>
                </a:lnTo>
                <a:lnTo>
                  <a:pt x="2176" y="11648"/>
                </a:lnTo>
                <a:lnTo>
                  <a:pt x="2112" y="11636"/>
                </a:lnTo>
                <a:lnTo>
                  <a:pt x="2048" y="11625"/>
                </a:lnTo>
                <a:lnTo>
                  <a:pt x="1985" y="11615"/>
                </a:lnTo>
                <a:lnTo>
                  <a:pt x="1920" y="11607"/>
                </a:lnTo>
                <a:lnTo>
                  <a:pt x="1857" y="11600"/>
                </a:lnTo>
                <a:lnTo>
                  <a:pt x="1793" y="11595"/>
                </a:lnTo>
                <a:lnTo>
                  <a:pt x="1728" y="11592"/>
                </a:lnTo>
                <a:lnTo>
                  <a:pt x="2229" y="9781"/>
                </a:lnTo>
                <a:lnTo>
                  <a:pt x="2236" y="9759"/>
                </a:lnTo>
                <a:lnTo>
                  <a:pt x="2244" y="9736"/>
                </a:lnTo>
                <a:lnTo>
                  <a:pt x="2253" y="9714"/>
                </a:lnTo>
                <a:lnTo>
                  <a:pt x="2263" y="9692"/>
                </a:lnTo>
                <a:lnTo>
                  <a:pt x="2273" y="9670"/>
                </a:lnTo>
                <a:lnTo>
                  <a:pt x="2284" y="9648"/>
                </a:lnTo>
                <a:lnTo>
                  <a:pt x="2296" y="9626"/>
                </a:lnTo>
                <a:lnTo>
                  <a:pt x="2308" y="9604"/>
                </a:lnTo>
                <a:lnTo>
                  <a:pt x="2321" y="9583"/>
                </a:lnTo>
                <a:lnTo>
                  <a:pt x="2335" y="9561"/>
                </a:lnTo>
                <a:lnTo>
                  <a:pt x="2349" y="9539"/>
                </a:lnTo>
                <a:lnTo>
                  <a:pt x="2363" y="9518"/>
                </a:lnTo>
                <a:lnTo>
                  <a:pt x="2378" y="9498"/>
                </a:lnTo>
                <a:lnTo>
                  <a:pt x="2393" y="9478"/>
                </a:lnTo>
                <a:lnTo>
                  <a:pt x="2409" y="9458"/>
                </a:lnTo>
                <a:lnTo>
                  <a:pt x="2426" y="9438"/>
                </a:lnTo>
                <a:lnTo>
                  <a:pt x="2522" y="9374"/>
                </a:lnTo>
                <a:lnTo>
                  <a:pt x="2621" y="9314"/>
                </a:lnTo>
                <a:lnTo>
                  <a:pt x="2723" y="9260"/>
                </a:lnTo>
                <a:lnTo>
                  <a:pt x="2828" y="9211"/>
                </a:lnTo>
                <a:lnTo>
                  <a:pt x="2934" y="9169"/>
                </a:lnTo>
                <a:lnTo>
                  <a:pt x="3044" y="9131"/>
                </a:lnTo>
                <a:lnTo>
                  <a:pt x="3156" y="9099"/>
                </a:lnTo>
                <a:lnTo>
                  <a:pt x="3268" y="9072"/>
                </a:lnTo>
                <a:lnTo>
                  <a:pt x="3383" y="9051"/>
                </a:lnTo>
                <a:lnTo>
                  <a:pt x="3500" y="9034"/>
                </a:lnTo>
                <a:lnTo>
                  <a:pt x="3617" y="9024"/>
                </a:lnTo>
                <a:lnTo>
                  <a:pt x="3736" y="9018"/>
                </a:lnTo>
                <a:lnTo>
                  <a:pt x="3857" y="9018"/>
                </a:lnTo>
                <a:lnTo>
                  <a:pt x="3976" y="9023"/>
                </a:lnTo>
                <a:lnTo>
                  <a:pt x="4098" y="9033"/>
                </a:lnTo>
                <a:lnTo>
                  <a:pt x="4220" y="9049"/>
                </a:lnTo>
                <a:lnTo>
                  <a:pt x="4342" y="9070"/>
                </a:lnTo>
                <a:lnTo>
                  <a:pt x="4463" y="9096"/>
                </a:lnTo>
                <a:lnTo>
                  <a:pt x="4584" y="9127"/>
                </a:lnTo>
                <a:lnTo>
                  <a:pt x="4706" y="9164"/>
                </a:lnTo>
                <a:lnTo>
                  <a:pt x="4826" y="9206"/>
                </a:lnTo>
                <a:lnTo>
                  <a:pt x="4946" y="9252"/>
                </a:lnTo>
                <a:lnTo>
                  <a:pt x="5065" y="9305"/>
                </a:lnTo>
                <a:lnTo>
                  <a:pt x="5184" y="9363"/>
                </a:lnTo>
                <a:lnTo>
                  <a:pt x="5300" y="9425"/>
                </a:lnTo>
                <a:lnTo>
                  <a:pt x="5415" y="9493"/>
                </a:lnTo>
                <a:lnTo>
                  <a:pt x="5529" y="9566"/>
                </a:lnTo>
                <a:lnTo>
                  <a:pt x="5640" y="9644"/>
                </a:lnTo>
                <a:lnTo>
                  <a:pt x="5750" y="9727"/>
                </a:lnTo>
                <a:lnTo>
                  <a:pt x="5857" y="9815"/>
                </a:lnTo>
                <a:lnTo>
                  <a:pt x="5962" y="9909"/>
                </a:lnTo>
                <a:lnTo>
                  <a:pt x="6065" y="10007"/>
                </a:lnTo>
                <a:lnTo>
                  <a:pt x="6168" y="10115"/>
                </a:lnTo>
                <a:lnTo>
                  <a:pt x="6267" y="10226"/>
                </a:lnTo>
                <a:lnTo>
                  <a:pt x="6360" y="10339"/>
                </a:lnTo>
                <a:lnTo>
                  <a:pt x="6447" y="10456"/>
                </a:lnTo>
                <a:lnTo>
                  <a:pt x="6529" y="10574"/>
                </a:lnTo>
                <a:lnTo>
                  <a:pt x="6604" y="10695"/>
                </a:lnTo>
                <a:lnTo>
                  <a:pt x="6673" y="10816"/>
                </a:lnTo>
                <a:lnTo>
                  <a:pt x="6738" y="10941"/>
                </a:lnTo>
                <a:lnTo>
                  <a:pt x="6796" y="11065"/>
                </a:lnTo>
                <a:lnTo>
                  <a:pt x="6848" y="11191"/>
                </a:lnTo>
                <a:lnTo>
                  <a:pt x="6895" y="11318"/>
                </a:lnTo>
                <a:lnTo>
                  <a:pt x="6936" y="11446"/>
                </a:lnTo>
                <a:lnTo>
                  <a:pt x="6971" y="11574"/>
                </a:lnTo>
                <a:lnTo>
                  <a:pt x="7000" y="11702"/>
                </a:lnTo>
                <a:lnTo>
                  <a:pt x="7023" y="11831"/>
                </a:lnTo>
                <a:lnTo>
                  <a:pt x="7041" y="11959"/>
                </a:lnTo>
                <a:lnTo>
                  <a:pt x="7052" y="12087"/>
                </a:lnTo>
                <a:lnTo>
                  <a:pt x="7058" y="12214"/>
                </a:lnTo>
                <a:lnTo>
                  <a:pt x="7057" y="12341"/>
                </a:lnTo>
                <a:lnTo>
                  <a:pt x="7051" y="12466"/>
                </a:lnTo>
                <a:lnTo>
                  <a:pt x="7039" y="12589"/>
                </a:lnTo>
                <a:lnTo>
                  <a:pt x="7019" y="12712"/>
                </a:lnTo>
                <a:lnTo>
                  <a:pt x="6995" y="12832"/>
                </a:lnTo>
                <a:lnTo>
                  <a:pt x="6965" y="12952"/>
                </a:lnTo>
                <a:lnTo>
                  <a:pt x="6929" y="13068"/>
                </a:lnTo>
                <a:lnTo>
                  <a:pt x="6886" y="13183"/>
                </a:lnTo>
                <a:lnTo>
                  <a:pt x="6837" y="13294"/>
                </a:lnTo>
                <a:lnTo>
                  <a:pt x="6783" y="13402"/>
                </a:lnTo>
                <a:lnTo>
                  <a:pt x="6722" y="13508"/>
                </a:lnTo>
                <a:lnTo>
                  <a:pt x="6655" y="13610"/>
                </a:lnTo>
                <a:lnTo>
                  <a:pt x="6582" y="13710"/>
                </a:lnTo>
                <a:lnTo>
                  <a:pt x="6502" y="13805"/>
                </a:lnTo>
                <a:lnTo>
                  <a:pt x="6481" y="13816"/>
                </a:lnTo>
                <a:lnTo>
                  <a:pt x="6459" y="13827"/>
                </a:lnTo>
                <a:lnTo>
                  <a:pt x="6437" y="13838"/>
                </a:lnTo>
                <a:lnTo>
                  <a:pt x="6415" y="13848"/>
                </a:lnTo>
                <a:lnTo>
                  <a:pt x="6392" y="13858"/>
                </a:lnTo>
                <a:lnTo>
                  <a:pt x="6369" y="13867"/>
                </a:lnTo>
                <a:lnTo>
                  <a:pt x="6345" y="13876"/>
                </a:lnTo>
                <a:lnTo>
                  <a:pt x="6322" y="13884"/>
                </a:lnTo>
                <a:lnTo>
                  <a:pt x="4463" y="14370"/>
                </a:lnTo>
                <a:close/>
                <a:moveTo>
                  <a:pt x="2096" y="14991"/>
                </a:moveTo>
                <a:lnTo>
                  <a:pt x="2070" y="14997"/>
                </a:lnTo>
                <a:lnTo>
                  <a:pt x="2036" y="15005"/>
                </a:lnTo>
                <a:lnTo>
                  <a:pt x="1995" y="15014"/>
                </a:lnTo>
                <a:lnTo>
                  <a:pt x="1949" y="15024"/>
                </a:lnTo>
                <a:lnTo>
                  <a:pt x="1899" y="15034"/>
                </a:lnTo>
                <a:lnTo>
                  <a:pt x="1849" y="15043"/>
                </a:lnTo>
                <a:lnTo>
                  <a:pt x="1825" y="15046"/>
                </a:lnTo>
                <a:lnTo>
                  <a:pt x="1801" y="15050"/>
                </a:lnTo>
                <a:lnTo>
                  <a:pt x="1777" y="15052"/>
                </a:lnTo>
                <a:lnTo>
                  <a:pt x="1755" y="15054"/>
                </a:lnTo>
                <a:lnTo>
                  <a:pt x="1716" y="15053"/>
                </a:lnTo>
                <a:lnTo>
                  <a:pt x="1679" y="15049"/>
                </a:lnTo>
                <a:lnTo>
                  <a:pt x="1641" y="15044"/>
                </a:lnTo>
                <a:lnTo>
                  <a:pt x="1604" y="15037"/>
                </a:lnTo>
                <a:lnTo>
                  <a:pt x="1568" y="15029"/>
                </a:lnTo>
                <a:lnTo>
                  <a:pt x="1532" y="15018"/>
                </a:lnTo>
                <a:lnTo>
                  <a:pt x="1498" y="15006"/>
                </a:lnTo>
                <a:lnTo>
                  <a:pt x="1464" y="14993"/>
                </a:lnTo>
                <a:lnTo>
                  <a:pt x="1430" y="14978"/>
                </a:lnTo>
                <a:lnTo>
                  <a:pt x="1398" y="14961"/>
                </a:lnTo>
                <a:lnTo>
                  <a:pt x="1367" y="14943"/>
                </a:lnTo>
                <a:lnTo>
                  <a:pt x="1336" y="14923"/>
                </a:lnTo>
                <a:lnTo>
                  <a:pt x="1307" y="14902"/>
                </a:lnTo>
                <a:lnTo>
                  <a:pt x="1279" y="14880"/>
                </a:lnTo>
                <a:lnTo>
                  <a:pt x="1251" y="14856"/>
                </a:lnTo>
                <a:lnTo>
                  <a:pt x="1225" y="14832"/>
                </a:lnTo>
                <a:lnTo>
                  <a:pt x="1201" y="14804"/>
                </a:lnTo>
                <a:lnTo>
                  <a:pt x="1177" y="14777"/>
                </a:lnTo>
                <a:lnTo>
                  <a:pt x="1155" y="14749"/>
                </a:lnTo>
                <a:lnTo>
                  <a:pt x="1134" y="14720"/>
                </a:lnTo>
                <a:lnTo>
                  <a:pt x="1115" y="14689"/>
                </a:lnTo>
                <a:lnTo>
                  <a:pt x="1096" y="14658"/>
                </a:lnTo>
                <a:lnTo>
                  <a:pt x="1080" y="14626"/>
                </a:lnTo>
                <a:lnTo>
                  <a:pt x="1065" y="14593"/>
                </a:lnTo>
                <a:lnTo>
                  <a:pt x="1051" y="14559"/>
                </a:lnTo>
                <a:lnTo>
                  <a:pt x="1040" y="14524"/>
                </a:lnTo>
                <a:lnTo>
                  <a:pt x="1030" y="14488"/>
                </a:lnTo>
                <a:lnTo>
                  <a:pt x="1021" y="14452"/>
                </a:lnTo>
                <a:lnTo>
                  <a:pt x="1015" y="14415"/>
                </a:lnTo>
                <a:lnTo>
                  <a:pt x="1010" y="14378"/>
                </a:lnTo>
                <a:lnTo>
                  <a:pt x="1007" y="14340"/>
                </a:lnTo>
                <a:lnTo>
                  <a:pt x="1006" y="14302"/>
                </a:lnTo>
                <a:lnTo>
                  <a:pt x="1009" y="14268"/>
                </a:lnTo>
                <a:lnTo>
                  <a:pt x="1015" y="14229"/>
                </a:lnTo>
                <a:lnTo>
                  <a:pt x="1022" y="14189"/>
                </a:lnTo>
                <a:lnTo>
                  <a:pt x="1029" y="14149"/>
                </a:lnTo>
                <a:lnTo>
                  <a:pt x="1037" y="14110"/>
                </a:lnTo>
                <a:lnTo>
                  <a:pt x="1045" y="14074"/>
                </a:lnTo>
                <a:lnTo>
                  <a:pt x="1051" y="14043"/>
                </a:lnTo>
                <a:lnTo>
                  <a:pt x="1056" y="14020"/>
                </a:lnTo>
                <a:lnTo>
                  <a:pt x="1586" y="12106"/>
                </a:lnTo>
                <a:lnTo>
                  <a:pt x="1641" y="12105"/>
                </a:lnTo>
                <a:lnTo>
                  <a:pt x="1695" y="12105"/>
                </a:lnTo>
                <a:lnTo>
                  <a:pt x="1749" y="12107"/>
                </a:lnTo>
                <a:lnTo>
                  <a:pt x="1804" y="12111"/>
                </a:lnTo>
                <a:lnTo>
                  <a:pt x="1858" y="12116"/>
                </a:lnTo>
                <a:lnTo>
                  <a:pt x="1913" y="12122"/>
                </a:lnTo>
                <a:lnTo>
                  <a:pt x="1968" y="12130"/>
                </a:lnTo>
                <a:lnTo>
                  <a:pt x="2023" y="12139"/>
                </a:lnTo>
                <a:lnTo>
                  <a:pt x="2077" y="12149"/>
                </a:lnTo>
                <a:lnTo>
                  <a:pt x="2133" y="12161"/>
                </a:lnTo>
                <a:lnTo>
                  <a:pt x="2187" y="12175"/>
                </a:lnTo>
                <a:lnTo>
                  <a:pt x="2242" y="12190"/>
                </a:lnTo>
                <a:lnTo>
                  <a:pt x="2297" y="12206"/>
                </a:lnTo>
                <a:lnTo>
                  <a:pt x="2351" y="12224"/>
                </a:lnTo>
                <a:lnTo>
                  <a:pt x="2405" y="12243"/>
                </a:lnTo>
                <a:lnTo>
                  <a:pt x="2460" y="12264"/>
                </a:lnTo>
                <a:lnTo>
                  <a:pt x="2513" y="12286"/>
                </a:lnTo>
                <a:lnTo>
                  <a:pt x="2566" y="12309"/>
                </a:lnTo>
                <a:lnTo>
                  <a:pt x="2619" y="12335"/>
                </a:lnTo>
                <a:lnTo>
                  <a:pt x="2673" y="12362"/>
                </a:lnTo>
                <a:lnTo>
                  <a:pt x="2725" y="12390"/>
                </a:lnTo>
                <a:lnTo>
                  <a:pt x="2776" y="12420"/>
                </a:lnTo>
                <a:lnTo>
                  <a:pt x="2829" y="12451"/>
                </a:lnTo>
                <a:lnTo>
                  <a:pt x="2879" y="12483"/>
                </a:lnTo>
                <a:lnTo>
                  <a:pt x="2930" y="12517"/>
                </a:lnTo>
                <a:lnTo>
                  <a:pt x="2980" y="12553"/>
                </a:lnTo>
                <a:lnTo>
                  <a:pt x="3029" y="12590"/>
                </a:lnTo>
                <a:lnTo>
                  <a:pt x="3078" y="12629"/>
                </a:lnTo>
                <a:lnTo>
                  <a:pt x="3126" y="12669"/>
                </a:lnTo>
                <a:lnTo>
                  <a:pt x="3174" y="12711"/>
                </a:lnTo>
                <a:lnTo>
                  <a:pt x="3220" y="12754"/>
                </a:lnTo>
                <a:lnTo>
                  <a:pt x="3266" y="12799"/>
                </a:lnTo>
                <a:lnTo>
                  <a:pt x="3312" y="12845"/>
                </a:lnTo>
                <a:lnTo>
                  <a:pt x="3356" y="12893"/>
                </a:lnTo>
                <a:lnTo>
                  <a:pt x="3398" y="12941"/>
                </a:lnTo>
                <a:lnTo>
                  <a:pt x="3439" y="12990"/>
                </a:lnTo>
                <a:lnTo>
                  <a:pt x="3479" y="13039"/>
                </a:lnTo>
                <a:lnTo>
                  <a:pt x="3517" y="13089"/>
                </a:lnTo>
                <a:lnTo>
                  <a:pt x="3553" y="13139"/>
                </a:lnTo>
                <a:lnTo>
                  <a:pt x="3588" y="13191"/>
                </a:lnTo>
                <a:lnTo>
                  <a:pt x="3621" y="13243"/>
                </a:lnTo>
                <a:lnTo>
                  <a:pt x="3653" y="13295"/>
                </a:lnTo>
                <a:lnTo>
                  <a:pt x="3683" y="13348"/>
                </a:lnTo>
                <a:lnTo>
                  <a:pt x="3712" y="13401"/>
                </a:lnTo>
                <a:lnTo>
                  <a:pt x="3739" y="13455"/>
                </a:lnTo>
                <a:lnTo>
                  <a:pt x="3765" y="13509"/>
                </a:lnTo>
                <a:lnTo>
                  <a:pt x="3788" y="13563"/>
                </a:lnTo>
                <a:lnTo>
                  <a:pt x="3811" y="13617"/>
                </a:lnTo>
                <a:lnTo>
                  <a:pt x="3833" y="13671"/>
                </a:lnTo>
                <a:lnTo>
                  <a:pt x="3852" y="13727"/>
                </a:lnTo>
                <a:lnTo>
                  <a:pt x="3870" y="13782"/>
                </a:lnTo>
                <a:lnTo>
                  <a:pt x="3887" y="13837"/>
                </a:lnTo>
                <a:lnTo>
                  <a:pt x="3902" y="13892"/>
                </a:lnTo>
                <a:lnTo>
                  <a:pt x="3915" y="13948"/>
                </a:lnTo>
                <a:lnTo>
                  <a:pt x="3927" y="14004"/>
                </a:lnTo>
                <a:lnTo>
                  <a:pt x="3938" y="14060"/>
                </a:lnTo>
                <a:lnTo>
                  <a:pt x="3946" y="14115"/>
                </a:lnTo>
                <a:lnTo>
                  <a:pt x="3954" y="14170"/>
                </a:lnTo>
                <a:lnTo>
                  <a:pt x="3960" y="14225"/>
                </a:lnTo>
                <a:lnTo>
                  <a:pt x="3964" y="14282"/>
                </a:lnTo>
                <a:lnTo>
                  <a:pt x="3967" y="14337"/>
                </a:lnTo>
                <a:lnTo>
                  <a:pt x="3968" y="14391"/>
                </a:lnTo>
                <a:lnTo>
                  <a:pt x="3968" y="14446"/>
                </a:lnTo>
                <a:lnTo>
                  <a:pt x="3967" y="14500"/>
                </a:lnTo>
                <a:lnTo>
                  <a:pt x="2096" y="14991"/>
                </a:lnTo>
                <a:close/>
                <a:moveTo>
                  <a:pt x="5275" y="8311"/>
                </a:moveTo>
                <a:lnTo>
                  <a:pt x="5187" y="8277"/>
                </a:lnTo>
                <a:lnTo>
                  <a:pt x="5099" y="8245"/>
                </a:lnTo>
                <a:lnTo>
                  <a:pt x="5011" y="8215"/>
                </a:lnTo>
                <a:lnTo>
                  <a:pt x="4921" y="8186"/>
                </a:lnTo>
                <a:lnTo>
                  <a:pt x="4877" y="8173"/>
                </a:lnTo>
                <a:lnTo>
                  <a:pt x="4833" y="8159"/>
                </a:lnTo>
                <a:lnTo>
                  <a:pt x="4787" y="8147"/>
                </a:lnTo>
                <a:lnTo>
                  <a:pt x="4742" y="8135"/>
                </a:lnTo>
                <a:lnTo>
                  <a:pt x="4698" y="8124"/>
                </a:lnTo>
                <a:lnTo>
                  <a:pt x="4652" y="8113"/>
                </a:lnTo>
                <a:lnTo>
                  <a:pt x="4607" y="8103"/>
                </a:lnTo>
                <a:lnTo>
                  <a:pt x="4562" y="8093"/>
                </a:lnTo>
                <a:lnTo>
                  <a:pt x="4517" y="8084"/>
                </a:lnTo>
                <a:lnTo>
                  <a:pt x="4471" y="8075"/>
                </a:lnTo>
                <a:lnTo>
                  <a:pt x="4426" y="8067"/>
                </a:lnTo>
                <a:lnTo>
                  <a:pt x="4380" y="8059"/>
                </a:lnTo>
                <a:lnTo>
                  <a:pt x="4335" y="8052"/>
                </a:lnTo>
                <a:lnTo>
                  <a:pt x="4289" y="8045"/>
                </a:lnTo>
                <a:lnTo>
                  <a:pt x="4243" y="8039"/>
                </a:lnTo>
                <a:lnTo>
                  <a:pt x="4198" y="8034"/>
                </a:lnTo>
                <a:lnTo>
                  <a:pt x="4153" y="8029"/>
                </a:lnTo>
                <a:lnTo>
                  <a:pt x="4106" y="8025"/>
                </a:lnTo>
                <a:lnTo>
                  <a:pt x="4061" y="8021"/>
                </a:lnTo>
                <a:lnTo>
                  <a:pt x="4015" y="8018"/>
                </a:lnTo>
                <a:lnTo>
                  <a:pt x="3969" y="8015"/>
                </a:lnTo>
                <a:lnTo>
                  <a:pt x="3923" y="8013"/>
                </a:lnTo>
                <a:lnTo>
                  <a:pt x="3878" y="8011"/>
                </a:lnTo>
                <a:lnTo>
                  <a:pt x="3832" y="8011"/>
                </a:lnTo>
                <a:lnTo>
                  <a:pt x="7706" y="4116"/>
                </a:lnTo>
                <a:lnTo>
                  <a:pt x="7763" y="4063"/>
                </a:lnTo>
                <a:lnTo>
                  <a:pt x="7820" y="4012"/>
                </a:lnTo>
                <a:lnTo>
                  <a:pt x="7880" y="3964"/>
                </a:lnTo>
                <a:lnTo>
                  <a:pt x="7941" y="3918"/>
                </a:lnTo>
                <a:lnTo>
                  <a:pt x="8003" y="3875"/>
                </a:lnTo>
                <a:lnTo>
                  <a:pt x="8067" y="3834"/>
                </a:lnTo>
                <a:lnTo>
                  <a:pt x="8131" y="3796"/>
                </a:lnTo>
                <a:lnTo>
                  <a:pt x="8197" y="3760"/>
                </a:lnTo>
                <a:lnTo>
                  <a:pt x="8265" y="3725"/>
                </a:lnTo>
                <a:lnTo>
                  <a:pt x="8333" y="3694"/>
                </a:lnTo>
                <a:lnTo>
                  <a:pt x="8403" y="3665"/>
                </a:lnTo>
                <a:lnTo>
                  <a:pt x="8473" y="3638"/>
                </a:lnTo>
                <a:lnTo>
                  <a:pt x="8544" y="3613"/>
                </a:lnTo>
                <a:lnTo>
                  <a:pt x="8616" y="3591"/>
                </a:lnTo>
                <a:lnTo>
                  <a:pt x="8689" y="3571"/>
                </a:lnTo>
                <a:lnTo>
                  <a:pt x="8764" y="3554"/>
                </a:lnTo>
                <a:lnTo>
                  <a:pt x="8838" y="3539"/>
                </a:lnTo>
                <a:lnTo>
                  <a:pt x="8914" y="3526"/>
                </a:lnTo>
                <a:lnTo>
                  <a:pt x="8989" y="3515"/>
                </a:lnTo>
                <a:lnTo>
                  <a:pt x="9067" y="3507"/>
                </a:lnTo>
                <a:lnTo>
                  <a:pt x="9143" y="3501"/>
                </a:lnTo>
                <a:lnTo>
                  <a:pt x="9220" y="3497"/>
                </a:lnTo>
                <a:lnTo>
                  <a:pt x="9299" y="3496"/>
                </a:lnTo>
                <a:lnTo>
                  <a:pt x="9377" y="3497"/>
                </a:lnTo>
                <a:lnTo>
                  <a:pt x="9457" y="3500"/>
                </a:lnTo>
                <a:lnTo>
                  <a:pt x="9535" y="3505"/>
                </a:lnTo>
                <a:lnTo>
                  <a:pt x="9615" y="3512"/>
                </a:lnTo>
                <a:lnTo>
                  <a:pt x="9694" y="3522"/>
                </a:lnTo>
                <a:lnTo>
                  <a:pt x="9775" y="3534"/>
                </a:lnTo>
                <a:lnTo>
                  <a:pt x="9854" y="3548"/>
                </a:lnTo>
                <a:lnTo>
                  <a:pt x="9934" y="3565"/>
                </a:lnTo>
                <a:lnTo>
                  <a:pt x="10014" y="3583"/>
                </a:lnTo>
                <a:lnTo>
                  <a:pt x="5275" y="8311"/>
                </a:lnTo>
                <a:close/>
                <a:moveTo>
                  <a:pt x="7441" y="10165"/>
                </a:moveTo>
                <a:lnTo>
                  <a:pt x="7406" y="10107"/>
                </a:lnTo>
                <a:lnTo>
                  <a:pt x="7369" y="10049"/>
                </a:lnTo>
                <a:lnTo>
                  <a:pt x="7332" y="9992"/>
                </a:lnTo>
                <a:lnTo>
                  <a:pt x="7295" y="9936"/>
                </a:lnTo>
                <a:lnTo>
                  <a:pt x="7257" y="9880"/>
                </a:lnTo>
                <a:lnTo>
                  <a:pt x="7218" y="9824"/>
                </a:lnTo>
                <a:lnTo>
                  <a:pt x="7177" y="9768"/>
                </a:lnTo>
                <a:lnTo>
                  <a:pt x="7137" y="9714"/>
                </a:lnTo>
                <a:lnTo>
                  <a:pt x="7096" y="9660"/>
                </a:lnTo>
                <a:lnTo>
                  <a:pt x="7053" y="9606"/>
                </a:lnTo>
                <a:lnTo>
                  <a:pt x="7009" y="9553"/>
                </a:lnTo>
                <a:lnTo>
                  <a:pt x="6965" y="9500"/>
                </a:lnTo>
                <a:lnTo>
                  <a:pt x="6919" y="9448"/>
                </a:lnTo>
                <a:lnTo>
                  <a:pt x="6873" y="9397"/>
                </a:lnTo>
                <a:lnTo>
                  <a:pt x="6824" y="9347"/>
                </a:lnTo>
                <a:lnTo>
                  <a:pt x="6776" y="9297"/>
                </a:lnTo>
                <a:lnTo>
                  <a:pt x="6718" y="9240"/>
                </a:lnTo>
                <a:lnTo>
                  <a:pt x="6658" y="9185"/>
                </a:lnTo>
                <a:lnTo>
                  <a:pt x="6598" y="9131"/>
                </a:lnTo>
                <a:lnTo>
                  <a:pt x="6538" y="9079"/>
                </a:lnTo>
                <a:lnTo>
                  <a:pt x="6475" y="9029"/>
                </a:lnTo>
                <a:lnTo>
                  <a:pt x="6412" y="8978"/>
                </a:lnTo>
                <a:lnTo>
                  <a:pt x="6348" y="8930"/>
                </a:lnTo>
                <a:lnTo>
                  <a:pt x="6284" y="8884"/>
                </a:lnTo>
                <a:lnTo>
                  <a:pt x="6220" y="8838"/>
                </a:lnTo>
                <a:lnTo>
                  <a:pt x="6153" y="8794"/>
                </a:lnTo>
                <a:lnTo>
                  <a:pt x="6087" y="8750"/>
                </a:lnTo>
                <a:lnTo>
                  <a:pt x="6021" y="8707"/>
                </a:lnTo>
                <a:lnTo>
                  <a:pt x="5953" y="8666"/>
                </a:lnTo>
                <a:lnTo>
                  <a:pt x="5885" y="8626"/>
                </a:lnTo>
                <a:lnTo>
                  <a:pt x="5816" y="8587"/>
                </a:lnTo>
                <a:lnTo>
                  <a:pt x="5748" y="8549"/>
                </a:lnTo>
                <a:lnTo>
                  <a:pt x="10542" y="3766"/>
                </a:lnTo>
                <a:lnTo>
                  <a:pt x="10613" y="3798"/>
                </a:lnTo>
                <a:lnTo>
                  <a:pt x="10683" y="3831"/>
                </a:lnTo>
                <a:lnTo>
                  <a:pt x="10752" y="3866"/>
                </a:lnTo>
                <a:lnTo>
                  <a:pt x="10821" y="3903"/>
                </a:lnTo>
                <a:lnTo>
                  <a:pt x="10889" y="3942"/>
                </a:lnTo>
                <a:lnTo>
                  <a:pt x="10958" y="3983"/>
                </a:lnTo>
                <a:lnTo>
                  <a:pt x="11025" y="4026"/>
                </a:lnTo>
                <a:lnTo>
                  <a:pt x="11091" y="4070"/>
                </a:lnTo>
                <a:lnTo>
                  <a:pt x="11157" y="4115"/>
                </a:lnTo>
                <a:lnTo>
                  <a:pt x="11222" y="4163"/>
                </a:lnTo>
                <a:lnTo>
                  <a:pt x="11287" y="4212"/>
                </a:lnTo>
                <a:lnTo>
                  <a:pt x="11351" y="4263"/>
                </a:lnTo>
                <a:lnTo>
                  <a:pt x="11413" y="4317"/>
                </a:lnTo>
                <a:lnTo>
                  <a:pt x="11476" y="4372"/>
                </a:lnTo>
                <a:lnTo>
                  <a:pt x="11537" y="4428"/>
                </a:lnTo>
                <a:lnTo>
                  <a:pt x="11597" y="4487"/>
                </a:lnTo>
                <a:lnTo>
                  <a:pt x="11648" y="4537"/>
                </a:lnTo>
                <a:lnTo>
                  <a:pt x="11696" y="4590"/>
                </a:lnTo>
                <a:lnTo>
                  <a:pt x="11743" y="4642"/>
                </a:lnTo>
                <a:lnTo>
                  <a:pt x="11790" y="4696"/>
                </a:lnTo>
                <a:lnTo>
                  <a:pt x="11835" y="4749"/>
                </a:lnTo>
                <a:lnTo>
                  <a:pt x="11878" y="4803"/>
                </a:lnTo>
                <a:lnTo>
                  <a:pt x="11919" y="4859"/>
                </a:lnTo>
                <a:lnTo>
                  <a:pt x="11961" y="4915"/>
                </a:lnTo>
                <a:lnTo>
                  <a:pt x="12000" y="4970"/>
                </a:lnTo>
                <a:lnTo>
                  <a:pt x="12038" y="5027"/>
                </a:lnTo>
                <a:lnTo>
                  <a:pt x="12075" y="5084"/>
                </a:lnTo>
                <a:lnTo>
                  <a:pt x="12110" y="5142"/>
                </a:lnTo>
                <a:lnTo>
                  <a:pt x="12145" y="5200"/>
                </a:lnTo>
                <a:lnTo>
                  <a:pt x="12178" y="5258"/>
                </a:lnTo>
                <a:lnTo>
                  <a:pt x="12210" y="5316"/>
                </a:lnTo>
                <a:lnTo>
                  <a:pt x="12241" y="5375"/>
                </a:lnTo>
                <a:lnTo>
                  <a:pt x="7441" y="10165"/>
                </a:lnTo>
                <a:close/>
                <a:moveTo>
                  <a:pt x="8055" y="11941"/>
                </a:moveTo>
                <a:lnTo>
                  <a:pt x="8045" y="11856"/>
                </a:lnTo>
                <a:lnTo>
                  <a:pt x="8035" y="11772"/>
                </a:lnTo>
                <a:lnTo>
                  <a:pt x="8022" y="11687"/>
                </a:lnTo>
                <a:lnTo>
                  <a:pt x="8008" y="11603"/>
                </a:lnTo>
                <a:lnTo>
                  <a:pt x="7991" y="11519"/>
                </a:lnTo>
                <a:lnTo>
                  <a:pt x="7973" y="11435"/>
                </a:lnTo>
                <a:lnTo>
                  <a:pt x="7953" y="11352"/>
                </a:lnTo>
                <a:lnTo>
                  <a:pt x="7931" y="11270"/>
                </a:lnTo>
                <a:lnTo>
                  <a:pt x="7907" y="11187"/>
                </a:lnTo>
                <a:lnTo>
                  <a:pt x="7882" y="11105"/>
                </a:lnTo>
                <a:lnTo>
                  <a:pt x="7854" y="11024"/>
                </a:lnTo>
                <a:lnTo>
                  <a:pt x="7825" y="10943"/>
                </a:lnTo>
                <a:lnTo>
                  <a:pt x="7795" y="10861"/>
                </a:lnTo>
                <a:lnTo>
                  <a:pt x="7763" y="10781"/>
                </a:lnTo>
                <a:lnTo>
                  <a:pt x="7729" y="10702"/>
                </a:lnTo>
                <a:lnTo>
                  <a:pt x="7693" y="10622"/>
                </a:lnTo>
                <a:lnTo>
                  <a:pt x="12448" y="5878"/>
                </a:lnTo>
                <a:lnTo>
                  <a:pt x="12475" y="5965"/>
                </a:lnTo>
                <a:lnTo>
                  <a:pt x="12499" y="6051"/>
                </a:lnTo>
                <a:lnTo>
                  <a:pt x="12519" y="6137"/>
                </a:lnTo>
                <a:lnTo>
                  <a:pt x="12537" y="6223"/>
                </a:lnTo>
                <a:lnTo>
                  <a:pt x="12553" y="6310"/>
                </a:lnTo>
                <a:lnTo>
                  <a:pt x="12566" y="6396"/>
                </a:lnTo>
                <a:lnTo>
                  <a:pt x="12576" y="6482"/>
                </a:lnTo>
                <a:lnTo>
                  <a:pt x="12583" y="6568"/>
                </a:lnTo>
                <a:lnTo>
                  <a:pt x="12588" y="6654"/>
                </a:lnTo>
                <a:lnTo>
                  <a:pt x="12591" y="6739"/>
                </a:lnTo>
                <a:lnTo>
                  <a:pt x="12591" y="6824"/>
                </a:lnTo>
                <a:lnTo>
                  <a:pt x="12588" y="6908"/>
                </a:lnTo>
                <a:lnTo>
                  <a:pt x="12582" y="6992"/>
                </a:lnTo>
                <a:lnTo>
                  <a:pt x="12574" y="7075"/>
                </a:lnTo>
                <a:lnTo>
                  <a:pt x="12563" y="7158"/>
                </a:lnTo>
                <a:lnTo>
                  <a:pt x="12549" y="7239"/>
                </a:lnTo>
                <a:lnTo>
                  <a:pt x="12533" y="7320"/>
                </a:lnTo>
                <a:lnTo>
                  <a:pt x="12513" y="7400"/>
                </a:lnTo>
                <a:lnTo>
                  <a:pt x="12492" y="7479"/>
                </a:lnTo>
                <a:lnTo>
                  <a:pt x="12467" y="7557"/>
                </a:lnTo>
                <a:lnTo>
                  <a:pt x="12439" y="7635"/>
                </a:lnTo>
                <a:lnTo>
                  <a:pt x="12409" y="7710"/>
                </a:lnTo>
                <a:lnTo>
                  <a:pt x="12376" y="7784"/>
                </a:lnTo>
                <a:lnTo>
                  <a:pt x="12340" y="7857"/>
                </a:lnTo>
                <a:lnTo>
                  <a:pt x="12302" y="7930"/>
                </a:lnTo>
                <a:lnTo>
                  <a:pt x="12260" y="8000"/>
                </a:lnTo>
                <a:lnTo>
                  <a:pt x="12216" y="8069"/>
                </a:lnTo>
                <a:lnTo>
                  <a:pt x="12169" y="8136"/>
                </a:lnTo>
                <a:lnTo>
                  <a:pt x="12120" y="8203"/>
                </a:lnTo>
                <a:lnTo>
                  <a:pt x="12066" y="8267"/>
                </a:lnTo>
                <a:lnTo>
                  <a:pt x="12011" y="8329"/>
                </a:lnTo>
                <a:lnTo>
                  <a:pt x="11953" y="8389"/>
                </a:lnTo>
                <a:lnTo>
                  <a:pt x="11947" y="8394"/>
                </a:lnTo>
                <a:lnTo>
                  <a:pt x="11940" y="8400"/>
                </a:lnTo>
                <a:lnTo>
                  <a:pt x="11948" y="8406"/>
                </a:lnTo>
                <a:lnTo>
                  <a:pt x="8060" y="12314"/>
                </a:lnTo>
                <a:lnTo>
                  <a:pt x="8061" y="12268"/>
                </a:lnTo>
                <a:lnTo>
                  <a:pt x="8061" y="12222"/>
                </a:lnTo>
                <a:lnTo>
                  <a:pt x="8062" y="12175"/>
                </a:lnTo>
                <a:lnTo>
                  <a:pt x="8062" y="12129"/>
                </a:lnTo>
                <a:lnTo>
                  <a:pt x="8062" y="12082"/>
                </a:lnTo>
                <a:lnTo>
                  <a:pt x="8061" y="12035"/>
                </a:lnTo>
                <a:lnTo>
                  <a:pt x="8059" y="11988"/>
                </a:lnTo>
                <a:lnTo>
                  <a:pt x="8055" y="11941"/>
                </a:lnTo>
                <a:close/>
                <a:moveTo>
                  <a:pt x="14785" y="1295"/>
                </a:moveTo>
                <a:lnTo>
                  <a:pt x="14707" y="1218"/>
                </a:lnTo>
                <a:lnTo>
                  <a:pt x="14626" y="1144"/>
                </a:lnTo>
                <a:lnTo>
                  <a:pt x="14546" y="1072"/>
                </a:lnTo>
                <a:lnTo>
                  <a:pt x="14463" y="1003"/>
                </a:lnTo>
                <a:lnTo>
                  <a:pt x="14379" y="934"/>
                </a:lnTo>
                <a:lnTo>
                  <a:pt x="14294" y="869"/>
                </a:lnTo>
                <a:lnTo>
                  <a:pt x="14208" y="806"/>
                </a:lnTo>
                <a:lnTo>
                  <a:pt x="14119" y="745"/>
                </a:lnTo>
                <a:lnTo>
                  <a:pt x="14031" y="685"/>
                </a:lnTo>
                <a:lnTo>
                  <a:pt x="13941" y="629"/>
                </a:lnTo>
                <a:lnTo>
                  <a:pt x="13851" y="575"/>
                </a:lnTo>
                <a:lnTo>
                  <a:pt x="13758" y="523"/>
                </a:lnTo>
                <a:lnTo>
                  <a:pt x="13666" y="473"/>
                </a:lnTo>
                <a:lnTo>
                  <a:pt x="13572" y="426"/>
                </a:lnTo>
                <a:lnTo>
                  <a:pt x="13478" y="380"/>
                </a:lnTo>
                <a:lnTo>
                  <a:pt x="13382" y="338"/>
                </a:lnTo>
                <a:lnTo>
                  <a:pt x="13286" y="298"/>
                </a:lnTo>
                <a:lnTo>
                  <a:pt x="13190" y="260"/>
                </a:lnTo>
                <a:lnTo>
                  <a:pt x="13092" y="225"/>
                </a:lnTo>
                <a:lnTo>
                  <a:pt x="12995" y="193"/>
                </a:lnTo>
                <a:lnTo>
                  <a:pt x="12896" y="162"/>
                </a:lnTo>
                <a:lnTo>
                  <a:pt x="12798" y="134"/>
                </a:lnTo>
                <a:lnTo>
                  <a:pt x="12698" y="109"/>
                </a:lnTo>
                <a:lnTo>
                  <a:pt x="12598" y="86"/>
                </a:lnTo>
                <a:lnTo>
                  <a:pt x="12499" y="66"/>
                </a:lnTo>
                <a:lnTo>
                  <a:pt x="12398" y="49"/>
                </a:lnTo>
                <a:lnTo>
                  <a:pt x="12299" y="34"/>
                </a:lnTo>
                <a:lnTo>
                  <a:pt x="12198" y="22"/>
                </a:lnTo>
                <a:lnTo>
                  <a:pt x="12097" y="12"/>
                </a:lnTo>
                <a:lnTo>
                  <a:pt x="11996" y="5"/>
                </a:lnTo>
                <a:lnTo>
                  <a:pt x="11895" y="1"/>
                </a:lnTo>
                <a:lnTo>
                  <a:pt x="11795" y="0"/>
                </a:lnTo>
                <a:lnTo>
                  <a:pt x="11710" y="1"/>
                </a:lnTo>
                <a:lnTo>
                  <a:pt x="11626" y="4"/>
                </a:lnTo>
                <a:lnTo>
                  <a:pt x="11542" y="9"/>
                </a:lnTo>
                <a:lnTo>
                  <a:pt x="11459" y="16"/>
                </a:lnTo>
                <a:lnTo>
                  <a:pt x="11376" y="24"/>
                </a:lnTo>
                <a:lnTo>
                  <a:pt x="11294" y="35"/>
                </a:lnTo>
                <a:lnTo>
                  <a:pt x="11212" y="47"/>
                </a:lnTo>
                <a:lnTo>
                  <a:pt x="11131" y="62"/>
                </a:lnTo>
                <a:lnTo>
                  <a:pt x="11051" y="78"/>
                </a:lnTo>
                <a:lnTo>
                  <a:pt x="10971" y="96"/>
                </a:lnTo>
                <a:lnTo>
                  <a:pt x="10892" y="116"/>
                </a:lnTo>
                <a:lnTo>
                  <a:pt x="10814" y="139"/>
                </a:lnTo>
                <a:lnTo>
                  <a:pt x="10736" y="162"/>
                </a:lnTo>
                <a:lnTo>
                  <a:pt x="10660" y="187"/>
                </a:lnTo>
                <a:lnTo>
                  <a:pt x="10584" y="215"/>
                </a:lnTo>
                <a:lnTo>
                  <a:pt x="10509" y="243"/>
                </a:lnTo>
                <a:lnTo>
                  <a:pt x="10435" y="274"/>
                </a:lnTo>
                <a:lnTo>
                  <a:pt x="10361" y="307"/>
                </a:lnTo>
                <a:lnTo>
                  <a:pt x="10289" y="341"/>
                </a:lnTo>
                <a:lnTo>
                  <a:pt x="10217" y="377"/>
                </a:lnTo>
                <a:lnTo>
                  <a:pt x="10147" y="416"/>
                </a:lnTo>
                <a:lnTo>
                  <a:pt x="10078" y="455"/>
                </a:lnTo>
                <a:lnTo>
                  <a:pt x="10010" y="496"/>
                </a:lnTo>
                <a:lnTo>
                  <a:pt x="9943" y="539"/>
                </a:lnTo>
                <a:lnTo>
                  <a:pt x="9876" y="583"/>
                </a:lnTo>
                <a:lnTo>
                  <a:pt x="9811" y="629"/>
                </a:lnTo>
                <a:lnTo>
                  <a:pt x="9748" y="677"/>
                </a:lnTo>
                <a:lnTo>
                  <a:pt x="9684" y="727"/>
                </a:lnTo>
                <a:lnTo>
                  <a:pt x="9623" y="778"/>
                </a:lnTo>
                <a:lnTo>
                  <a:pt x="9562" y="831"/>
                </a:lnTo>
                <a:lnTo>
                  <a:pt x="9503" y="885"/>
                </a:lnTo>
                <a:lnTo>
                  <a:pt x="9446" y="941"/>
                </a:lnTo>
                <a:lnTo>
                  <a:pt x="6997" y="3403"/>
                </a:lnTo>
                <a:lnTo>
                  <a:pt x="6986" y="3412"/>
                </a:lnTo>
                <a:lnTo>
                  <a:pt x="6974" y="3422"/>
                </a:lnTo>
                <a:lnTo>
                  <a:pt x="6969" y="3428"/>
                </a:lnTo>
                <a:lnTo>
                  <a:pt x="6964" y="3435"/>
                </a:lnTo>
                <a:lnTo>
                  <a:pt x="6965" y="3436"/>
                </a:lnTo>
                <a:lnTo>
                  <a:pt x="1769" y="8659"/>
                </a:lnTo>
                <a:lnTo>
                  <a:pt x="1747" y="8681"/>
                </a:lnTo>
                <a:lnTo>
                  <a:pt x="1725" y="8704"/>
                </a:lnTo>
                <a:lnTo>
                  <a:pt x="1704" y="8728"/>
                </a:lnTo>
                <a:lnTo>
                  <a:pt x="1683" y="8751"/>
                </a:lnTo>
                <a:lnTo>
                  <a:pt x="1642" y="8799"/>
                </a:lnTo>
                <a:lnTo>
                  <a:pt x="1602" y="8847"/>
                </a:lnTo>
                <a:lnTo>
                  <a:pt x="1564" y="8897"/>
                </a:lnTo>
                <a:lnTo>
                  <a:pt x="1528" y="8949"/>
                </a:lnTo>
                <a:lnTo>
                  <a:pt x="1494" y="9002"/>
                </a:lnTo>
                <a:lnTo>
                  <a:pt x="1461" y="9055"/>
                </a:lnTo>
                <a:lnTo>
                  <a:pt x="1429" y="9109"/>
                </a:lnTo>
                <a:lnTo>
                  <a:pt x="1400" y="9165"/>
                </a:lnTo>
                <a:lnTo>
                  <a:pt x="1372" y="9221"/>
                </a:lnTo>
                <a:lnTo>
                  <a:pt x="1347" y="9279"/>
                </a:lnTo>
                <a:lnTo>
                  <a:pt x="1322" y="9336"/>
                </a:lnTo>
                <a:lnTo>
                  <a:pt x="1300" y="9395"/>
                </a:lnTo>
                <a:lnTo>
                  <a:pt x="1279" y="9454"/>
                </a:lnTo>
                <a:lnTo>
                  <a:pt x="1260" y="9514"/>
                </a:lnTo>
                <a:lnTo>
                  <a:pt x="78" y="13784"/>
                </a:lnTo>
                <a:lnTo>
                  <a:pt x="74" y="13803"/>
                </a:lnTo>
                <a:lnTo>
                  <a:pt x="65" y="13846"/>
                </a:lnTo>
                <a:lnTo>
                  <a:pt x="53" y="13908"/>
                </a:lnTo>
                <a:lnTo>
                  <a:pt x="38" y="13984"/>
                </a:lnTo>
                <a:lnTo>
                  <a:pt x="31" y="14025"/>
                </a:lnTo>
                <a:lnTo>
                  <a:pt x="24" y="14066"/>
                </a:lnTo>
                <a:lnTo>
                  <a:pt x="18" y="14109"/>
                </a:lnTo>
                <a:lnTo>
                  <a:pt x="12" y="14151"/>
                </a:lnTo>
                <a:lnTo>
                  <a:pt x="7" y="14192"/>
                </a:lnTo>
                <a:lnTo>
                  <a:pt x="3" y="14231"/>
                </a:lnTo>
                <a:lnTo>
                  <a:pt x="1" y="14268"/>
                </a:lnTo>
                <a:lnTo>
                  <a:pt x="0" y="14302"/>
                </a:lnTo>
                <a:lnTo>
                  <a:pt x="2" y="14392"/>
                </a:lnTo>
                <a:lnTo>
                  <a:pt x="9" y="14481"/>
                </a:lnTo>
                <a:lnTo>
                  <a:pt x="20" y="14569"/>
                </a:lnTo>
                <a:lnTo>
                  <a:pt x="36" y="14656"/>
                </a:lnTo>
                <a:lnTo>
                  <a:pt x="55" y="14740"/>
                </a:lnTo>
                <a:lnTo>
                  <a:pt x="79" y="14824"/>
                </a:lnTo>
                <a:lnTo>
                  <a:pt x="107" y="14906"/>
                </a:lnTo>
                <a:lnTo>
                  <a:pt x="139" y="14985"/>
                </a:lnTo>
                <a:lnTo>
                  <a:pt x="174" y="15063"/>
                </a:lnTo>
                <a:lnTo>
                  <a:pt x="212" y="15139"/>
                </a:lnTo>
                <a:lnTo>
                  <a:pt x="256" y="15212"/>
                </a:lnTo>
                <a:lnTo>
                  <a:pt x="301" y="15283"/>
                </a:lnTo>
                <a:lnTo>
                  <a:pt x="350" y="15352"/>
                </a:lnTo>
                <a:lnTo>
                  <a:pt x="402" y="15419"/>
                </a:lnTo>
                <a:lnTo>
                  <a:pt x="458" y="15483"/>
                </a:lnTo>
                <a:lnTo>
                  <a:pt x="516" y="15543"/>
                </a:lnTo>
                <a:lnTo>
                  <a:pt x="577" y="15601"/>
                </a:lnTo>
                <a:lnTo>
                  <a:pt x="642" y="15657"/>
                </a:lnTo>
                <a:lnTo>
                  <a:pt x="708" y="15709"/>
                </a:lnTo>
                <a:lnTo>
                  <a:pt x="778" y="15758"/>
                </a:lnTo>
                <a:lnTo>
                  <a:pt x="849" y="15804"/>
                </a:lnTo>
                <a:lnTo>
                  <a:pt x="922" y="15846"/>
                </a:lnTo>
                <a:lnTo>
                  <a:pt x="999" y="15884"/>
                </a:lnTo>
                <a:lnTo>
                  <a:pt x="1076" y="15919"/>
                </a:lnTo>
                <a:lnTo>
                  <a:pt x="1157" y="15952"/>
                </a:lnTo>
                <a:lnTo>
                  <a:pt x="1238" y="15979"/>
                </a:lnTo>
                <a:lnTo>
                  <a:pt x="1323" y="16003"/>
                </a:lnTo>
                <a:lnTo>
                  <a:pt x="1407" y="16022"/>
                </a:lnTo>
                <a:lnTo>
                  <a:pt x="1495" y="16038"/>
                </a:lnTo>
                <a:lnTo>
                  <a:pt x="1582" y="16049"/>
                </a:lnTo>
                <a:lnTo>
                  <a:pt x="1672" y="16056"/>
                </a:lnTo>
                <a:lnTo>
                  <a:pt x="1763" y="16058"/>
                </a:lnTo>
                <a:lnTo>
                  <a:pt x="1801" y="16057"/>
                </a:lnTo>
                <a:lnTo>
                  <a:pt x="1843" y="16054"/>
                </a:lnTo>
                <a:lnTo>
                  <a:pt x="1887" y="16049"/>
                </a:lnTo>
                <a:lnTo>
                  <a:pt x="1933" y="16044"/>
                </a:lnTo>
                <a:lnTo>
                  <a:pt x="1981" y="16037"/>
                </a:lnTo>
                <a:lnTo>
                  <a:pt x="2028" y="16029"/>
                </a:lnTo>
                <a:lnTo>
                  <a:pt x="2075" y="16020"/>
                </a:lnTo>
                <a:lnTo>
                  <a:pt x="2122" y="16012"/>
                </a:lnTo>
                <a:lnTo>
                  <a:pt x="2205" y="15995"/>
                </a:lnTo>
                <a:lnTo>
                  <a:pt x="2275" y="15980"/>
                </a:lnTo>
                <a:lnTo>
                  <a:pt x="2324" y="15969"/>
                </a:lnTo>
                <a:lnTo>
                  <a:pt x="2345" y="15964"/>
                </a:lnTo>
                <a:lnTo>
                  <a:pt x="6609" y="14846"/>
                </a:lnTo>
                <a:lnTo>
                  <a:pt x="6669" y="14827"/>
                </a:lnTo>
                <a:lnTo>
                  <a:pt x="6729" y="14805"/>
                </a:lnTo>
                <a:lnTo>
                  <a:pt x="6788" y="14783"/>
                </a:lnTo>
                <a:lnTo>
                  <a:pt x="6845" y="14759"/>
                </a:lnTo>
                <a:lnTo>
                  <a:pt x="6903" y="14733"/>
                </a:lnTo>
                <a:lnTo>
                  <a:pt x="6960" y="14705"/>
                </a:lnTo>
                <a:lnTo>
                  <a:pt x="7015" y="14675"/>
                </a:lnTo>
                <a:lnTo>
                  <a:pt x="7070" y="14644"/>
                </a:lnTo>
                <a:lnTo>
                  <a:pt x="7123" y="14612"/>
                </a:lnTo>
                <a:lnTo>
                  <a:pt x="7175" y="14577"/>
                </a:lnTo>
                <a:lnTo>
                  <a:pt x="7227" y="14541"/>
                </a:lnTo>
                <a:lnTo>
                  <a:pt x="7277" y="14502"/>
                </a:lnTo>
                <a:lnTo>
                  <a:pt x="7326" y="14463"/>
                </a:lnTo>
                <a:lnTo>
                  <a:pt x="7375" y="14422"/>
                </a:lnTo>
                <a:lnTo>
                  <a:pt x="7421" y="14380"/>
                </a:lnTo>
                <a:lnTo>
                  <a:pt x="7466" y="14336"/>
                </a:lnTo>
                <a:lnTo>
                  <a:pt x="15143" y="6617"/>
                </a:lnTo>
                <a:lnTo>
                  <a:pt x="15270" y="6483"/>
                </a:lnTo>
                <a:lnTo>
                  <a:pt x="15387" y="6344"/>
                </a:lnTo>
                <a:lnTo>
                  <a:pt x="15495" y="6200"/>
                </a:lnTo>
                <a:lnTo>
                  <a:pt x="15594" y="6053"/>
                </a:lnTo>
                <a:lnTo>
                  <a:pt x="15685" y="5900"/>
                </a:lnTo>
                <a:lnTo>
                  <a:pt x="15766" y="5744"/>
                </a:lnTo>
                <a:lnTo>
                  <a:pt x="15837" y="5584"/>
                </a:lnTo>
                <a:lnTo>
                  <a:pt x="15901" y="5421"/>
                </a:lnTo>
                <a:lnTo>
                  <a:pt x="15955" y="5254"/>
                </a:lnTo>
                <a:lnTo>
                  <a:pt x="16000" y="5084"/>
                </a:lnTo>
                <a:lnTo>
                  <a:pt x="16037" y="4913"/>
                </a:lnTo>
                <a:lnTo>
                  <a:pt x="16065" y="4739"/>
                </a:lnTo>
                <a:lnTo>
                  <a:pt x="16083" y="4563"/>
                </a:lnTo>
                <a:lnTo>
                  <a:pt x="16093" y="4387"/>
                </a:lnTo>
                <a:lnTo>
                  <a:pt x="16094" y="4208"/>
                </a:lnTo>
                <a:lnTo>
                  <a:pt x="16087" y="4030"/>
                </a:lnTo>
                <a:lnTo>
                  <a:pt x="16070" y="3850"/>
                </a:lnTo>
                <a:lnTo>
                  <a:pt x="16045" y="3669"/>
                </a:lnTo>
                <a:lnTo>
                  <a:pt x="16011" y="3490"/>
                </a:lnTo>
                <a:lnTo>
                  <a:pt x="15968" y="3310"/>
                </a:lnTo>
                <a:lnTo>
                  <a:pt x="15917" y="3131"/>
                </a:lnTo>
                <a:lnTo>
                  <a:pt x="15857" y="2953"/>
                </a:lnTo>
                <a:lnTo>
                  <a:pt x="15788" y="2776"/>
                </a:lnTo>
                <a:lnTo>
                  <a:pt x="15711" y="2601"/>
                </a:lnTo>
                <a:lnTo>
                  <a:pt x="15625" y="2428"/>
                </a:lnTo>
                <a:lnTo>
                  <a:pt x="15531" y="2257"/>
                </a:lnTo>
                <a:lnTo>
                  <a:pt x="15428" y="2089"/>
                </a:lnTo>
                <a:lnTo>
                  <a:pt x="15316" y="1923"/>
                </a:lnTo>
                <a:lnTo>
                  <a:pt x="15196" y="1760"/>
                </a:lnTo>
                <a:lnTo>
                  <a:pt x="15067" y="1602"/>
                </a:lnTo>
                <a:lnTo>
                  <a:pt x="14930" y="1446"/>
                </a:lnTo>
                <a:lnTo>
                  <a:pt x="14785" y="129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34" name="Group 33"/>
          <p:cNvGrpSpPr/>
          <p:nvPr>
            <p:custDataLst>
              <p:tags r:id="rId28"/>
            </p:custDataLst>
          </p:nvPr>
        </p:nvGrpSpPr>
        <p:grpSpPr>
          <a:xfrm>
            <a:off x="7800545" y="1544553"/>
            <a:ext cx="372962" cy="372962"/>
            <a:chOff x="2005013" y="1077913"/>
            <a:chExt cx="688975" cy="688975"/>
          </a:xfrm>
          <a:solidFill>
            <a:sysClr val="window" lastClr="FFFFFF"/>
          </a:solidFill>
        </p:grpSpPr>
        <p:sp>
          <p:nvSpPr>
            <p:cNvPr id="35" name="Freeform 5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2005013" y="1077913"/>
              <a:ext cx="688975" cy="688975"/>
            </a:xfrm>
            <a:custGeom>
              <a:avLst/>
              <a:gdLst>
                <a:gd name="T0" fmla="*/ 8083 w 16058"/>
                <a:gd name="T1" fmla="*/ 10645 h 16058"/>
                <a:gd name="T2" fmla="*/ 6322 w 16058"/>
                <a:gd name="T3" fmla="*/ 9396 h 16058"/>
                <a:gd name="T4" fmla="*/ 5244 w 16058"/>
                <a:gd name="T5" fmla="*/ 7514 h 16058"/>
                <a:gd name="T6" fmla="*/ 5076 w 16058"/>
                <a:gd name="T7" fmla="*/ 5258 h 16058"/>
                <a:gd name="T8" fmla="*/ 5875 w 16058"/>
                <a:gd name="T9" fmla="*/ 3217 h 16058"/>
                <a:gd name="T10" fmla="*/ 7435 w 16058"/>
                <a:gd name="T11" fmla="*/ 1730 h 16058"/>
                <a:gd name="T12" fmla="*/ 9523 w 16058"/>
                <a:gd name="T13" fmla="*/ 1030 h 16058"/>
                <a:gd name="T14" fmla="*/ 11761 w 16058"/>
                <a:gd name="T15" fmla="*/ 1308 h 16058"/>
                <a:gd name="T16" fmla="*/ 13584 w 16058"/>
                <a:gd name="T17" fmla="*/ 2474 h 16058"/>
                <a:gd name="T18" fmla="*/ 14750 w 16058"/>
                <a:gd name="T19" fmla="*/ 4297 h 16058"/>
                <a:gd name="T20" fmla="*/ 15028 w 16058"/>
                <a:gd name="T21" fmla="*/ 6535 h 16058"/>
                <a:gd name="T22" fmla="*/ 14328 w 16058"/>
                <a:gd name="T23" fmla="*/ 8624 h 16058"/>
                <a:gd name="T24" fmla="*/ 12841 w 16058"/>
                <a:gd name="T25" fmla="*/ 10183 h 16058"/>
                <a:gd name="T26" fmla="*/ 10800 w 16058"/>
                <a:gd name="T27" fmla="*/ 10982 h 16058"/>
                <a:gd name="T28" fmla="*/ 2326 w 16058"/>
                <a:gd name="T29" fmla="*/ 14973 h 16058"/>
                <a:gd name="T30" fmla="*/ 2162 w 16058"/>
                <a:gd name="T31" fmla="*/ 15080 h 16058"/>
                <a:gd name="T32" fmla="*/ 1975 w 16058"/>
                <a:gd name="T33" fmla="*/ 15148 h 16058"/>
                <a:gd name="T34" fmla="*/ 1771 w 16058"/>
                <a:gd name="T35" fmla="*/ 15172 h 16058"/>
                <a:gd name="T36" fmla="*/ 1387 w 16058"/>
                <a:gd name="T37" fmla="*/ 15084 h 16058"/>
                <a:gd name="T38" fmla="*/ 1088 w 16058"/>
                <a:gd name="T39" fmla="*/ 14850 h 16058"/>
                <a:gd name="T40" fmla="*/ 913 w 16058"/>
                <a:gd name="T41" fmla="*/ 14508 h 16058"/>
                <a:gd name="T42" fmla="*/ 890 w 16058"/>
                <a:gd name="T43" fmla="*/ 14194 h 16058"/>
                <a:gd name="T44" fmla="*/ 935 w 16058"/>
                <a:gd name="T45" fmla="*/ 13998 h 16058"/>
                <a:gd name="T46" fmla="*/ 1021 w 16058"/>
                <a:gd name="T47" fmla="*/ 13820 h 16058"/>
                <a:gd name="T48" fmla="*/ 1142 w 16058"/>
                <a:gd name="T49" fmla="*/ 13667 h 16058"/>
                <a:gd name="T50" fmla="*/ 5408 w 16058"/>
                <a:gd name="T51" fmla="*/ 9863 h 16058"/>
                <a:gd name="T52" fmla="*/ 5742 w 16058"/>
                <a:gd name="T53" fmla="*/ 10234 h 16058"/>
                <a:gd name="T54" fmla="*/ 6106 w 16058"/>
                <a:gd name="T55" fmla="*/ 10575 h 16058"/>
                <a:gd name="T56" fmla="*/ 2407 w 16058"/>
                <a:gd name="T57" fmla="*/ 14900 h 16058"/>
                <a:gd name="T58" fmla="*/ 7693 w 16058"/>
                <a:gd name="T59" fmla="*/ 474 h 16058"/>
                <a:gd name="T60" fmla="*/ 5579 w 16058"/>
                <a:gd name="T61" fmla="*/ 1973 h 16058"/>
                <a:gd name="T62" fmla="*/ 4285 w 16058"/>
                <a:gd name="T63" fmla="*/ 4231 h 16058"/>
                <a:gd name="T64" fmla="*/ 4022 w 16058"/>
                <a:gd name="T65" fmla="*/ 6306 h 16058"/>
                <a:gd name="T66" fmla="*/ 4119 w 16058"/>
                <a:gd name="T67" fmla="*/ 7138 h 16058"/>
                <a:gd name="T68" fmla="*/ 4326 w 16058"/>
                <a:gd name="T69" fmla="*/ 7930 h 16058"/>
                <a:gd name="T70" fmla="*/ 4634 w 16058"/>
                <a:gd name="T71" fmla="*/ 8676 h 16058"/>
                <a:gd name="T72" fmla="*/ 386 w 16058"/>
                <a:gd name="T73" fmla="*/ 13185 h 16058"/>
                <a:gd name="T74" fmla="*/ 179 w 16058"/>
                <a:gd name="T75" fmla="*/ 13512 h 16058"/>
                <a:gd name="T76" fmla="*/ 46 w 16058"/>
                <a:gd name="T77" fmla="*/ 13883 h 16058"/>
                <a:gd name="T78" fmla="*/ 0 w 16058"/>
                <a:gd name="T79" fmla="*/ 14287 h 16058"/>
                <a:gd name="T80" fmla="*/ 175 w 16058"/>
                <a:gd name="T81" fmla="*/ 15054 h 16058"/>
                <a:gd name="T82" fmla="*/ 644 w 16058"/>
                <a:gd name="T83" fmla="*/ 15654 h 16058"/>
                <a:gd name="T84" fmla="*/ 1329 w 16058"/>
                <a:gd name="T85" fmla="*/ 16002 h 16058"/>
                <a:gd name="T86" fmla="*/ 1954 w 16058"/>
                <a:gd name="T87" fmla="*/ 16049 h 16058"/>
                <a:gd name="T88" fmla="*/ 2344 w 16058"/>
                <a:gd name="T89" fmla="*/ 15963 h 16058"/>
                <a:gd name="T90" fmla="*/ 2698 w 16058"/>
                <a:gd name="T91" fmla="*/ 15795 h 16058"/>
                <a:gd name="T92" fmla="*/ 3003 w 16058"/>
                <a:gd name="T93" fmla="*/ 15557 h 16058"/>
                <a:gd name="T94" fmla="*/ 7703 w 16058"/>
                <a:gd name="T95" fmla="*/ 11572 h 16058"/>
                <a:gd name="T96" fmla="*/ 8472 w 16058"/>
                <a:gd name="T97" fmla="*/ 11837 h 16058"/>
                <a:gd name="T98" fmla="*/ 9285 w 16058"/>
                <a:gd name="T99" fmla="*/ 11996 h 16058"/>
                <a:gd name="T100" fmla="*/ 10346 w 16058"/>
                <a:gd name="T101" fmla="*/ 12035 h 16058"/>
                <a:gd name="T102" fmla="*/ 12907 w 16058"/>
                <a:gd name="T103" fmla="*/ 11317 h 16058"/>
                <a:gd name="T104" fmla="*/ 14862 w 16058"/>
                <a:gd name="T105" fmla="*/ 9625 h 16058"/>
                <a:gd name="T106" fmla="*/ 15936 w 16058"/>
                <a:gd name="T107" fmla="*/ 7235 h 16058"/>
                <a:gd name="T108" fmla="*/ 15868 w 16058"/>
                <a:gd name="T109" fmla="*/ 4517 h 16058"/>
                <a:gd name="T110" fmla="*/ 14683 w 16058"/>
                <a:gd name="T111" fmla="*/ 2191 h 16058"/>
                <a:gd name="T112" fmla="*/ 12647 w 16058"/>
                <a:gd name="T113" fmla="*/ 594 h 16058"/>
                <a:gd name="T114" fmla="*/ 10036 w 16058"/>
                <a:gd name="T115" fmla="*/ 0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58" h="16058">
                  <a:moveTo>
                    <a:pt x="10036" y="11040"/>
                  </a:moveTo>
                  <a:lnTo>
                    <a:pt x="9778" y="11034"/>
                  </a:lnTo>
                  <a:lnTo>
                    <a:pt x="9523" y="11014"/>
                  </a:lnTo>
                  <a:lnTo>
                    <a:pt x="9272" y="10982"/>
                  </a:lnTo>
                  <a:lnTo>
                    <a:pt x="9025" y="10938"/>
                  </a:lnTo>
                  <a:lnTo>
                    <a:pt x="8783" y="10882"/>
                  </a:lnTo>
                  <a:lnTo>
                    <a:pt x="8544" y="10814"/>
                  </a:lnTo>
                  <a:lnTo>
                    <a:pt x="8311" y="10736"/>
                  </a:lnTo>
                  <a:lnTo>
                    <a:pt x="8083" y="10645"/>
                  </a:lnTo>
                  <a:lnTo>
                    <a:pt x="7860" y="10545"/>
                  </a:lnTo>
                  <a:lnTo>
                    <a:pt x="7645" y="10434"/>
                  </a:lnTo>
                  <a:lnTo>
                    <a:pt x="7435" y="10313"/>
                  </a:lnTo>
                  <a:lnTo>
                    <a:pt x="7231" y="10183"/>
                  </a:lnTo>
                  <a:lnTo>
                    <a:pt x="7034" y="10043"/>
                  </a:lnTo>
                  <a:lnTo>
                    <a:pt x="6845" y="9894"/>
                  </a:lnTo>
                  <a:lnTo>
                    <a:pt x="6662" y="9736"/>
                  </a:lnTo>
                  <a:lnTo>
                    <a:pt x="6488" y="9570"/>
                  </a:lnTo>
                  <a:lnTo>
                    <a:pt x="6322" y="9396"/>
                  </a:lnTo>
                  <a:lnTo>
                    <a:pt x="6164" y="9213"/>
                  </a:lnTo>
                  <a:lnTo>
                    <a:pt x="6015" y="9024"/>
                  </a:lnTo>
                  <a:lnTo>
                    <a:pt x="5875" y="8827"/>
                  </a:lnTo>
                  <a:lnTo>
                    <a:pt x="5745" y="8624"/>
                  </a:lnTo>
                  <a:lnTo>
                    <a:pt x="5624" y="8413"/>
                  </a:lnTo>
                  <a:lnTo>
                    <a:pt x="5513" y="8198"/>
                  </a:lnTo>
                  <a:lnTo>
                    <a:pt x="5413" y="7975"/>
                  </a:lnTo>
                  <a:lnTo>
                    <a:pt x="5322" y="7747"/>
                  </a:lnTo>
                  <a:lnTo>
                    <a:pt x="5244" y="7514"/>
                  </a:lnTo>
                  <a:lnTo>
                    <a:pt x="5176" y="7275"/>
                  </a:lnTo>
                  <a:lnTo>
                    <a:pt x="5120" y="7033"/>
                  </a:lnTo>
                  <a:lnTo>
                    <a:pt x="5076" y="6786"/>
                  </a:lnTo>
                  <a:lnTo>
                    <a:pt x="5044" y="6535"/>
                  </a:lnTo>
                  <a:lnTo>
                    <a:pt x="5025" y="6280"/>
                  </a:lnTo>
                  <a:lnTo>
                    <a:pt x="5018" y="6022"/>
                  </a:lnTo>
                  <a:lnTo>
                    <a:pt x="5025" y="5764"/>
                  </a:lnTo>
                  <a:lnTo>
                    <a:pt x="5044" y="5509"/>
                  </a:lnTo>
                  <a:lnTo>
                    <a:pt x="5076" y="5258"/>
                  </a:lnTo>
                  <a:lnTo>
                    <a:pt x="5120" y="5011"/>
                  </a:lnTo>
                  <a:lnTo>
                    <a:pt x="5176" y="4768"/>
                  </a:lnTo>
                  <a:lnTo>
                    <a:pt x="5244" y="4529"/>
                  </a:lnTo>
                  <a:lnTo>
                    <a:pt x="5322" y="4297"/>
                  </a:lnTo>
                  <a:lnTo>
                    <a:pt x="5413" y="4069"/>
                  </a:lnTo>
                  <a:lnTo>
                    <a:pt x="5513" y="3846"/>
                  </a:lnTo>
                  <a:lnTo>
                    <a:pt x="5624" y="3630"/>
                  </a:lnTo>
                  <a:lnTo>
                    <a:pt x="5745" y="3420"/>
                  </a:lnTo>
                  <a:lnTo>
                    <a:pt x="5875" y="3217"/>
                  </a:lnTo>
                  <a:lnTo>
                    <a:pt x="6015" y="3020"/>
                  </a:lnTo>
                  <a:lnTo>
                    <a:pt x="6164" y="2830"/>
                  </a:lnTo>
                  <a:lnTo>
                    <a:pt x="6322" y="2648"/>
                  </a:lnTo>
                  <a:lnTo>
                    <a:pt x="6488" y="2474"/>
                  </a:lnTo>
                  <a:lnTo>
                    <a:pt x="6662" y="2307"/>
                  </a:lnTo>
                  <a:lnTo>
                    <a:pt x="6845" y="2150"/>
                  </a:lnTo>
                  <a:lnTo>
                    <a:pt x="7034" y="2000"/>
                  </a:lnTo>
                  <a:lnTo>
                    <a:pt x="7231" y="1861"/>
                  </a:lnTo>
                  <a:lnTo>
                    <a:pt x="7435" y="1730"/>
                  </a:lnTo>
                  <a:lnTo>
                    <a:pt x="7645" y="1610"/>
                  </a:lnTo>
                  <a:lnTo>
                    <a:pt x="7860" y="1498"/>
                  </a:lnTo>
                  <a:lnTo>
                    <a:pt x="8083" y="1398"/>
                  </a:lnTo>
                  <a:lnTo>
                    <a:pt x="8311" y="1308"/>
                  </a:lnTo>
                  <a:lnTo>
                    <a:pt x="8544" y="1229"/>
                  </a:lnTo>
                  <a:lnTo>
                    <a:pt x="8783" y="1161"/>
                  </a:lnTo>
                  <a:lnTo>
                    <a:pt x="9025" y="1106"/>
                  </a:lnTo>
                  <a:lnTo>
                    <a:pt x="9272" y="1062"/>
                  </a:lnTo>
                  <a:lnTo>
                    <a:pt x="9523" y="1030"/>
                  </a:lnTo>
                  <a:lnTo>
                    <a:pt x="9778" y="1010"/>
                  </a:lnTo>
                  <a:lnTo>
                    <a:pt x="10036" y="1004"/>
                  </a:lnTo>
                  <a:lnTo>
                    <a:pt x="10294" y="1010"/>
                  </a:lnTo>
                  <a:lnTo>
                    <a:pt x="10549" y="1030"/>
                  </a:lnTo>
                  <a:lnTo>
                    <a:pt x="10800" y="1062"/>
                  </a:lnTo>
                  <a:lnTo>
                    <a:pt x="11048" y="1106"/>
                  </a:lnTo>
                  <a:lnTo>
                    <a:pt x="11291" y="1161"/>
                  </a:lnTo>
                  <a:lnTo>
                    <a:pt x="11529" y="1229"/>
                  </a:lnTo>
                  <a:lnTo>
                    <a:pt x="11761" y="1308"/>
                  </a:lnTo>
                  <a:lnTo>
                    <a:pt x="11989" y="1398"/>
                  </a:lnTo>
                  <a:lnTo>
                    <a:pt x="12212" y="1498"/>
                  </a:lnTo>
                  <a:lnTo>
                    <a:pt x="12428" y="1610"/>
                  </a:lnTo>
                  <a:lnTo>
                    <a:pt x="12639" y="1730"/>
                  </a:lnTo>
                  <a:lnTo>
                    <a:pt x="12841" y="1861"/>
                  </a:lnTo>
                  <a:lnTo>
                    <a:pt x="13038" y="2000"/>
                  </a:lnTo>
                  <a:lnTo>
                    <a:pt x="13228" y="2150"/>
                  </a:lnTo>
                  <a:lnTo>
                    <a:pt x="13410" y="2307"/>
                  </a:lnTo>
                  <a:lnTo>
                    <a:pt x="13584" y="2474"/>
                  </a:lnTo>
                  <a:lnTo>
                    <a:pt x="13751" y="2648"/>
                  </a:lnTo>
                  <a:lnTo>
                    <a:pt x="13908" y="2830"/>
                  </a:lnTo>
                  <a:lnTo>
                    <a:pt x="14058" y="3020"/>
                  </a:lnTo>
                  <a:lnTo>
                    <a:pt x="14197" y="3217"/>
                  </a:lnTo>
                  <a:lnTo>
                    <a:pt x="14328" y="3420"/>
                  </a:lnTo>
                  <a:lnTo>
                    <a:pt x="14448" y="3630"/>
                  </a:lnTo>
                  <a:lnTo>
                    <a:pt x="14560" y="3846"/>
                  </a:lnTo>
                  <a:lnTo>
                    <a:pt x="14660" y="4069"/>
                  </a:lnTo>
                  <a:lnTo>
                    <a:pt x="14750" y="4297"/>
                  </a:lnTo>
                  <a:lnTo>
                    <a:pt x="14829" y="4529"/>
                  </a:lnTo>
                  <a:lnTo>
                    <a:pt x="14897" y="4768"/>
                  </a:lnTo>
                  <a:lnTo>
                    <a:pt x="14952" y="5011"/>
                  </a:lnTo>
                  <a:lnTo>
                    <a:pt x="14996" y="5258"/>
                  </a:lnTo>
                  <a:lnTo>
                    <a:pt x="15028" y="5509"/>
                  </a:lnTo>
                  <a:lnTo>
                    <a:pt x="15048" y="5764"/>
                  </a:lnTo>
                  <a:lnTo>
                    <a:pt x="15054" y="6022"/>
                  </a:lnTo>
                  <a:lnTo>
                    <a:pt x="15048" y="6280"/>
                  </a:lnTo>
                  <a:lnTo>
                    <a:pt x="15028" y="6535"/>
                  </a:lnTo>
                  <a:lnTo>
                    <a:pt x="14996" y="6786"/>
                  </a:lnTo>
                  <a:lnTo>
                    <a:pt x="14952" y="7033"/>
                  </a:lnTo>
                  <a:lnTo>
                    <a:pt x="14897" y="7275"/>
                  </a:lnTo>
                  <a:lnTo>
                    <a:pt x="14829" y="7514"/>
                  </a:lnTo>
                  <a:lnTo>
                    <a:pt x="14750" y="7747"/>
                  </a:lnTo>
                  <a:lnTo>
                    <a:pt x="14660" y="7975"/>
                  </a:lnTo>
                  <a:lnTo>
                    <a:pt x="14560" y="8198"/>
                  </a:lnTo>
                  <a:lnTo>
                    <a:pt x="14448" y="8413"/>
                  </a:lnTo>
                  <a:lnTo>
                    <a:pt x="14328" y="8624"/>
                  </a:lnTo>
                  <a:lnTo>
                    <a:pt x="14197" y="8827"/>
                  </a:lnTo>
                  <a:lnTo>
                    <a:pt x="14058" y="9024"/>
                  </a:lnTo>
                  <a:lnTo>
                    <a:pt x="13908" y="9213"/>
                  </a:lnTo>
                  <a:lnTo>
                    <a:pt x="13751" y="9396"/>
                  </a:lnTo>
                  <a:lnTo>
                    <a:pt x="13584" y="9570"/>
                  </a:lnTo>
                  <a:lnTo>
                    <a:pt x="13410" y="9736"/>
                  </a:lnTo>
                  <a:lnTo>
                    <a:pt x="13228" y="9894"/>
                  </a:lnTo>
                  <a:lnTo>
                    <a:pt x="13038" y="10043"/>
                  </a:lnTo>
                  <a:lnTo>
                    <a:pt x="12841" y="10183"/>
                  </a:lnTo>
                  <a:lnTo>
                    <a:pt x="12639" y="10313"/>
                  </a:lnTo>
                  <a:lnTo>
                    <a:pt x="12428" y="10434"/>
                  </a:lnTo>
                  <a:lnTo>
                    <a:pt x="12212" y="10545"/>
                  </a:lnTo>
                  <a:lnTo>
                    <a:pt x="11989" y="10645"/>
                  </a:lnTo>
                  <a:lnTo>
                    <a:pt x="11761" y="10736"/>
                  </a:lnTo>
                  <a:lnTo>
                    <a:pt x="11529" y="10814"/>
                  </a:lnTo>
                  <a:lnTo>
                    <a:pt x="11291" y="10882"/>
                  </a:lnTo>
                  <a:lnTo>
                    <a:pt x="11048" y="10938"/>
                  </a:lnTo>
                  <a:lnTo>
                    <a:pt x="10800" y="10982"/>
                  </a:lnTo>
                  <a:lnTo>
                    <a:pt x="10549" y="11014"/>
                  </a:lnTo>
                  <a:lnTo>
                    <a:pt x="10294" y="11034"/>
                  </a:lnTo>
                  <a:lnTo>
                    <a:pt x="10036" y="11040"/>
                  </a:lnTo>
                  <a:close/>
                  <a:moveTo>
                    <a:pt x="2407" y="14900"/>
                  </a:moveTo>
                  <a:lnTo>
                    <a:pt x="2391" y="14915"/>
                  </a:lnTo>
                  <a:lnTo>
                    <a:pt x="2376" y="14930"/>
                  </a:lnTo>
                  <a:lnTo>
                    <a:pt x="2360" y="14945"/>
                  </a:lnTo>
                  <a:lnTo>
                    <a:pt x="2342" y="14959"/>
                  </a:lnTo>
                  <a:lnTo>
                    <a:pt x="2326" y="14973"/>
                  </a:lnTo>
                  <a:lnTo>
                    <a:pt x="2309" y="14987"/>
                  </a:lnTo>
                  <a:lnTo>
                    <a:pt x="2291" y="15000"/>
                  </a:lnTo>
                  <a:lnTo>
                    <a:pt x="2274" y="15013"/>
                  </a:lnTo>
                  <a:lnTo>
                    <a:pt x="2256" y="15025"/>
                  </a:lnTo>
                  <a:lnTo>
                    <a:pt x="2238" y="15037"/>
                  </a:lnTo>
                  <a:lnTo>
                    <a:pt x="2219" y="15048"/>
                  </a:lnTo>
                  <a:lnTo>
                    <a:pt x="2200" y="15059"/>
                  </a:lnTo>
                  <a:lnTo>
                    <a:pt x="2181" y="15069"/>
                  </a:lnTo>
                  <a:lnTo>
                    <a:pt x="2162" y="15080"/>
                  </a:lnTo>
                  <a:lnTo>
                    <a:pt x="2142" y="15090"/>
                  </a:lnTo>
                  <a:lnTo>
                    <a:pt x="2122" y="15099"/>
                  </a:lnTo>
                  <a:lnTo>
                    <a:pt x="2102" y="15108"/>
                  </a:lnTo>
                  <a:lnTo>
                    <a:pt x="2081" y="15116"/>
                  </a:lnTo>
                  <a:lnTo>
                    <a:pt x="2060" y="15123"/>
                  </a:lnTo>
                  <a:lnTo>
                    <a:pt x="2039" y="15130"/>
                  </a:lnTo>
                  <a:lnTo>
                    <a:pt x="2018" y="15137"/>
                  </a:lnTo>
                  <a:lnTo>
                    <a:pt x="1996" y="15143"/>
                  </a:lnTo>
                  <a:lnTo>
                    <a:pt x="1975" y="15148"/>
                  </a:lnTo>
                  <a:lnTo>
                    <a:pt x="1953" y="15153"/>
                  </a:lnTo>
                  <a:lnTo>
                    <a:pt x="1931" y="15158"/>
                  </a:lnTo>
                  <a:lnTo>
                    <a:pt x="1909" y="15162"/>
                  </a:lnTo>
                  <a:lnTo>
                    <a:pt x="1886" y="15165"/>
                  </a:lnTo>
                  <a:lnTo>
                    <a:pt x="1864" y="15168"/>
                  </a:lnTo>
                  <a:lnTo>
                    <a:pt x="1841" y="15170"/>
                  </a:lnTo>
                  <a:lnTo>
                    <a:pt x="1818" y="15171"/>
                  </a:lnTo>
                  <a:lnTo>
                    <a:pt x="1794" y="15172"/>
                  </a:lnTo>
                  <a:lnTo>
                    <a:pt x="1771" y="15172"/>
                  </a:lnTo>
                  <a:lnTo>
                    <a:pt x="1725" y="15171"/>
                  </a:lnTo>
                  <a:lnTo>
                    <a:pt x="1680" y="15168"/>
                  </a:lnTo>
                  <a:lnTo>
                    <a:pt x="1636" y="15162"/>
                  </a:lnTo>
                  <a:lnTo>
                    <a:pt x="1593" y="15154"/>
                  </a:lnTo>
                  <a:lnTo>
                    <a:pt x="1550" y="15145"/>
                  </a:lnTo>
                  <a:lnTo>
                    <a:pt x="1507" y="15133"/>
                  </a:lnTo>
                  <a:lnTo>
                    <a:pt x="1466" y="15119"/>
                  </a:lnTo>
                  <a:lnTo>
                    <a:pt x="1426" y="15103"/>
                  </a:lnTo>
                  <a:lnTo>
                    <a:pt x="1387" y="15084"/>
                  </a:lnTo>
                  <a:lnTo>
                    <a:pt x="1349" y="15065"/>
                  </a:lnTo>
                  <a:lnTo>
                    <a:pt x="1312" y="15044"/>
                  </a:lnTo>
                  <a:lnTo>
                    <a:pt x="1276" y="15021"/>
                  </a:lnTo>
                  <a:lnTo>
                    <a:pt x="1241" y="14996"/>
                  </a:lnTo>
                  <a:lnTo>
                    <a:pt x="1208" y="14970"/>
                  </a:lnTo>
                  <a:lnTo>
                    <a:pt x="1176" y="14942"/>
                  </a:lnTo>
                  <a:lnTo>
                    <a:pt x="1145" y="14913"/>
                  </a:lnTo>
                  <a:lnTo>
                    <a:pt x="1116" y="14882"/>
                  </a:lnTo>
                  <a:lnTo>
                    <a:pt x="1088" y="14850"/>
                  </a:lnTo>
                  <a:lnTo>
                    <a:pt x="1062" y="14817"/>
                  </a:lnTo>
                  <a:lnTo>
                    <a:pt x="1037" y="14782"/>
                  </a:lnTo>
                  <a:lnTo>
                    <a:pt x="1014" y="14746"/>
                  </a:lnTo>
                  <a:lnTo>
                    <a:pt x="993" y="14709"/>
                  </a:lnTo>
                  <a:lnTo>
                    <a:pt x="974" y="14671"/>
                  </a:lnTo>
                  <a:lnTo>
                    <a:pt x="955" y="14632"/>
                  </a:lnTo>
                  <a:lnTo>
                    <a:pt x="939" y="14592"/>
                  </a:lnTo>
                  <a:lnTo>
                    <a:pt x="925" y="14551"/>
                  </a:lnTo>
                  <a:lnTo>
                    <a:pt x="913" y="14508"/>
                  </a:lnTo>
                  <a:lnTo>
                    <a:pt x="903" y="14465"/>
                  </a:lnTo>
                  <a:lnTo>
                    <a:pt x="896" y="14422"/>
                  </a:lnTo>
                  <a:lnTo>
                    <a:pt x="890" y="14378"/>
                  </a:lnTo>
                  <a:lnTo>
                    <a:pt x="887" y="14333"/>
                  </a:lnTo>
                  <a:lnTo>
                    <a:pt x="886" y="14287"/>
                  </a:lnTo>
                  <a:lnTo>
                    <a:pt x="886" y="14264"/>
                  </a:lnTo>
                  <a:lnTo>
                    <a:pt x="887" y="14240"/>
                  </a:lnTo>
                  <a:lnTo>
                    <a:pt x="888" y="14217"/>
                  </a:lnTo>
                  <a:lnTo>
                    <a:pt x="890" y="14194"/>
                  </a:lnTo>
                  <a:lnTo>
                    <a:pt x="893" y="14172"/>
                  </a:lnTo>
                  <a:lnTo>
                    <a:pt x="896" y="14149"/>
                  </a:lnTo>
                  <a:lnTo>
                    <a:pt x="900" y="14127"/>
                  </a:lnTo>
                  <a:lnTo>
                    <a:pt x="905" y="14105"/>
                  </a:lnTo>
                  <a:lnTo>
                    <a:pt x="910" y="14083"/>
                  </a:lnTo>
                  <a:lnTo>
                    <a:pt x="915" y="14062"/>
                  </a:lnTo>
                  <a:lnTo>
                    <a:pt x="921" y="14040"/>
                  </a:lnTo>
                  <a:lnTo>
                    <a:pt x="928" y="14019"/>
                  </a:lnTo>
                  <a:lnTo>
                    <a:pt x="935" y="13998"/>
                  </a:lnTo>
                  <a:lnTo>
                    <a:pt x="942" y="13977"/>
                  </a:lnTo>
                  <a:lnTo>
                    <a:pt x="950" y="13956"/>
                  </a:lnTo>
                  <a:lnTo>
                    <a:pt x="959" y="13936"/>
                  </a:lnTo>
                  <a:lnTo>
                    <a:pt x="968" y="13916"/>
                  </a:lnTo>
                  <a:lnTo>
                    <a:pt x="978" y="13896"/>
                  </a:lnTo>
                  <a:lnTo>
                    <a:pt x="988" y="13877"/>
                  </a:lnTo>
                  <a:lnTo>
                    <a:pt x="999" y="13858"/>
                  </a:lnTo>
                  <a:lnTo>
                    <a:pt x="1010" y="13839"/>
                  </a:lnTo>
                  <a:lnTo>
                    <a:pt x="1021" y="13820"/>
                  </a:lnTo>
                  <a:lnTo>
                    <a:pt x="1033" y="13802"/>
                  </a:lnTo>
                  <a:lnTo>
                    <a:pt x="1045" y="13784"/>
                  </a:lnTo>
                  <a:lnTo>
                    <a:pt x="1058" y="13767"/>
                  </a:lnTo>
                  <a:lnTo>
                    <a:pt x="1071" y="13749"/>
                  </a:lnTo>
                  <a:lnTo>
                    <a:pt x="1085" y="13732"/>
                  </a:lnTo>
                  <a:lnTo>
                    <a:pt x="1099" y="13716"/>
                  </a:lnTo>
                  <a:lnTo>
                    <a:pt x="1113" y="13698"/>
                  </a:lnTo>
                  <a:lnTo>
                    <a:pt x="1127" y="13682"/>
                  </a:lnTo>
                  <a:lnTo>
                    <a:pt x="1142" y="13667"/>
                  </a:lnTo>
                  <a:lnTo>
                    <a:pt x="1158" y="13651"/>
                  </a:lnTo>
                  <a:lnTo>
                    <a:pt x="1154" y="13647"/>
                  </a:lnTo>
                  <a:lnTo>
                    <a:pt x="5202" y="9601"/>
                  </a:lnTo>
                  <a:lnTo>
                    <a:pt x="5235" y="9645"/>
                  </a:lnTo>
                  <a:lnTo>
                    <a:pt x="5268" y="9689"/>
                  </a:lnTo>
                  <a:lnTo>
                    <a:pt x="5302" y="9733"/>
                  </a:lnTo>
                  <a:lnTo>
                    <a:pt x="5337" y="9776"/>
                  </a:lnTo>
                  <a:lnTo>
                    <a:pt x="5372" y="9819"/>
                  </a:lnTo>
                  <a:lnTo>
                    <a:pt x="5408" y="9863"/>
                  </a:lnTo>
                  <a:lnTo>
                    <a:pt x="5443" y="9906"/>
                  </a:lnTo>
                  <a:lnTo>
                    <a:pt x="5479" y="9948"/>
                  </a:lnTo>
                  <a:lnTo>
                    <a:pt x="5516" y="9989"/>
                  </a:lnTo>
                  <a:lnTo>
                    <a:pt x="5552" y="10031"/>
                  </a:lnTo>
                  <a:lnTo>
                    <a:pt x="5589" y="10072"/>
                  </a:lnTo>
                  <a:lnTo>
                    <a:pt x="5627" y="10114"/>
                  </a:lnTo>
                  <a:lnTo>
                    <a:pt x="5665" y="10154"/>
                  </a:lnTo>
                  <a:lnTo>
                    <a:pt x="5704" y="10194"/>
                  </a:lnTo>
                  <a:lnTo>
                    <a:pt x="5742" y="10234"/>
                  </a:lnTo>
                  <a:lnTo>
                    <a:pt x="5781" y="10273"/>
                  </a:lnTo>
                  <a:lnTo>
                    <a:pt x="5820" y="10312"/>
                  </a:lnTo>
                  <a:lnTo>
                    <a:pt x="5860" y="10350"/>
                  </a:lnTo>
                  <a:lnTo>
                    <a:pt x="5900" y="10390"/>
                  </a:lnTo>
                  <a:lnTo>
                    <a:pt x="5940" y="10427"/>
                  </a:lnTo>
                  <a:lnTo>
                    <a:pt x="5982" y="10465"/>
                  </a:lnTo>
                  <a:lnTo>
                    <a:pt x="6023" y="10502"/>
                  </a:lnTo>
                  <a:lnTo>
                    <a:pt x="6064" y="10539"/>
                  </a:lnTo>
                  <a:lnTo>
                    <a:pt x="6106" y="10575"/>
                  </a:lnTo>
                  <a:lnTo>
                    <a:pt x="6148" y="10611"/>
                  </a:lnTo>
                  <a:lnTo>
                    <a:pt x="6190" y="10647"/>
                  </a:lnTo>
                  <a:lnTo>
                    <a:pt x="6234" y="10683"/>
                  </a:lnTo>
                  <a:lnTo>
                    <a:pt x="6277" y="10718"/>
                  </a:lnTo>
                  <a:lnTo>
                    <a:pt x="6320" y="10752"/>
                  </a:lnTo>
                  <a:lnTo>
                    <a:pt x="6364" y="10786"/>
                  </a:lnTo>
                  <a:lnTo>
                    <a:pt x="6408" y="10820"/>
                  </a:lnTo>
                  <a:lnTo>
                    <a:pt x="6453" y="10854"/>
                  </a:lnTo>
                  <a:lnTo>
                    <a:pt x="2407" y="14900"/>
                  </a:lnTo>
                  <a:close/>
                  <a:moveTo>
                    <a:pt x="10036" y="0"/>
                  </a:moveTo>
                  <a:lnTo>
                    <a:pt x="9726" y="8"/>
                  </a:lnTo>
                  <a:lnTo>
                    <a:pt x="9421" y="31"/>
                  </a:lnTo>
                  <a:lnTo>
                    <a:pt x="9119" y="69"/>
                  </a:lnTo>
                  <a:lnTo>
                    <a:pt x="8823" y="122"/>
                  </a:lnTo>
                  <a:lnTo>
                    <a:pt x="8532" y="190"/>
                  </a:lnTo>
                  <a:lnTo>
                    <a:pt x="8246" y="271"/>
                  </a:lnTo>
                  <a:lnTo>
                    <a:pt x="7966" y="365"/>
                  </a:lnTo>
                  <a:lnTo>
                    <a:pt x="7693" y="474"/>
                  </a:lnTo>
                  <a:lnTo>
                    <a:pt x="7426" y="594"/>
                  </a:lnTo>
                  <a:lnTo>
                    <a:pt x="7166" y="727"/>
                  </a:lnTo>
                  <a:lnTo>
                    <a:pt x="6914" y="872"/>
                  </a:lnTo>
                  <a:lnTo>
                    <a:pt x="6669" y="1029"/>
                  </a:lnTo>
                  <a:lnTo>
                    <a:pt x="6433" y="1196"/>
                  </a:lnTo>
                  <a:lnTo>
                    <a:pt x="6206" y="1375"/>
                  </a:lnTo>
                  <a:lnTo>
                    <a:pt x="5988" y="1565"/>
                  </a:lnTo>
                  <a:lnTo>
                    <a:pt x="5778" y="1763"/>
                  </a:lnTo>
                  <a:lnTo>
                    <a:pt x="5579" y="1973"/>
                  </a:lnTo>
                  <a:lnTo>
                    <a:pt x="5389" y="2191"/>
                  </a:lnTo>
                  <a:lnTo>
                    <a:pt x="5211" y="2419"/>
                  </a:lnTo>
                  <a:lnTo>
                    <a:pt x="5043" y="2655"/>
                  </a:lnTo>
                  <a:lnTo>
                    <a:pt x="4887" y="2899"/>
                  </a:lnTo>
                  <a:lnTo>
                    <a:pt x="4741" y="3151"/>
                  </a:lnTo>
                  <a:lnTo>
                    <a:pt x="4609" y="3411"/>
                  </a:lnTo>
                  <a:lnTo>
                    <a:pt x="4488" y="3678"/>
                  </a:lnTo>
                  <a:lnTo>
                    <a:pt x="4380" y="3951"/>
                  </a:lnTo>
                  <a:lnTo>
                    <a:pt x="4285" y="4231"/>
                  </a:lnTo>
                  <a:lnTo>
                    <a:pt x="4204" y="4517"/>
                  </a:lnTo>
                  <a:lnTo>
                    <a:pt x="4137" y="4808"/>
                  </a:lnTo>
                  <a:lnTo>
                    <a:pt x="4084" y="5104"/>
                  </a:lnTo>
                  <a:lnTo>
                    <a:pt x="4046" y="5407"/>
                  </a:lnTo>
                  <a:lnTo>
                    <a:pt x="4023" y="5712"/>
                  </a:lnTo>
                  <a:lnTo>
                    <a:pt x="4015" y="6022"/>
                  </a:lnTo>
                  <a:lnTo>
                    <a:pt x="4016" y="6117"/>
                  </a:lnTo>
                  <a:lnTo>
                    <a:pt x="4018" y="6211"/>
                  </a:lnTo>
                  <a:lnTo>
                    <a:pt x="4022" y="6306"/>
                  </a:lnTo>
                  <a:lnTo>
                    <a:pt x="4027" y="6400"/>
                  </a:lnTo>
                  <a:lnTo>
                    <a:pt x="4033" y="6493"/>
                  </a:lnTo>
                  <a:lnTo>
                    <a:pt x="4041" y="6587"/>
                  </a:lnTo>
                  <a:lnTo>
                    <a:pt x="4051" y="6680"/>
                  </a:lnTo>
                  <a:lnTo>
                    <a:pt x="4062" y="6772"/>
                  </a:lnTo>
                  <a:lnTo>
                    <a:pt x="4074" y="6864"/>
                  </a:lnTo>
                  <a:lnTo>
                    <a:pt x="4087" y="6956"/>
                  </a:lnTo>
                  <a:lnTo>
                    <a:pt x="4102" y="7046"/>
                  </a:lnTo>
                  <a:lnTo>
                    <a:pt x="4119" y="7138"/>
                  </a:lnTo>
                  <a:lnTo>
                    <a:pt x="4136" y="7227"/>
                  </a:lnTo>
                  <a:lnTo>
                    <a:pt x="4155" y="7317"/>
                  </a:lnTo>
                  <a:lnTo>
                    <a:pt x="4176" y="7406"/>
                  </a:lnTo>
                  <a:lnTo>
                    <a:pt x="4197" y="7495"/>
                  </a:lnTo>
                  <a:lnTo>
                    <a:pt x="4220" y="7583"/>
                  </a:lnTo>
                  <a:lnTo>
                    <a:pt x="4244" y="7671"/>
                  </a:lnTo>
                  <a:lnTo>
                    <a:pt x="4270" y="7758"/>
                  </a:lnTo>
                  <a:lnTo>
                    <a:pt x="4298" y="7844"/>
                  </a:lnTo>
                  <a:lnTo>
                    <a:pt x="4326" y="7930"/>
                  </a:lnTo>
                  <a:lnTo>
                    <a:pt x="4355" y="8015"/>
                  </a:lnTo>
                  <a:lnTo>
                    <a:pt x="4386" y="8100"/>
                  </a:lnTo>
                  <a:lnTo>
                    <a:pt x="4417" y="8185"/>
                  </a:lnTo>
                  <a:lnTo>
                    <a:pt x="4450" y="8268"/>
                  </a:lnTo>
                  <a:lnTo>
                    <a:pt x="4484" y="8351"/>
                  </a:lnTo>
                  <a:lnTo>
                    <a:pt x="4520" y="8433"/>
                  </a:lnTo>
                  <a:lnTo>
                    <a:pt x="4556" y="8515"/>
                  </a:lnTo>
                  <a:lnTo>
                    <a:pt x="4595" y="8596"/>
                  </a:lnTo>
                  <a:lnTo>
                    <a:pt x="4634" y="8676"/>
                  </a:lnTo>
                  <a:lnTo>
                    <a:pt x="4673" y="8757"/>
                  </a:lnTo>
                  <a:lnTo>
                    <a:pt x="4715" y="8835"/>
                  </a:lnTo>
                  <a:lnTo>
                    <a:pt x="528" y="13021"/>
                  </a:lnTo>
                  <a:lnTo>
                    <a:pt x="531" y="13025"/>
                  </a:lnTo>
                  <a:lnTo>
                    <a:pt x="501" y="13055"/>
                  </a:lnTo>
                  <a:lnTo>
                    <a:pt x="471" y="13086"/>
                  </a:lnTo>
                  <a:lnTo>
                    <a:pt x="443" y="13118"/>
                  </a:lnTo>
                  <a:lnTo>
                    <a:pt x="414" y="13152"/>
                  </a:lnTo>
                  <a:lnTo>
                    <a:pt x="386" y="13185"/>
                  </a:lnTo>
                  <a:lnTo>
                    <a:pt x="360" y="13219"/>
                  </a:lnTo>
                  <a:lnTo>
                    <a:pt x="335" y="13253"/>
                  </a:lnTo>
                  <a:lnTo>
                    <a:pt x="310" y="13288"/>
                  </a:lnTo>
                  <a:lnTo>
                    <a:pt x="286" y="13324"/>
                  </a:lnTo>
                  <a:lnTo>
                    <a:pt x="263" y="13360"/>
                  </a:lnTo>
                  <a:lnTo>
                    <a:pt x="241" y="13397"/>
                  </a:lnTo>
                  <a:lnTo>
                    <a:pt x="219" y="13436"/>
                  </a:lnTo>
                  <a:lnTo>
                    <a:pt x="199" y="13474"/>
                  </a:lnTo>
                  <a:lnTo>
                    <a:pt x="179" y="13512"/>
                  </a:lnTo>
                  <a:lnTo>
                    <a:pt x="161" y="13551"/>
                  </a:lnTo>
                  <a:lnTo>
                    <a:pt x="143" y="13591"/>
                  </a:lnTo>
                  <a:lnTo>
                    <a:pt x="126" y="13631"/>
                  </a:lnTo>
                  <a:lnTo>
                    <a:pt x="110" y="13672"/>
                  </a:lnTo>
                  <a:lnTo>
                    <a:pt x="95" y="13714"/>
                  </a:lnTo>
                  <a:lnTo>
                    <a:pt x="81" y="13755"/>
                  </a:lnTo>
                  <a:lnTo>
                    <a:pt x="69" y="13797"/>
                  </a:lnTo>
                  <a:lnTo>
                    <a:pt x="57" y="13840"/>
                  </a:lnTo>
                  <a:lnTo>
                    <a:pt x="46" y="13883"/>
                  </a:lnTo>
                  <a:lnTo>
                    <a:pt x="37" y="13926"/>
                  </a:lnTo>
                  <a:lnTo>
                    <a:pt x="28" y="13970"/>
                  </a:lnTo>
                  <a:lnTo>
                    <a:pt x="21" y="14015"/>
                  </a:lnTo>
                  <a:lnTo>
                    <a:pt x="15" y="14059"/>
                  </a:lnTo>
                  <a:lnTo>
                    <a:pt x="9" y="14104"/>
                  </a:lnTo>
                  <a:lnTo>
                    <a:pt x="5" y="14149"/>
                  </a:lnTo>
                  <a:lnTo>
                    <a:pt x="2" y="14195"/>
                  </a:lnTo>
                  <a:lnTo>
                    <a:pt x="1" y="14240"/>
                  </a:lnTo>
                  <a:lnTo>
                    <a:pt x="0" y="14287"/>
                  </a:lnTo>
                  <a:lnTo>
                    <a:pt x="2" y="14378"/>
                  </a:lnTo>
                  <a:lnTo>
                    <a:pt x="9" y="14468"/>
                  </a:lnTo>
                  <a:lnTo>
                    <a:pt x="20" y="14557"/>
                  </a:lnTo>
                  <a:lnTo>
                    <a:pt x="36" y="14644"/>
                  </a:lnTo>
                  <a:lnTo>
                    <a:pt x="56" y="14729"/>
                  </a:lnTo>
                  <a:lnTo>
                    <a:pt x="79" y="14814"/>
                  </a:lnTo>
                  <a:lnTo>
                    <a:pt x="107" y="14896"/>
                  </a:lnTo>
                  <a:lnTo>
                    <a:pt x="140" y="14976"/>
                  </a:lnTo>
                  <a:lnTo>
                    <a:pt x="175" y="15054"/>
                  </a:lnTo>
                  <a:lnTo>
                    <a:pt x="214" y="15132"/>
                  </a:lnTo>
                  <a:lnTo>
                    <a:pt x="256" y="15205"/>
                  </a:lnTo>
                  <a:lnTo>
                    <a:pt x="302" y="15277"/>
                  </a:lnTo>
                  <a:lnTo>
                    <a:pt x="352" y="15346"/>
                  </a:lnTo>
                  <a:lnTo>
                    <a:pt x="404" y="15414"/>
                  </a:lnTo>
                  <a:lnTo>
                    <a:pt x="460" y="15478"/>
                  </a:lnTo>
                  <a:lnTo>
                    <a:pt x="519" y="15539"/>
                  </a:lnTo>
                  <a:lnTo>
                    <a:pt x="580" y="15598"/>
                  </a:lnTo>
                  <a:lnTo>
                    <a:pt x="644" y="15654"/>
                  </a:lnTo>
                  <a:lnTo>
                    <a:pt x="712" y="15706"/>
                  </a:lnTo>
                  <a:lnTo>
                    <a:pt x="781" y="15756"/>
                  </a:lnTo>
                  <a:lnTo>
                    <a:pt x="853" y="15801"/>
                  </a:lnTo>
                  <a:lnTo>
                    <a:pt x="926" y="15844"/>
                  </a:lnTo>
                  <a:lnTo>
                    <a:pt x="1004" y="15883"/>
                  </a:lnTo>
                  <a:lnTo>
                    <a:pt x="1082" y="15918"/>
                  </a:lnTo>
                  <a:lnTo>
                    <a:pt x="1162" y="15951"/>
                  </a:lnTo>
                  <a:lnTo>
                    <a:pt x="1244" y="15979"/>
                  </a:lnTo>
                  <a:lnTo>
                    <a:pt x="1329" y="16002"/>
                  </a:lnTo>
                  <a:lnTo>
                    <a:pt x="1414" y="16022"/>
                  </a:lnTo>
                  <a:lnTo>
                    <a:pt x="1501" y="16038"/>
                  </a:lnTo>
                  <a:lnTo>
                    <a:pt x="1590" y="16049"/>
                  </a:lnTo>
                  <a:lnTo>
                    <a:pt x="1680" y="16056"/>
                  </a:lnTo>
                  <a:lnTo>
                    <a:pt x="1771" y="16058"/>
                  </a:lnTo>
                  <a:lnTo>
                    <a:pt x="1818" y="16057"/>
                  </a:lnTo>
                  <a:lnTo>
                    <a:pt x="1863" y="16056"/>
                  </a:lnTo>
                  <a:lnTo>
                    <a:pt x="1909" y="16053"/>
                  </a:lnTo>
                  <a:lnTo>
                    <a:pt x="1954" y="16049"/>
                  </a:lnTo>
                  <a:lnTo>
                    <a:pt x="1999" y="16043"/>
                  </a:lnTo>
                  <a:lnTo>
                    <a:pt x="2043" y="16037"/>
                  </a:lnTo>
                  <a:lnTo>
                    <a:pt x="2088" y="16030"/>
                  </a:lnTo>
                  <a:lnTo>
                    <a:pt x="2132" y="16021"/>
                  </a:lnTo>
                  <a:lnTo>
                    <a:pt x="2175" y="16012"/>
                  </a:lnTo>
                  <a:lnTo>
                    <a:pt x="2218" y="16001"/>
                  </a:lnTo>
                  <a:lnTo>
                    <a:pt x="2261" y="15989"/>
                  </a:lnTo>
                  <a:lnTo>
                    <a:pt x="2302" y="15977"/>
                  </a:lnTo>
                  <a:lnTo>
                    <a:pt x="2344" y="15963"/>
                  </a:lnTo>
                  <a:lnTo>
                    <a:pt x="2386" y="15948"/>
                  </a:lnTo>
                  <a:lnTo>
                    <a:pt x="2427" y="15932"/>
                  </a:lnTo>
                  <a:lnTo>
                    <a:pt x="2467" y="15915"/>
                  </a:lnTo>
                  <a:lnTo>
                    <a:pt x="2507" y="15897"/>
                  </a:lnTo>
                  <a:lnTo>
                    <a:pt x="2546" y="15878"/>
                  </a:lnTo>
                  <a:lnTo>
                    <a:pt x="2584" y="15859"/>
                  </a:lnTo>
                  <a:lnTo>
                    <a:pt x="2622" y="15839"/>
                  </a:lnTo>
                  <a:lnTo>
                    <a:pt x="2661" y="15817"/>
                  </a:lnTo>
                  <a:lnTo>
                    <a:pt x="2698" y="15795"/>
                  </a:lnTo>
                  <a:lnTo>
                    <a:pt x="2734" y="15772"/>
                  </a:lnTo>
                  <a:lnTo>
                    <a:pt x="2770" y="15748"/>
                  </a:lnTo>
                  <a:lnTo>
                    <a:pt x="2805" y="15723"/>
                  </a:lnTo>
                  <a:lnTo>
                    <a:pt x="2839" y="15698"/>
                  </a:lnTo>
                  <a:lnTo>
                    <a:pt x="2873" y="15671"/>
                  </a:lnTo>
                  <a:lnTo>
                    <a:pt x="2906" y="15644"/>
                  </a:lnTo>
                  <a:lnTo>
                    <a:pt x="2940" y="15615"/>
                  </a:lnTo>
                  <a:lnTo>
                    <a:pt x="2971" y="15587"/>
                  </a:lnTo>
                  <a:lnTo>
                    <a:pt x="3003" y="15557"/>
                  </a:lnTo>
                  <a:lnTo>
                    <a:pt x="3033" y="15527"/>
                  </a:lnTo>
                  <a:lnTo>
                    <a:pt x="3032" y="15526"/>
                  </a:lnTo>
                  <a:lnTo>
                    <a:pt x="7217" y="11342"/>
                  </a:lnTo>
                  <a:lnTo>
                    <a:pt x="7296" y="11383"/>
                  </a:lnTo>
                  <a:lnTo>
                    <a:pt x="7377" y="11423"/>
                  </a:lnTo>
                  <a:lnTo>
                    <a:pt x="7457" y="11462"/>
                  </a:lnTo>
                  <a:lnTo>
                    <a:pt x="7538" y="11500"/>
                  </a:lnTo>
                  <a:lnTo>
                    <a:pt x="7621" y="11537"/>
                  </a:lnTo>
                  <a:lnTo>
                    <a:pt x="7703" y="11572"/>
                  </a:lnTo>
                  <a:lnTo>
                    <a:pt x="7786" y="11606"/>
                  </a:lnTo>
                  <a:lnTo>
                    <a:pt x="7869" y="11640"/>
                  </a:lnTo>
                  <a:lnTo>
                    <a:pt x="7954" y="11671"/>
                  </a:lnTo>
                  <a:lnTo>
                    <a:pt x="8039" y="11702"/>
                  </a:lnTo>
                  <a:lnTo>
                    <a:pt x="8124" y="11731"/>
                  </a:lnTo>
                  <a:lnTo>
                    <a:pt x="8211" y="11759"/>
                  </a:lnTo>
                  <a:lnTo>
                    <a:pt x="8297" y="11787"/>
                  </a:lnTo>
                  <a:lnTo>
                    <a:pt x="8384" y="11813"/>
                  </a:lnTo>
                  <a:lnTo>
                    <a:pt x="8472" y="11837"/>
                  </a:lnTo>
                  <a:lnTo>
                    <a:pt x="8560" y="11860"/>
                  </a:lnTo>
                  <a:lnTo>
                    <a:pt x="8649" y="11882"/>
                  </a:lnTo>
                  <a:lnTo>
                    <a:pt x="8739" y="11902"/>
                  </a:lnTo>
                  <a:lnTo>
                    <a:pt x="8828" y="11921"/>
                  </a:lnTo>
                  <a:lnTo>
                    <a:pt x="8918" y="11939"/>
                  </a:lnTo>
                  <a:lnTo>
                    <a:pt x="9010" y="11955"/>
                  </a:lnTo>
                  <a:lnTo>
                    <a:pt x="9100" y="11970"/>
                  </a:lnTo>
                  <a:lnTo>
                    <a:pt x="9192" y="11984"/>
                  </a:lnTo>
                  <a:lnTo>
                    <a:pt x="9285" y="11996"/>
                  </a:lnTo>
                  <a:lnTo>
                    <a:pt x="9377" y="12007"/>
                  </a:lnTo>
                  <a:lnTo>
                    <a:pt x="9470" y="12016"/>
                  </a:lnTo>
                  <a:lnTo>
                    <a:pt x="9564" y="12024"/>
                  </a:lnTo>
                  <a:lnTo>
                    <a:pt x="9657" y="12031"/>
                  </a:lnTo>
                  <a:lnTo>
                    <a:pt x="9751" y="12036"/>
                  </a:lnTo>
                  <a:lnTo>
                    <a:pt x="9846" y="12040"/>
                  </a:lnTo>
                  <a:lnTo>
                    <a:pt x="9941" y="12042"/>
                  </a:lnTo>
                  <a:lnTo>
                    <a:pt x="10036" y="12044"/>
                  </a:lnTo>
                  <a:lnTo>
                    <a:pt x="10346" y="12035"/>
                  </a:lnTo>
                  <a:lnTo>
                    <a:pt x="10651" y="12012"/>
                  </a:lnTo>
                  <a:lnTo>
                    <a:pt x="10954" y="11974"/>
                  </a:lnTo>
                  <a:lnTo>
                    <a:pt x="11250" y="11921"/>
                  </a:lnTo>
                  <a:lnTo>
                    <a:pt x="11541" y="11854"/>
                  </a:lnTo>
                  <a:lnTo>
                    <a:pt x="11827" y="11773"/>
                  </a:lnTo>
                  <a:lnTo>
                    <a:pt x="12107" y="11678"/>
                  </a:lnTo>
                  <a:lnTo>
                    <a:pt x="12380" y="11570"/>
                  </a:lnTo>
                  <a:lnTo>
                    <a:pt x="12647" y="11449"/>
                  </a:lnTo>
                  <a:lnTo>
                    <a:pt x="12907" y="11317"/>
                  </a:lnTo>
                  <a:lnTo>
                    <a:pt x="13159" y="11171"/>
                  </a:lnTo>
                  <a:lnTo>
                    <a:pt x="13403" y="11015"/>
                  </a:lnTo>
                  <a:lnTo>
                    <a:pt x="13639" y="10847"/>
                  </a:lnTo>
                  <a:lnTo>
                    <a:pt x="13866" y="10669"/>
                  </a:lnTo>
                  <a:lnTo>
                    <a:pt x="14085" y="10479"/>
                  </a:lnTo>
                  <a:lnTo>
                    <a:pt x="14295" y="10280"/>
                  </a:lnTo>
                  <a:lnTo>
                    <a:pt x="14493" y="10070"/>
                  </a:lnTo>
                  <a:lnTo>
                    <a:pt x="14683" y="9852"/>
                  </a:lnTo>
                  <a:lnTo>
                    <a:pt x="14862" y="9625"/>
                  </a:lnTo>
                  <a:lnTo>
                    <a:pt x="15029" y="9389"/>
                  </a:lnTo>
                  <a:lnTo>
                    <a:pt x="15186" y="9144"/>
                  </a:lnTo>
                  <a:lnTo>
                    <a:pt x="15331" y="8892"/>
                  </a:lnTo>
                  <a:lnTo>
                    <a:pt x="15464" y="8632"/>
                  </a:lnTo>
                  <a:lnTo>
                    <a:pt x="15584" y="8365"/>
                  </a:lnTo>
                  <a:lnTo>
                    <a:pt x="15693" y="8092"/>
                  </a:lnTo>
                  <a:lnTo>
                    <a:pt x="15787" y="7812"/>
                  </a:lnTo>
                  <a:lnTo>
                    <a:pt x="15868" y="7526"/>
                  </a:lnTo>
                  <a:lnTo>
                    <a:pt x="15936" y="7235"/>
                  </a:lnTo>
                  <a:lnTo>
                    <a:pt x="15989" y="6939"/>
                  </a:lnTo>
                  <a:lnTo>
                    <a:pt x="16027" y="6638"/>
                  </a:lnTo>
                  <a:lnTo>
                    <a:pt x="16050" y="6332"/>
                  </a:lnTo>
                  <a:lnTo>
                    <a:pt x="16058" y="6022"/>
                  </a:lnTo>
                  <a:lnTo>
                    <a:pt x="16050" y="5712"/>
                  </a:lnTo>
                  <a:lnTo>
                    <a:pt x="16027" y="5407"/>
                  </a:lnTo>
                  <a:lnTo>
                    <a:pt x="15989" y="5104"/>
                  </a:lnTo>
                  <a:lnTo>
                    <a:pt x="15936" y="4808"/>
                  </a:lnTo>
                  <a:lnTo>
                    <a:pt x="15868" y="4517"/>
                  </a:lnTo>
                  <a:lnTo>
                    <a:pt x="15787" y="4231"/>
                  </a:lnTo>
                  <a:lnTo>
                    <a:pt x="15693" y="3951"/>
                  </a:lnTo>
                  <a:lnTo>
                    <a:pt x="15584" y="3678"/>
                  </a:lnTo>
                  <a:lnTo>
                    <a:pt x="15464" y="3411"/>
                  </a:lnTo>
                  <a:lnTo>
                    <a:pt x="15331" y="3151"/>
                  </a:lnTo>
                  <a:lnTo>
                    <a:pt x="15186" y="2899"/>
                  </a:lnTo>
                  <a:lnTo>
                    <a:pt x="15029" y="2655"/>
                  </a:lnTo>
                  <a:lnTo>
                    <a:pt x="14862" y="2419"/>
                  </a:lnTo>
                  <a:lnTo>
                    <a:pt x="14683" y="2191"/>
                  </a:lnTo>
                  <a:lnTo>
                    <a:pt x="14493" y="1973"/>
                  </a:lnTo>
                  <a:lnTo>
                    <a:pt x="14295" y="1763"/>
                  </a:lnTo>
                  <a:lnTo>
                    <a:pt x="14085" y="1565"/>
                  </a:lnTo>
                  <a:lnTo>
                    <a:pt x="13866" y="1375"/>
                  </a:lnTo>
                  <a:lnTo>
                    <a:pt x="13639" y="1196"/>
                  </a:lnTo>
                  <a:lnTo>
                    <a:pt x="13403" y="1029"/>
                  </a:lnTo>
                  <a:lnTo>
                    <a:pt x="13159" y="872"/>
                  </a:lnTo>
                  <a:lnTo>
                    <a:pt x="12907" y="727"/>
                  </a:lnTo>
                  <a:lnTo>
                    <a:pt x="12647" y="594"/>
                  </a:lnTo>
                  <a:lnTo>
                    <a:pt x="12380" y="474"/>
                  </a:lnTo>
                  <a:lnTo>
                    <a:pt x="12107" y="365"/>
                  </a:lnTo>
                  <a:lnTo>
                    <a:pt x="11827" y="271"/>
                  </a:lnTo>
                  <a:lnTo>
                    <a:pt x="11541" y="190"/>
                  </a:lnTo>
                  <a:lnTo>
                    <a:pt x="11250" y="122"/>
                  </a:lnTo>
                  <a:lnTo>
                    <a:pt x="10954" y="69"/>
                  </a:lnTo>
                  <a:lnTo>
                    <a:pt x="10651" y="31"/>
                  </a:lnTo>
                  <a:lnTo>
                    <a:pt x="10346" y="8"/>
                  </a:lnTo>
                  <a:lnTo>
                    <a:pt x="100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" name="Freeform 6"/>
            <p:cNvSpPr/>
            <p:nvPr>
              <p:custDataLst>
                <p:tags r:id="rId30"/>
              </p:custDataLst>
            </p:nvPr>
          </p:nvSpPr>
          <p:spPr bwMode="auto">
            <a:xfrm>
              <a:off x="2284413" y="1185863"/>
              <a:ext cx="161925" cy="161925"/>
            </a:xfrm>
            <a:custGeom>
              <a:avLst/>
              <a:gdLst>
                <a:gd name="T0" fmla="*/ 2977 w 3763"/>
                <a:gd name="T1" fmla="*/ 40 h 3764"/>
                <a:gd name="T2" fmla="*/ 2305 w 3763"/>
                <a:gd name="T3" fmla="*/ 213 h 3764"/>
                <a:gd name="T4" fmla="*/ 1691 w 3763"/>
                <a:gd name="T5" fmla="*/ 509 h 3764"/>
                <a:gd name="T6" fmla="*/ 1151 w 3763"/>
                <a:gd name="T7" fmla="*/ 912 h 3764"/>
                <a:gd name="T8" fmla="*/ 697 w 3763"/>
                <a:gd name="T9" fmla="*/ 1411 h 3764"/>
                <a:gd name="T10" fmla="*/ 346 w 3763"/>
                <a:gd name="T11" fmla="*/ 1990 h 3764"/>
                <a:gd name="T12" fmla="*/ 110 w 3763"/>
                <a:gd name="T13" fmla="*/ 2635 h 3764"/>
                <a:gd name="T14" fmla="*/ 5 w 3763"/>
                <a:gd name="T15" fmla="*/ 3332 h 3764"/>
                <a:gd name="T16" fmla="*/ 3 w 3763"/>
                <a:gd name="T17" fmla="*/ 3551 h 3764"/>
                <a:gd name="T18" fmla="*/ 15 w 3763"/>
                <a:gd name="T19" fmla="*/ 3599 h 3764"/>
                <a:gd name="T20" fmla="*/ 36 w 3763"/>
                <a:gd name="T21" fmla="*/ 3643 h 3764"/>
                <a:gd name="T22" fmla="*/ 65 w 3763"/>
                <a:gd name="T23" fmla="*/ 3681 h 3764"/>
                <a:gd name="T24" fmla="*/ 100 w 3763"/>
                <a:gd name="T25" fmla="*/ 3713 h 3764"/>
                <a:gd name="T26" fmla="*/ 142 w 3763"/>
                <a:gd name="T27" fmla="*/ 3739 h 3764"/>
                <a:gd name="T28" fmla="*/ 188 w 3763"/>
                <a:gd name="T29" fmla="*/ 3756 h 3764"/>
                <a:gd name="T30" fmla="*/ 237 w 3763"/>
                <a:gd name="T31" fmla="*/ 3764 h 3764"/>
                <a:gd name="T32" fmla="*/ 289 w 3763"/>
                <a:gd name="T33" fmla="*/ 3761 h 3764"/>
                <a:gd name="T34" fmla="*/ 337 w 3763"/>
                <a:gd name="T35" fmla="*/ 3749 h 3764"/>
                <a:gd name="T36" fmla="*/ 381 w 3763"/>
                <a:gd name="T37" fmla="*/ 3728 h 3764"/>
                <a:gd name="T38" fmla="*/ 419 w 3763"/>
                <a:gd name="T39" fmla="*/ 3698 h 3764"/>
                <a:gd name="T40" fmla="*/ 451 w 3763"/>
                <a:gd name="T41" fmla="*/ 3663 h 3764"/>
                <a:gd name="T42" fmla="*/ 476 w 3763"/>
                <a:gd name="T43" fmla="*/ 3621 h 3764"/>
                <a:gd name="T44" fmla="*/ 493 w 3763"/>
                <a:gd name="T45" fmla="*/ 3576 h 3764"/>
                <a:gd name="T46" fmla="*/ 501 w 3763"/>
                <a:gd name="T47" fmla="*/ 3526 h 3764"/>
                <a:gd name="T48" fmla="*/ 537 w 3763"/>
                <a:gd name="T49" fmla="*/ 3054 h 3764"/>
                <a:gd name="T50" fmla="*/ 684 w 3763"/>
                <a:gd name="T51" fmla="*/ 2478 h 3764"/>
                <a:gd name="T52" fmla="*/ 937 w 3763"/>
                <a:gd name="T53" fmla="*/ 1952 h 3764"/>
                <a:gd name="T54" fmla="*/ 1283 w 3763"/>
                <a:gd name="T55" fmla="*/ 1488 h 3764"/>
                <a:gd name="T56" fmla="*/ 1711 w 3763"/>
                <a:gd name="T57" fmla="*/ 1100 h 3764"/>
                <a:gd name="T58" fmla="*/ 2208 w 3763"/>
                <a:gd name="T59" fmla="*/ 799 h 3764"/>
                <a:gd name="T60" fmla="*/ 2760 w 3763"/>
                <a:gd name="T61" fmla="*/ 596 h 3764"/>
                <a:gd name="T62" fmla="*/ 3358 w 3763"/>
                <a:gd name="T63" fmla="*/ 506 h 3764"/>
                <a:gd name="T64" fmla="*/ 3550 w 3763"/>
                <a:gd name="T65" fmla="*/ 499 h 3764"/>
                <a:gd name="T66" fmla="*/ 3599 w 3763"/>
                <a:gd name="T67" fmla="*/ 487 h 3764"/>
                <a:gd name="T68" fmla="*/ 3643 w 3763"/>
                <a:gd name="T69" fmla="*/ 466 h 3764"/>
                <a:gd name="T70" fmla="*/ 3681 w 3763"/>
                <a:gd name="T71" fmla="*/ 437 h 3764"/>
                <a:gd name="T72" fmla="*/ 3713 w 3763"/>
                <a:gd name="T73" fmla="*/ 402 h 3764"/>
                <a:gd name="T74" fmla="*/ 3738 w 3763"/>
                <a:gd name="T75" fmla="*/ 359 h 3764"/>
                <a:gd name="T76" fmla="*/ 3755 w 3763"/>
                <a:gd name="T77" fmla="*/ 313 h 3764"/>
                <a:gd name="T78" fmla="*/ 3763 w 3763"/>
                <a:gd name="T79" fmla="*/ 264 h 3764"/>
                <a:gd name="T80" fmla="*/ 3760 w 3763"/>
                <a:gd name="T81" fmla="*/ 213 h 3764"/>
                <a:gd name="T82" fmla="*/ 3748 w 3763"/>
                <a:gd name="T83" fmla="*/ 165 h 3764"/>
                <a:gd name="T84" fmla="*/ 3727 w 3763"/>
                <a:gd name="T85" fmla="*/ 120 h 3764"/>
                <a:gd name="T86" fmla="*/ 3698 w 3763"/>
                <a:gd name="T87" fmla="*/ 82 h 3764"/>
                <a:gd name="T88" fmla="*/ 3663 w 3763"/>
                <a:gd name="T89" fmla="*/ 50 h 3764"/>
                <a:gd name="T90" fmla="*/ 3621 w 3763"/>
                <a:gd name="T91" fmla="*/ 25 h 3764"/>
                <a:gd name="T92" fmla="*/ 3574 w 3763"/>
                <a:gd name="T93" fmla="*/ 8 h 3764"/>
                <a:gd name="T94" fmla="*/ 3525 w 3763"/>
                <a:gd name="T95" fmla="*/ 0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63" h="3764">
                  <a:moveTo>
                    <a:pt x="3512" y="0"/>
                  </a:moveTo>
                  <a:lnTo>
                    <a:pt x="3332" y="5"/>
                  </a:lnTo>
                  <a:lnTo>
                    <a:pt x="3153" y="18"/>
                  </a:lnTo>
                  <a:lnTo>
                    <a:pt x="2977" y="40"/>
                  </a:lnTo>
                  <a:lnTo>
                    <a:pt x="2805" y="71"/>
                  </a:lnTo>
                  <a:lnTo>
                    <a:pt x="2634" y="110"/>
                  </a:lnTo>
                  <a:lnTo>
                    <a:pt x="2467" y="158"/>
                  </a:lnTo>
                  <a:lnTo>
                    <a:pt x="2305" y="213"/>
                  </a:lnTo>
                  <a:lnTo>
                    <a:pt x="2145" y="276"/>
                  </a:lnTo>
                  <a:lnTo>
                    <a:pt x="1990" y="346"/>
                  </a:lnTo>
                  <a:lnTo>
                    <a:pt x="1838" y="424"/>
                  </a:lnTo>
                  <a:lnTo>
                    <a:pt x="1691" y="509"/>
                  </a:lnTo>
                  <a:lnTo>
                    <a:pt x="1548" y="600"/>
                  </a:lnTo>
                  <a:lnTo>
                    <a:pt x="1411" y="698"/>
                  </a:lnTo>
                  <a:lnTo>
                    <a:pt x="1278" y="802"/>
                  </a:lnTo>
                  <a:lnTo>
                    <a:pt x="1151" y="912"/>
                  </a:lnTo>
                  <a:lnTo>
                    <a:pt x="1028" y="1029"/>
                  </a:lnTo>
                  <a:lnTo>
                    <a:pt x="912" y="1151"/>
                  </a:lnTo>
                  <a:lnTo>
                    <a:pt x="801" y="1279"/>
                  </a:lnTo>
                  <a:lnTo>
                    <a:pt x="697" y="1411"/>
                  </a:lnTo>
                  <a:lnTo>
                    <a:pt x="600" y="1549"/>
                  </a:lnTo>
                  <a:lnTo>
                    <a:pt x="508" y="1691"/>
                  </a:lnTo>
                  <a:lnTo>
                    <a:pt x="423" y="1839"/>
                  </a:lnTo>
                  <a:lnTo>
                    <a:pt x="346" y="1990"/>
                  </a:lnTo>
                  <a:lnTo>
                    <a:pt x="276" y="2146"/>
                  </a:lnTo>
                  <a:lnTo>
                    <a:pt x="212" y="2305"/>
                  </a:lnTo>
                  <a:lnTo>
                    <a:pt x="157" y="2468"/>
                  </a:lnTo>
                  <a:lnTo>
                    <a:pt x="110" y="2635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5" y="3332"/>
                  </a:lnTo>
                  <a:lnTo>
                    <a:pt x="0" y="3513"/>
                  </a:lnTo>
                  <a:lnTo>
                    <a:pt x="0" y="3526"/>
                  </a:lnTo>
                  <a:lnTo>
                    <a:pt x="1" y="3539"/>
                  </a:lnTo>
                  <a:lnTo>
                    <a:pt x="3" y="3551"/>
                  </a:lnTo>
                  <a:lnTo>
                    <a:pt x="5" y="3563"/>
                  </a:lnTo>
                  <a:lnTo>
                    <a:pt x="8" y="3576"/>
                  </a:lnTo>
                  <a:lnTo>
                    <a:pt x="11" y="3587"/>
                  </a:lnTo>
                  <a:lnTo>
                    <a:pt x="15" y="3599"/>
                  </a:lnTo>
                  <a:lnTo>
                    <a:pt x="20" y="3610"/>
                  </a:lnTo>
                  <a:lnTo>
                    <a:pt x="25" y="3621"/>
                  </a:lnTo>
                  <a:lnTo>
                    <a:pt x="30" y="3632"/>
                  </a:lnTo>
                  <a:lnTo>
                    <a:pt x="36" y="3643"/>
                  </a:lnTo>
                  <a:lnTo>
                    <a:pt x="43" y="3653"/>
                  </a:lnTo>
                  <a:lnTo>
                    <a:pt x="50" y="3663"/>
                  </a:lnTo>
                  <a:lnTo>
                    <a:pt x="57" y="3672"/>
                  </a:lnTo>
                  <a:lnTo>
                    <a:pt x="65" y="3681"/>
                  </a:lnTo>
                  <a:lnTo>
                    <a:pt x="73" y="3690"/>
                  </a:lnTo>
                  <a:lnTo>
                    <a:pt x="82" y="3698"/>
                  </a:lnTo>
                  <a:lnTo>
                    <a:pt x="91" y="3706"/>
                  </a:lnTo>
                  <a:lnTo>
                    <a:pt x="100" y="3713"/>
                  </a:lnTo>
                  <a:lnTo>
                    <a:pt x="110" y="3721"/>
                  </a:lnTo>
                  <a:lnTo>
                    <a:pt x="120" y="3728"/>
                  </a:lnTo>
                  <a:lnTo>
                    <a:pt x="131" y="3734"/>
                  </a:lnTo>
                  <a:lnTo>
                    <a:pt x="142" y="3739"/>
                  </a:lnTo>
                  <a:lnTo>
                    <a:pt x="153" y="3744"/>
                  </a:lnTo>
                  <a:lnTo>
                    <a:pt x="164" y="3749"/>
                  </a:lnTo>
                  <a:lnTo>
                    <a:pt x="176" y="3753"/>
                  </a:lnTo>
                  <a:lnTo>
                    <a:pt x="188" y="3756"/>
                  </a:lnTo>
                  <a:lnTo>
                    <a:pt x="200" y="3759"/>
                  </a:lnTo>
                  <a:lnTo>
                    <a:pt x="212" y="3761"/>
                  </a:lnTo>
                  <a:lnTo>
                    <a:pt x="224" y="3763"/>
                  </a:lnTo>
                  <a:lnTo>
                    <a:pt x="237" y="3764"/>
                  </a:lnTo>
                  <a:lnTo>
                    <a:pt x="250" y="3764"/>
                  </a:lnTo>
                  <a:lnTo>
                    <a:pt x="264" y="3764"/>
                  </a:lnTo>
                  <a:lnTo>
                    <a:pt x="276" y="3763"/>
                  </a:lnTo>
                  <a:lnTo>
                    <a:pt x="289" y="3761"/>
                  </a:lnTo>
                  <a:lnTo>
                    <a:pt x="301" y="3759"/>
                  </a:lnTo>
                  <a:lnTo>
                    <a:pt x="313" y="3756"/>
                  </a:lnTo>
                  <a:lnTo>
                    <a:pt x="325" y="3753"/>
                  </a:lnTo>
                  <a:lnTo>
                    <a:pt x="337" y="3749"/>
                  </a:lnTo>
                  <a:lnTo>
                    <a:pt x="348" y="3744"/>
                  </a:lnTo>
                  <a:lnTo>
                    <a:pt x="359" y="3739"/>
                  </a:lnTo>
                  <a:lnTo>
                    <a:pt x="370" y="3734"/>
                  </a:lnTo>
                  <a:lnTo>
                    <a:pt x="381" y="3728"/>
                  </a:lnTo>
                  <a:lnTo>
                    <a:pt x="391" y="3721"/>
                  </a:lnTo>
                  <a:lnTo>
                    <a:pt x="401" y="3713"/>
                  </a:lnTo>
                  <a:lnTo>
                    <a:pt x="410" y="3706"/>
                  </a:lnTo>
                  <a:lnTo>
                    <a:pt x="419" y="3698"/>
                  </a:lnTo>
                  <a:lnTo>
                    <a:pt x="428" y="3690"/>
                  </a:lnTo>
                  <a:lnTo>
                    <a:pt x="436" y="3681"/>
                  </a:lnTo>
                  <a:lnTo>
                    <a:pt x="444" y="3672"/>
                  </a:lnTo>
                  <a:lnTo>
                    <a:pt x="451" y="3663"/>
                  </a:lnTo>
                  <a:lnTo>
                    <a:pt x="458" y="3653"/>
                  </a:lnTo>
                  <a:lnTo>
                    <a:pt x="465" y="3643"/>
                  </a:lnTo>
                  <a:lnTo>
                    <a:pt x="471" y="3632"/>
                  </a:lnTo>
                  <a:lnTo>
                    <a:pt x="476" y="3621"/>
                  </a:lnTo>
                  <a:lnTo>
                    <a:pt x="481" y="3610"/>
                  </a:lnTo>
                  <a:lnTo>
                    <a:pt x="486" y="3599"/>
                  </a:lnTo>
                  <a:lnTo>
                    <a:pt x="490" y="3587"/>
                  </a:lnTo>
                  <a:lnTo>
                    <a:pt x="493" y="3576"/>
                  </a:lnTo>
                  <a:lnTo>
                    <a:pt x="496" y="3563"/>
                  </a:lnTo>
                  <a:lnTo>
                    <a:pt x="498" y="3551"/>
                  </a:lnTo>
                  <a:lnTo>
                    <a:pt x="500" y="3539"/>
                  </a:lnTo>
                  <a:lnTo>
                    <a:pt x="501" y="3526"/>
                  </a:lnTo>
                  <a:lnTo>
                    <a:pt x="501" y="3513"/>
                  </a:lnTo>
                  <a:lnTo>
                    <a:pt x="505" y="3358"/>
                  </a:lnTo>
                  <a:lnTo>
                    <a:pt x="517" y="3205"/>
                  </a:lnTo>
                  <a:lnTo>
                    <a:pt x="537" y="3054"/>
                  </a:lnTo>
                  <a:lnTo>
                    <a:pt x="563" y="2907"/>
                  </a:lnTo>
                  <a:lnTo>
                    <a:pt x="596" y="2760"/>
                  </a:lnTo>
                  <a:lnTo>
                    <a:pt x="637" y="2618"/>
                  </a:lnTo>
                  <a:lnTo>
                    <a:pt x="684" y="2478"/>
                  </a:lnTo>
                  <a:lnTo>
                    <a:pt x="738" y="2341"/>
                  </a:lnTo>
                  <a:lnTo>
                    <a:pt x="798" y="2208"/>
                  </a:lnTo>
                  <a:lnTo>
                    <a:pt x="865" y="2078"/>
                  </a:lnTo>
                  <a:lnTo>
                    <a:pt x="937" y="1952"/>
                  </a:lnTo>
                  <a:lnTo>
                    <a:pt x="1015" y="1830"/>
                  </a:lnTo>
                  <a:lnTo>
                    <a:pt x="1100" y="1711"/>
                  </a:lnTo>
                  <a:lnTo>
                    <a:pt x="1189" y="1598"/>
                  </a:lnTo>
                  <a:lnTo>
                    <a:pt x="1283" y="1488"/>
                  </a:lnTo>
                  <a:lnTo>
                    <a:pt x="1384" y="1384"/>
                  </a:lnTo>
                  <a:lnTo>
                    <a:pt x="1488" y="1285"/>
                  </a:lnTo>
                  <a:lnTo>
                    <a:pt x="1597" y="1189"/>
                  </a:lnTo>
                  <a:lnTo>
                    <a:pt x="1711" y="1100"/>
                  </a:lnTo>
                  <a:lnTo>
                    <a:pt x="1829" y="1017"/>
                  </a:lnTo>
                  <a:lnTo>
                    <a:pt x="1952" y="937"/>
                  </a:lnTo>
                  <a:lnTo>
                    <a:pt x="2077" y="865"/>
                  </a:lnTo>
                  <a:lnTo>
                    <a:pt x="2208" y="799"/>
                  </a:lnTo>
                  <a:lnTo>
                    <a:pt x="2340" y="739"/>
                  </a:lnTo>
                  <a:lnTo>
                    <a:pt x="2478" y="685"/>
                  </a:lnTo>
                  <a:lnTo>
                    <a:pt x="2617" y="637"/>
                  </a:lnTo>
                  <a:lnTo>
                    <a:pt x="2760" y="596"/>
                  </a:lnTo>
                  <a:lnTo>
                    <a:pt x="2906" y="563"/>
                  </a:lnTo>
                  <a:lnTo>
                    <a:pt x="3054" y="537"/>
                  </a:lnTo>
                  <a:lnTo>
                    <a:pt x="3204" y="517"/>
                  </a:lnTo>
                  <a:lnTo>
                    <a:pt x="3358" y="506"/>
                  </a:lnTo>
                  <a:lnTo>
                    <a:pt x="3512" y="502"/>
                  </a:lnTo>
                  <a:lnTo>
                    <a:pt x="3525" y="502"/>
                  </a:lnTo>
                  <a:lnTo>
                    <a:pt x="3538" y="501"/>
                  </a:lnTo>
                  <a:lnTo>
                    <a:pt x="3550" y="499"/>
                  </a:lnTo>
                  <a:lnTo>
                    <a:pt x="3562" y="497"/>
                  </a:lnTo>
                  <a:lnTo>
                    <a:pt x="3574" y="494"/>
                  </a:lnTo>
                  <a:lnTo>
                    <a:pt x="3587" y="491"/>
                  </a:lnTo>
                  <a:lnTo>
                    <a:pt x="3599" y="487"/>
                  </a:lnTo>
                  <a:lnTo>
                    <a:pt x="3610" y="482"/>
                  </a:lnTo>
                  <a:lnTo>
                    <a:pt x="3621" y="477"/>
                  </a:lnTo>
                  <a:lnTo>
                    <a:pt x="3632" y="472"/>
                  </a:lnTo>
                  <a:lnTo>
                    <a:pt x="3643" y="466"/>
                  </a:lnTo>
                  <a:lnTo>
                    <a:pt x="3653" y="459"/>
                  </a:lnTo>
                  <a:lnTo>
                    <a:pt x="3663" y="452"/>
                  </a:lnTo>
                  <a:lnTo>
                    <a:pt x="3672" y="445"/>
                  </a:lnTo>
                  <a:lnTo>
                    <a:pt x="3681" y="437"/>
                  </a:lnTo>
                  <a:lnTo>
                    <a:pt x="3690" y="429"/>
                  </a:lnTo>
                  <a:lnTo>
                    <a:pt x="3698" y="420"/>
                  </a:lnTo>
                  <a:lnTo>
                    <a:pt x="3706" y="411"/>
                  </a:lnTo>
                  <a:lnTo>
                    <a:pt x="3713" y="402"/>
                  </a:lnTo>
                  <a:lnTo>
                    <a:pt x="3720" y="391"/>
                  </a:lnTo>
                  <a:lnTo>
                    <a:pt x="3727" y="381"/>
                  </a:lnTo>
                  <a:lnTo>
                    <a:pt x="3733" y="370"/>
                  </a:lnTo>
                  <a:lnTo>
                    <a:pt x="3738" y="359"/>
                  </a:lnTo>
                  <a:lnTo>
                    <a:pt x="3743" y="348"/>
                  </a:lnTo>
                  <a:lnTo>
                    <a:pt x="3748" y="337"/>
                  </a:lnTo>
                  <a:lnTo>
                    <a:pt x="3752" y="325"/>
                  </a:lnTo>
                  <a:lnTo>
                    <a:pt x="3755" y="313"/>
                  </a:lnTo>
                  <a:lnTo>
                    <a:pt x="3758" y="301"/>
                  </a:lnTo>
                  <a:lnTo>
                    <a:pt x="3760" y="289"/>
                  </a:lnTo>
                  <a:lnTo>
                    <a:pt x="3762" y="276"/>
                  </a:lnTo>
                  <a:lnTo>
                    <a:pt x="3763" y="264"/>
                  </a:lnTo>
                  <a:lnTo>
                    <a:pt x="3763" y="251"/>
                  </a:lnTo>
                  <a:lnTo>
                    <a:pt x="3763" y="238"/>
                  </a:lnTo>
                  <a:lnTo>
                    <a:pt x="3762" y="225"/>
                  </a:lnTo>
                  <a:lnTo>
                    <a:pt x="3760" y="213"/>
                  </a:lnTo>
                  <a:lnTo>
                    <a:pt x="3758" y="201"/>
                  </a:lnTo>
                  <a:lnTo>
                    <a:pt x="3755" y="188"/>
                  </a:lnTo>
                  <a:lnTo>
                    <a:pt x="3752" y="177"/>
                  </a:lnTo>
                  <a:lnTo>
                    <a:pt x="3748" y="165"/>
                  </a:lnTo>
                  <a:lnTo>
                    <a:pt x="3743" y="154"/>
                  </a:lnTo>
                  <a:lnTo>
                    <a:pt x="3738" y="143"/>
                  </a:lnTo>
                  <a:lnTo>
                    <a:pt x="3733" y="132"/>
                  </a:lnTo>
                  <a:lnTo>
                    <a:pt x="3727" y="120"/>
                  </a:lnTo>
                  <a:lnTo>
                    <a:pt x="3720" y="110"/>
                  </a:lnTo>
                  <a:lnTo>
                    <a:pt x="3713" y="100"/>
                  </a:lnTo>
                  <a:lnTo>
                    <a:pt x="3706" y="91"/>
                  </a:lnTo>
                  <a:lnTo>
                    <a:pt x="3698" y="82"/>
                  </a:lnTo>
                  <a:lnTo>
                    <a:pt x="3690" y="73"/>
                  </a:lnTo>
                  <a:lnTo>
                    <a:pt x="3681" y="65"/>
                  </a:lnTo>
                  <a:lnTo>
                    <a:pt x="3672" y="57"/>
                  </a:lnTo>
                  <a:lnTo>
                    <a:pt x="3663" y="50"/>
                  </a:lnTo>
                  <a:lnTo>
                    <a:pt x="3653" y="43"/>
                  </a:lnTo>
                  <a:lnTo>
                    <a:pt x="3643" y="36"/>
                  </a:lnTo>
                  <a:lnTo>
                    <a:pt x="3632" y="30"/>
                  </a:lnTo>
                  <a:lnTo>
                    <a:pt x="3621" y="25"/>
                  </a:lnTo>
                  <a:lnTo>
                    <a:pt x="3610" y="20"/>
                  </a:lnTo>
                  <a:lnTo>
                    <a:pt x="3599" y="15"/>
                  </a:lnTo>
                  <a:lnTo>
                    <a:pt x="3587" y="11"/>
                  </a:lnTo>
                  <a:lnTo>
                    <a:pt x="3574" y="8"/>
                  </a:lnTo>
                  <a:lnTo>
                    <a:pt x="3562" y="5"/>
                  </a:lnTo>
                  <a:lnTo>
                    <a:pt x="3550" y="3"/>
                  </a:lnTo>
                  <a:lnTo>
                    <a:pt x="3538" y="1"/>
                  </a:lnTo>
                  <a:lnTo>
                    <a:pt x="3525" y="0"/>
                  </a:lnTo>
                  <a:lnTo>
                    <a:pt x="35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571230" y="4608195"/>
            <a:ext cx="3375660" cy="11506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B58D9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千里之行</a:t>
            </a:r>
            <a:b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B58D9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B58D9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始于足下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B58D9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2549334" y="2653392"/>
            <a:ext cx="7082813" cy="895350"/>
          </a:xfrm>
        </p:spPr>
        <p:txBody>
          <a:bodyPr>
            <a:noAutofit/>
          </a:bodyPr>
          <a:lstStyle/>
          <a:p>
            <a:r>
              <a:rPr lang="en-US" altLang="zh-CN" sz="4400" dirty="0"/>
              <a:t>THANKS</a:t>
            </a:r>
            <a:endParaRPr lang="zh-CN" altLang="en-US" sz="4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412750" hangingPunct="0"/>
            <a:fld id="{86CB4B4D-7CA3-9044-876B-883B54F8677D}" type="slidenum">
              <a:rPr lang="en-US" altLang="zh-CN" kern="0"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</a:fld>
            <a:endParaRPr lang="zh-CN" altLang="en-US" kern="0"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1572557" y="772466"/>
            <a:ext cx="5418931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4400" dirty="0"/>
              <a:t>目录</a:t>
            </a:r>
            <a:endParaRPr lang="zh-CN" altLang="en-US" sz="4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4294967295"/>
          </p:nvPr>
        </p:nvSpPr>
        <p:spPr>
          <a:xfrm>
            <a:off x="3919935" y="1841988"/>
            <a:ext cx="5418931" cy="3002155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个人主要经历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试用期总结及感受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未来工作规划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412750" hangingPunct="0"/>
            <a:fld id="{86CB4B4D-7CA3-9044-876B-883B54F8677D}" type="slidenum">
              <a:rPr lang="en-US" altLang="zh-CN" kern="0"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</a:fld>
            <a:endParaRPr lang="zh-CN" altLang="en-US" kern="0"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229525" y="3373248"/>
            <a:ext cx="0" cy="24450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041344" y="3143880"/>
            <a:ext cx="0" cy="343911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596425" y="2193850"/>
            <a:ext cx="0" cy="402433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 rot="2700000">
            <a:off x="1029080" y="2963511"/>
            <a:ext cx="329730" cy="32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 rot="2700000">
            <a:off x="1160538" y="2963511"/>
            <a:ext cx="329730" cy="329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549449" y="3025768"/>
            <a:ext cx="1553630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 rot="2700000">
            <a:off x="4821650" y="2730356"/>
            <a:ext cx="329730" cy="32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 rot="2700000">
            <a:off x="4953108" y="2730356"/>
            <a:ext cx="329730" cy="329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351128" y="2743770"/>
            <a:ext cx="1553630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 rot="2700000">
            <a:off x="8379779" y="1796452"/>
            <a:ext cx="329730" cy="32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 rot="2700000">
            <a:off x="8511237" y="1796452"/>
            <a:ext cx="329730" cy="329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979220" y="1793740"/>
            <a:ext cx="1553630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4462" y="3427571"/>
            <a:ext cx="2017363" cy="533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kern="100" dirty="0">
                <a:solidFill>
                  <a:schemeClr val="tx1">
                    <a:lumMod val="50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成都瀚涛天图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个人经历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56715" y="3870736"/>
            <a:ext cx="29367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政府能源电力、城市园区、应急安全解决方案的前端可视化项目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29524" y="4415932"/>
            <a:ext cx="29367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与可视化相关配套的门户网站、后台管理系统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227398" y="4974642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手机端二维地图相关的政府项目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339694" y="3225585"/>
            <a:ext cx="2017363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成都博彦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82489" y="3733416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会议预约微信小程序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82489" y="4109326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基地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OA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管理系统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082488" y="4523653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开悟实验平台教学管理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82198" y="4937980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开悟官网重构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979220" y="2400433"/>
            <a:ext cx="2017363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子公司实娱商管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749903" y="2879543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开悟实验平台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749903" y="3266622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可视化技术调研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777799" y="3664078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开悟客户端崩溃上报调研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777798" y="4046999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官网开放服务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2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2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lang="zh-CN" altLang="en-US" sz="3600" b="1" noProof="0" dirty="0">
                <a:effectLst/>
                <a:uLnTx/>
              </a:rPr>
              <a:t>试用期总结及感受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pic>
        <p:nvPicPr>
          <p:cNvPr id="89" name="图片 88" descr="templates\docerresourceshop\icons\\343435383138313b333633373736343bbcfdcdb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788025" y="4200525"/>
            <a:ext cx="589915" cy="413385"/>
          </a:xfrm>
          <a:prstGeom prst="rect">
            <a:avLst/>
          </a:prstGeom>
        </p:spPr>
      </p:pic>
      <p:pic>
        <p:nvPicPr>
          <p:cNvPr id="90" name="图片 89" descr="templates\docerresourceshop\icons\\343435383138313b333633383939393bc2b7b1ea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7870" y="2275840"/>
            <a:ext cx="485775" cy="485775"/>
          </a:xfrm>
          <a:prstGeom prst="rect">
            <a:avLst/>
          </a:prstGeom>
        </p:spPr>
      </p:pic>
      <p:sp>
        <p:nvSpPr>
          <p:cNvPr id="4" name="椭圆 3"/>
          <p:cNvSpPr/>
          <p:nvPr>
            <p:custDataLst>
              <p:tags r:id="rId5"/>
            </p:custDataLst>
          </p:nvPr>
        </p:nvSpPr>
        <p:spPr>
          <a:xfrm>
            <a:off x="4987373" y="3286016"/>
            <a:ext cx="2045933" cy="2045933"/>
          </a:xfrm>
          <a:prstGeom prst="ellipse">
            <a:avLst/>
          </a:prstGeom>
          <a:solidFill>
            <a:srgbClr val="8590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试用期</a:t>
            </a:r>
            <a:br>
              <a:rPr lang="zh-CN" altLang="en-US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zh-CN" altLang="en-US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产出</a:t>
            </a:r>
            <a:endParaRPr lang="zh-CN" altLang="en-US" b="1" spc="3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椭圆 5"/>
          <p:cNvSpPr/>
          <p:nvPr>
            <p:custDataLst>
              <p:tags r:id="rId6"/>
            </p:custDataLst>
          </p:nvPr>
        </p:nvSpPr>
        <p:spPr>
          <a:xfrm>
            <a:off x="4423964" y="4423909"/>
            <a:ext cx="970544" cy="970544"/>
          </a:xfrm>
          <a:prstGeom prst="ellipse">
            <a:avLst/>
          </a:prstGeom>
          <a:solidFill>
            <a:srgbClr val="8590CA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solidFill>
                <a:srgbClr val="8590C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7"/>
            </p:custDataLst>
          </p:nvPr>
        </p:nvSpPr>
        <p:spPr>
          <a:xfrm>
            <a:off x="5525067" y="2588355"/>
            <a:ext cx="970544" cy="970544"/>
          </a:xfrm>
          <a:prstGeom prst="ellipse">
            <a:avLst/>
          </a:prstGeom>
          <a:solidFill>
            <a:srgbClr val="8EAADC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rgbClr val="8590C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>
            <a:off x="6616314" y="4423909"/>
            <a:ext cx="970544" cy="970544"/>
          </a:xfrm>
          <a:prstGeom prst="ellipse">
            <a:avLst/>
          </a:prstGeom>
          <a:solidFill>
            <a:srgbClr val="79B6D3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rgbClr val="8590C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4145020" y="1663755"/>
            <a:ext cx="396050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pc="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开悟实验平台</a:t>
            </a:r>
            <a:endParaRPr lang="zh-CN" altLang="en-US" sz="2000" b="1" spc="3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等腰三角形 20"/>
          <p:cNvSpPr/>
          <p:nvPr>
            <p:custDataLst>
              <p:tags r:id="rId10"/>
            </p:custDataLst>
          </p:nvPr>
        </p:nvSpPr>
        <p:spPr>
          <a:xfrm rot="5400000">
            <a:off x="7015302" y="4796644"/>
            <a:ext cx="261085" cy="225072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等腰三角形 21"/>
          <p:cNvSpPr/>
          <p:nvPr>
            <p:custDataLst>
              <p:tags r:id="rId11"/>
            </p:custDataLst>
          </p:nvPr>
        </p:nvSpPr>
        <p:spPr>
          <a:xfrm rot="16200000">
            <a:off x="4757947" y="4796645"/>
            <a:ext cx="261085" cy="225072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等腰三角形 23"/>
          <p:cNvSpPr/>
          <p:nvPr>
            <p:custDataLst>
              <p:tags r:id="rId12"/>
            </p:custDataLst>
          </p:nvPr>
        </p:nvSpPr>
        <p:spPr>
          <a:xfrm>
            <a:off x="5879796" y="2961090"/>
            <a:ext cx="261085" cy="225072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51375" y="1739900"/>
            <a:ext cx="6096000" cy="3594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sz="1400" spc="15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AI多智能体与复杂决策开放研究平台</a:t>
            </a:r>
            <a:endParaRPr kumimoji="0" lang="zh-CN" altLang="en-US" sz="1400" b="0" i="0" u="none" strike="noStrike" cap="none" spc="15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Arial" panose="020B0604020202020204" pitchFamily="34" charset="0"/>
              <a:ea typeface="微软雅黑" panose="020B0503020204020204" pitchFamily="34" charset="-122"/>
              <a:cs typeface="Helvetica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17010" y="2125345"/>
            <a:ext cx="4575175" cy="436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2.3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、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2.5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、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2.6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版本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chemeClr val="accent6">
                  <a:hueOff val="10811956"/>
                  <a:satOff val="-58540"/>
                  <a:lumOff val="-9732"/>
                </a:schemeClr>
              </a:solidFill>
              <a:effectLst/>
              <a:uFillTx/>
              <a:latin typeface="Helvetica"/>
              <a:ea typeface="宋体" panose="02010600030101010101" pitchFamily="2" charset="-122"/>
              <a:cs typeface="Helvetica"/>
              <a:sym typeface="Helvetica"/>
            </a:endParaRPr>
          </a:p>
        </p:txBody>
      </p:sp>
      <p:sp>
        <p:nvSpPr>
          <p:cNvPr id="10" name="矩形 9"/>
          <p:cNvSpPr/>
          <p:nvPr>
            <p:custDataLst>
              <p:tags r:id="rId13"/>
            </p:custDataLst>
          </p:nvPr>
        </p:nvSpPr>
        <p:spPr>
          <a:xfrm>
            <a:off x="2154555" y="3829050"/>
            <a:ext cx="2517140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开悟官网</a:t>
            </a:r>
            <a:endParaRPr lang="zh-CN" altLang="en-US" sz="2000" b="1" spc="3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63700" y="4290695"/>
            <a:ext cx="2698115" cy="436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9"/>
                    <a:lumOff val="-9731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开放服务（开发中）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chemeClr val="accent6">
                  <a:hueOff val="10811956"/>
                  <a:satOff val="-58539"/>
                  <a:lumOff val="-9731"/>
                </a:schemeClr>
              </a:solidFill>
              <a:effectLst/>
              <a:uFillTx/>
              <a:latin typeface="Helvetica"/>
              <a:ea typeface="宋体" panose="02010600030101010101" pitchFamily="2" charset="-122"/>
              <a:cs typeface="Helvetica"/>
              <a:sym typeface="Helvetic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79195" y="3911600"/>
            <a:ext cx="2875280" cy="3473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spc="15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开悟官方网站</a:t>
            </a:r>
            <a:endParaRPr kumimoji="0" lang="zh-CN" altLang="en-US" sz="1600" b="0" i="0" u="none" strike="noStrike" cap="none" spc="15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Arial" panose="020B0604020202020204" pitchFamily="34" charset="0"/>
              <a:ea typeface="微软雅黑" panose="020B0503020204020204" pitchFamily="34" charset="-122"/>
              <a:cs typeface="Helvetica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32675" y="4455795"/>
            <a:ext cx="3619500" cy="436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8"/>
                    <a:lumOff val="-9730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新人融入计划、项目扩展学习</a:t>
            </a:r>
            <a:endParaRPr kumimoji="0" lang="zh-CN" b="0" i="0" u="none" strike="noStrike" cap="none" spc="0" normalizeH="0" baseline="0">
              <a:ln>
                <a:noFill/>
              </a:ln>
              <a:solidFill>
                <a:schemeClr val="accent6">
                  <a:hueOff val="10811956"/>
                  <a:satOff val="-58538"/>
                  <a:lumOff val="-9730"/>
                </a:schemeClr>
              </a:solidFill>
              <a:effectLst/>
              <a:uFillTx/>
              <a:latin typeface="Helvetica"/>
              <a:ea typeface="宋体" panose="02010600030101010101" pitchFamily="2" charset="-122"/>
              <a:cs typeface="Helvetica"/>
              <a:sym typeface="Helvetic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78265" y="3977005"/>
            <a:ext cx="2040255" cy="3473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15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Helvetica"/>
                <a:sym typeface="Arial" panose="020B0604020202020204" pitchFamily="34" charset="0"/>
              </a:rPr>
              <a:t>扩展与融入计划</a:t>
            </a:r>
            <a:endParaRPr kumimoji="0" lang="zh-CN" altLang="en-US" sz="1600" b="0" i="0" u="none" strike="noStrike" cap="none" spc="15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Arial" panose="020B0604020202020204" pitchFamily="34" charset="0"/>
              <a:ea typeface="微软雅黑" panose="020B0503020204020204" pitchFamily="34" charset="-122"/>
              <a:cs typeface="Helvetica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14"/>
            </p:custDataLst>
          </p:nvPr>
        </p:nvSpPr>
        <p:spPr>
          <a:xfrm>
            <a:off x="7473055" y="3864030"/>
            <a:ext cx="3960509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000" b="1" spc="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拓展相关</a:t>
            </a:r>
            <a:endParaRPr lang="zh-CN" altLang="en-US" sz="2000" b="1" spc="3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1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1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825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工作产出概览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010372" y="1465392"/>
            <a:ext cx="1026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28" name="图示 127"/>
          <p:cNvGraphicFramePr/>
          <p:nvPr/>
        </p:nvGraphicFramePr>
        <p:xfrm>
          <a:off x="607695" y="1367155"/>
          <a:ext cx="11037570" cy="5219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09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09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825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当前负责的模块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010372" y="1465392"/>
            <a:ext cx="1026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Rectangle 1"/>
          <p:cNvSpPr/>
          <p:nvPr>
            <p:custDataLst>
              <p:tags r:id="rId1"/>
            </p:custDataLst>
          </p:nvPr>
        </p:nvSpPr>
        <p:spPr>
          <a:xfrm>
            <a:off x="-17780" y="5177790"/>
            <a:ext cx="12192000" cy="42164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Freeform 6"/>
          <p:cNvSpPr/>
          <p:nvPr>
            <p:custDataLst>
              <p:tags r:id="rId2"/>
            </p:custDataLst>
          </p:nvPr>
        </p:nvSpPr>
        <p:spPr bwMode="auto">
          <a:xfrm>
            <a:off x="-22860" y="4493895"/>
            <a:ext cx="3514725" cy="683895"/>
          </a:xfrm>
          <a:custGeom>
            <a:avLst/>
            <a:gdLst>
              <a:gd name="T0" fmla="*/ 220 w 1244"/>
              <a:gd name="T1" fmla="*/ 225 h 337"/>
              <a:gd name="T2" fmla="*/ 338 w 1244"/>
              <a:gd name="T3" fmla="*/ 81 h 337"/>
              <a:gd name="T4" fmla="*/ 499 w 1244"/>
              <a:gd name="T5" fmla="*/ 0 h 337"/>
              <a:gd name="T6" fmla="*/ 589 w 1244"/>
              <a:gd name="T7" fmla="*/ 45 h 337"/>
              <a:gd name="T8" fmla="*/ 634 w 1244"/>
              <a:gd name="T9" fmla="*/ 114 h 337"/>
              <a:gd name="T10" fmla="*/ 934 w 1244"/>
              <a:gd name="T11" fmla="*/ 114 h 337"/>
              <a:gd name="T12" fmla="*/ 1154 w 1244"/>
              <a:gd name="T13" fmla="*/ 190 h 337"/>
              <a:gd name="T14" fmla="*/ 1244 w 1244"/>
              <a:gd name="T15" fmla="*/ 337 h 337"/>
              <a:gd name="T16" fmla="*/ 0 w 1244"/>
              <a:gd name="T17" fmla="*/ 337 h 337"/>
              <a:gd name="T18" fmla="*/ 220 w 1244"/>
              <a:gd name="T19" fmla="*/ 225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4" h="337">
                <a:moveTo>
                  <a:pt x="220" y="225"/>
                </a:moveTo>
                <a:lnTo>
                  <a:pt x="338" y="81"/>
                </a:lnTo>
                <a:lnTo>
                  <a:pt x="499" y="0"/>
                </a:lnTo>
                <a:lnTo>
                  <a:pt x="589" y="45"/>
                </a:lnTo>
                <a:lnTo>
                  <a:pt x="634" y="114"/>
                </a:lnTo>
                <a:lnTo>
                  <a:pt x="934" y="114"/>
                </a:lnTo>
                <a:lnTo>
                  <a:pt x="1154" y="190"/>
                </a:lnTo>
                <a:lnTo>
                  <a:pt x="1244" y="337"/>
                </a:lnTo>
                <a:lnTo>
                  <a:pt x="0" y="337"/>
                </a:lnTo>
                <a:lnTo>
                  <a:pt x="220" y="225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id-ID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Freeform 7"/>
          <p:cNvSpPr/>
          <p:nvPr>
            <p:custDataLst>
              <p:tags r:id="rId3"/>
            </p:custDataLst>
          </p:nvPr>
        </p:nvSpPr>
        <p:spPr bwMode="auto">
          <a:xfrm>
            <a:off x="2386330" y="3578225"/>
            <a:ext cx="4229735" cy="1599565"/>
          </a:xfrm>
          <a:custGeom>
            <a:avLst/>
            <a:gdLst>
              <a:gd name="T0" fmla="*/ 0 w 689"/>
              <a:gd name="T1" fmla="*/ 243 h 243"/>
              <a:gd name="T2" fmla="*/ 53 w 689"/>
              <a:gd name="T3" fmla="*/ 128 h 243"/>
              <a:gd name="T4" fmla="*/ 89 w 689"/>
              <a:gd name="T5" fmla="*/ 101 h 243"/>
              <a:gd name="T6" fmla="*/ 191 w 689"/>
              <a:gd name="T7" fmla="*/ 19 h 243"/>
              <a:gd name="T8" fmla="*/ 279 w 689"/>
              <a:gd name="T9" fmla="*/ 19 h 243"/>
              <a:gd name="T10" fmla="*/ 332 w 689"/>
              <a:gd name="T11" fmla="*/ 63 h 243"/>
              <a:gd name="T12" fmla="*/ 380 w 689"/>
              <a:gd name="T13" fmla="*/ 101 h 243"/>
              <a:gd name="T14" fmla="*/ 408 w 689"/>
              <a:gd name="T15" fmla="*/ 48 h 243"/>
              <a:gd name="T16" fmla="*/ 456 w 689"/>
              <a:gd name="T17" fmla="*/ 0 h 243"/>
              <a:gd name="T18" fmla="*/ 520 w 689"/>
              <a:gd name="T19" fmla="*/ 0 h 243"/>
              <a:gd name="T20" fmla="*/ 592 w 689"/>
              <a:gd name="T21" fmla="*/ 121 h 243"/>
              <a:gd name="T22" fmla="*/ 689 w 689"/>
              <a:gd name="T23" fmla="*/ 243 h 243"/>
              <a:gd name="T24" fmla="*/ 0 w 689"/>
              <a:gd name="T25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9" h="243">
                <a:moveTo>
                  <a:pt x="0" y="243"/>
                </a:moveTo>
                <a:cubicBezTo>
                  <a:pt x="4" y="243"/>
                  <a:pt x="53" y="128"/>
                  <a:pt x="53" y="128"/>
                </a:cubicBezTo>
                <a:cubicBezTo>
                  <a:pt x="89" y="101"/>
                  <a:pt x="89" y="101"/>
                  <a:pt x="89" y="101"/>
                </a:cubicBezTo>
                <a:cubicBezTo>
                  <a:pt x="191" y="19"/>
                  <a:pt x="191" y="19"/>
                  <a:pt x="191" y="19"/>
                </a:cubicBezTo>
                <a:cubicBezTo>
                  <a:pt x="279" y="19"/>
                  <a:pt x="279" y="19"/>
                  <a:pt x="279" y="19"/>
                </a:cubicBezTo>
                <a:cubicBezTo>
                  <a:pt x="332" y="63"/>
                  <a:pt x="332" y="63"/>
                  <a:pt x="332" y="63"/>
                </a:cubicBezTo>
                <a:cubicBezTo>
                  <a:pt x="380" y="101"/>
                  <a:pt x="380" y="101"/>
                  <a:pt x="380" y="101"/>
                </a:cubicBezTo>
                <a:cubicBezTo>
                  <a:pt x="408" y="48"/>
                  <a:pt x="408" y="48"/>
                  <a:pt x="408" y="48"/>
                </a:cubicBezTo>
                <a:cubicBezTo>
                  <a:pt x="456" y="0"/>
                  <a:pt x="456" y="0"/>
                  <a:pt x="456" y="0"/>
                </a:cubicBezTo>
                <a:cubicBezTo>
                  <a:pt x="520" y="0"/>
                  <a:pt x="520" y="0"/>
                  <a:pt x="520" y="0"/>
                </a:cubicBezTo>
                <a:cubicBezTo>
                  <a:pt x="592" y="121"/>
                  <a:pt x="592" y="121"/>
                  <a:pt x="592" y="121"/>
                </a:cubicBezTo>
                <a:cubicBezTo>
                  <a:pt x="689" y="243"/>
                  <a:pt x="689" y="243"/>
                  <a:pt x="689" y="243"/>
                </a:cubicBezTo>
                <a:lnTo>
                  <a:pt x="0" y="243"/>
                </a:lnTo>
                <a:close/>
              </a:path>
            </a:pathLst>
          </a:custGeom>
          <a:solidFill>
            <a:srgbClr val="00336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Freeform 11"/>
          <p:cNvSpPr/>
          <p:nvPr>
            <p:custDataLst>
              <p:tags r:id="rId4"/>
            </p:custDataLst>
          </p:nvPr>
        </p:nvSpPr>
        <p:spPr bwMode="auto">
          <a:xfrm>
            <a:off x="5137150" y="4047490"/>
            <a:ext cx="4016375" cy="1130300"/>
          </a:xfrm>
          <a:custGeom>
            <a:avLst/>
            <a:gdLst>
              <a:gd name="T0" fmla="*/ 1503 w 1603"/>
              <a:gd name="T1" fmla="*/ 838 h 1007"/>
              <a:gd name="T2" fmla="*/ 1359 w 1603"/>
              <a:gd name="T3" fmla="*/ 625 h 1007"/>
              <a:gd name="T4" fmla="*/ 1156 w 1603"/>
              <a:gd name="T5" fmla="*/ 396 h 1007"/>
              <a:gd name="T6" fmla="*/ 1156 w 1603"/>
              <a:gd name="T7" fmla="*/ 178 h 1007"/>
              <a:gd name="T8" fmla="*/ 1030 w 1603"/>
              <a:gd name="T9" fmla="*/ 0 h 1007"/>
              <a:gd name="T10" fmla="*/ 874 w 1603"/>
              <a:gd name="T11" fmla="*/ 0 h 1007"/>
              <a:gd name="T12" fmla="*/ 574 w 1603"/>
              <a:gd name="T13" fmla="*/ 140 h 1007"/>
              <a:gd name="T14" fmla="*/ 520 w 1603"/>
              <a:gd name="T15" fmla="*/ 317 h 1007"/>
              <a:gd name="T16" fmla="*/ 446 w 1603"/>
              <a:gd name="T17" fmla="*/ 533 h 1007"/>
              <a:gd name="T18" fmla="*/ 328 w 1603"/>
              <a:gd name="T19" fmla="*/ 791 h 1007"/>
              <a:gd name="T20" fmla="*/ 0 w 1603"/>
              <a:gd name="T21" fmla="*/ 1007 h 1007"/>
              <a:gd name="T22" fmla="*/ 1603 w 1603"/>
              <a:gd name="T23" fmla="*/ 1007 h 1007"/>
              <a:gd name="T24" fmla="*/ 1503 w 1603"/>
              <a:gd name="T25" fmla="*/ 838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3" h="1007">
                <a:moveTo>
                  <a:pt x="1503" y="838"/>
                </a:moveTo>
                <a:lnTo>
                  <a:pt x="1359" y="625"/>
                </a:lnTo>
                <a:lnTo>
                  <a:pt x="1156" y="396"/>
                </a:lnTo>
                <a:lnTo>
                  <a:pt x="1156" y="178"/>
                </a:lnTo>
                <a:lnTo>
                  <a:pt x="1030" y="0"/>
                </a:lnTo>
                <a:lnTo>
                  <a:pt x="874" y="0"/>
                </a:lnTo>
                <a:lnTo>
                  <a:pt x="574" y="140"/>
                </a:lnTo>
                <a:lnTo>
                  <a:pt x="520" y="317"/>
                </a:lnTo>
                <a:lnTo>
                  <a:pt x="446" y="533"/>
                </a:lnTo>
                <a:lnTo>
                  <a:pt x="328" y="791"/>
                </a:lnTo>
                <a:lnTo>
                  <a:pt x="0" y="1007"/>
                </a:lnTo>
                <a:lnTo>
                  <a:pt x="1603" y="1007"/>
                </a:lnTo>
                <a:lnTo>
                  <a:pt x="1503" y="838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Freeform 12"/>
          <p:cNvSpPr/>
          <p:nvPr>
            <p:custDataLst>
              <p:tags r:id="rId5"/>
            </p:custDataLst>
          </p:nvPr>
        </p:nvSpPr>
        <p:spPr bwMode="auto">
          <a:xfrm>
            <a:off x="7674610" y="2421890"/>
            <a:ext cx="4499610" cy="2755900"/>
          </a:xfrm>
          <a:custGeom>
            <a:avLst/>
            <a:gdLst>
              <a:gd name="T0" fmla="*/ 0 w 2090"/>
              <a:gd name="T1" fmla="*/ 1308 h 1308"/>
              <a:gd name="T2" fmla="*/ 395 w 2090"/>
              <a:gd name="T3" fmla="*/ 1078 h 1308"/>
              <a:gd name="T4" fmla="*/ 527 w 2090"/>
              <a:gd name="T5" fmla="*/ 971 h 1308"/>
              <a:gd name="T6" fmla="*/ 624 w 2090"/>
              <a:gd name="T7" fmla="*/ 775 h 1308"/>
              <a:gd name="T8" fmla="*/ 591 w 2090"/>
              <a:gd name="T9" fmla="*/ 652 h 1308"/>
              <a:gd name="T10" fmla="*/ 461 w 2090"/>
              <a:gd name="T11" fmla="*/ 427 h 1308"/>
              <a:gd name="T12" fmla="*/ 671 w 2090"/>
              <a:gd name="T13" fmla="*/ 301 h 1308"/>
              <a:gd name="T14" fmla="*/ 756 w 2090"/>
              <a:gd name="T15" fmla="*/ 356 h 1308"/>
              <a:gd name="T16" fmla="*/ 941 w 2090"/>
              <a:gd name="T17" fmla="*/ 486 h 1308"/>
              <a:gd name="T18" fmla="*/ 860 w 2090"/>
              <a:gd name="T19" fmla="*/ 157 h 1308"/>
              <a:gd name="T20" fmla="*/ 979 w 2090"/>
              <a:gd name="T21" fmla="*/ 0 h 1308"/>
              <a:gd name="T22" fmla="*/ 1144 w 2090"/>
              <a:gd name="T23" fmla="*/ 0 h 1308"/>
              <a:gd name="T24" fmla="*/ 1267 w 2090"/>
              <a:gd name="T25" fmla="*/ 64 h 1308"/>
              <a:gd name="T26" fmla="*/ 1385 w 2090"/>
              <a:gd name="T27" fmla="*/ 356 h 1308"/>
              <a:gd name="T28" fmla="*/ 1584 w 2090"/>
              <a:gd name="T29" fmla="*/ 775 h 1308"/>
              <a:gd name="T30" fmla="*/ 1898 w 2090"/>
              <a:gd name="T31" fmla="*/ 1078 h 1308"/>
              <a:gd name="T32" fmla="*/ 2090 w 2090"/>
              <a:gd name="T33" fmla="*/ 1308 h 1308"/>
              <a:gd name="T34" fmla="*/ 0 w 2090"/>
              <a:gd name="T35" fmla="*/ 1308 h 1308"/>
              <a:gd name="connsiteX0" fmla="*/ 0 w 10000"/>
              <a:gd name="connsiteY0" fmla="*/ 10000 h 10000"/>
              <a:gd name="connsiteX1" fmla="*/ 1890 w 10000"/>
              <a:gd name="connsiteY1" fmla="*/ 8242 h 10000"/>
              <a:gd name="connsiteX2" fmla="*/ 2522 w 10000"/>
              <a:gd name="connsiteY2" fmla="*/ 7424 h 10000"/>
              <a:gd name="connsiteX3" fmla="*/ 2986 w 10000"/>
              <a:gd name="connsiteY3" fmla="*/ 5925 h 10000"/>
              <a:gd name="connsiteX4" fmla="*/ 2828 w 10000"/>
              <a:gd name="connsiteY4" fmla="*/ 4985 h 10000"/>
              <a:gd name="connsiteX5" fmla="*/ 3211 w 10000"/>
              <a:gd name="connsiteY5" fmla="*/ 2301 h 10000"/>
              <a:gd name="connsiteX6" fmla="*/ 3617 w 10000"/>
              <a:gd name="connsiteY6" fmla="*/ 2722 h 10000"/>
              <a:gd name="connsiteX7" fmla="*/ 4502 w 10000"/>
              <a:gd name="connsiteY7" fmla="*/ 3716 h 10000"/>
              <a:gd name="connsiteX8" fmla="*/ 4115 w 10000"/>
              <a:gd name="connsiteY8" fmla="*/ 1200 h 10000"/>
              <a:gd name="connsiteX9" fmla="*/ 4684 w 10000"/>
              <a:gd name="connsiteY9" fmla="*/ 0 h 10000"/>
              <a:gd name="connsiteX10" fmla="*/ 5474 w 10000"/>
              <a:gd name="connsiteY10" fmla="*/ 0 h 10000"/>
              <a:gd name="connsiteX11" fmla="*/ 6062 w 10000"/>
              <a:gd name="connsiteY11" fmla="*/ 489 h 10000"/>
              <a:gd name="connsiteX12" fmla="*/ 6627 w 10000"/>
              <a:gd name="connsiteY12" fmla="*/ 2722 h 10000"/>
              <a:gd name="connsiteX13" fmla="*/ 7579 w 10000"/>
              <a:gd name="connsiteY13" fmla="*/ 5925 h 10000"/>
              <a:gd name="connsiteX14" fmla="*/ 9081 w 10000"/>
              <a:gd name="connsiteY14" fmla="*/ 8242 h 10000"/>
              <a:gd name="connsiteX15" fmla="*/ 10000 w 10000"/>
              <a:gd name="connsiteY15" fmla="*/ 10000 h 10000"/>
              <a:gd name="connsiteX16" fmla="*/ 0 w 10000"/>
              <a:gd name="connsiteY16" fmla="*/ 10000 h 10000"/>
              <a:gd name="connsiteX0-1" fmla="*/ 0 w 10000"/>
              <a:gd name="connsiteY0-2" fmla="*/ 10000 h 10000"/>
              <a:gd name="connsiteX1-3" fmla="*/ 1890 w 10000"/>
              <a:gd name="connsiteY1-4" fmla="*/ 8242 h 10000"/>
              <a:gd name="connsiteX2-5" fmla="*/ 2522 w 10000"/>
              <a:gd name="connsiteY2-6" fmla="*/ 7424 h 10000"/>
              <a:gd name="connsiteX3-7" fmla="*/ 2986 w 10000"/>
              <a:gd name="connsiteY3-8" fmla="*/ 5925 h 10000"/>
              <a:gd name="connsiteX4-9" fmla="*/ 2828 w 10000"/>
              <a:gd name="connsiteY4-10" fmla="*/ 4985 h 10000"/>
              <a:gd name="connsiteX5-11" fmla="*/ 3617 w 10000"/>
              <a:gd name="connsiteY5-12" fmla="*/ 2722 h 10000"/>
              <a:gd name="connsiteX6-13" fmla="*/ 4502 w 10000"/>
              <a:gd name="connsiteY6-14" fmla="*/ 3716 h 10000"/>
              <a:gd name="connsiteX7-15" fmla="*/ 4115 w 10000"/>
              <a:gd name="connsiteY7-16" fmla="*/ 1200 h 10000"/>
              <a:gd name="connsiteX8-17" fmla="*/ 4684 w 10000"/>
              <a:gd name="connsiteY8-18" fmla="*/ 0 h 10000"/>
              <a:gd name="connsiteX9-19" fmla="*/ 5474 w 10000"/>
              <a:gd name="connsiteY9-20" fmla="*/ 0 h 10000"/>
              <a:gd name="connsiteX10-21" fmla="*/ 6062 w 10000"/>
              <a:gd name="connsiteY10-22" fmla="*/ 489 h 10000"/>
              <a:gd name="connsiteX11-23" fmla="*/ 6627 w 10000"/>
              <a:gd name="connsiteY11-24" fmla="*/ 2722 h 10000"/>
              <a:gd name="connsiteX12-25" fmla="*/ 7579 w 10000"/>
              <a:gd name="connsiteY12-26" fmla="*/ 5925 h 10000"/>
              <a:gd name="connsiteX13-27" fmla="*/ 9081 w 10000"/>
              <a:gd name="connsiteY13-28" fmla="*/ 8242 h 10000"/>
              <a:gd name="connsiteX14-29" fmla="*/ 10000 w 10000"/>
              <a:gd name="connsiteY14-30" fmla="*/ 10000 h 10000"/>
              <a:gd name="connsiteX15-31" fmla="*/ 0 w 10000"/>
              <a:gd name="connsiteY15-32" fmla="*/ 10000 h 10000"/>
              <a:gd name="connsiteX0-33" fmla="*/ 0 w 10000"/>
              <a:gd name="connsiteY0-34" fmla="*/ 10000 h 10000"/>
              <a:gd name="connsiteX1-35" fmla="*/ 1890 w 10000"/>
              <a:gd name="connsiteY1-36" fmla="*/ 8242 h 10000"/>
              <a:gd name="connsiteX2-37" fmla="*/ 2522 w 10000"/>
              <a:gd name="connsiteY2-38" fmla="*/ 7424 h 10000"/>
              <a:gd name="connsiteX3-39" fmla="*/ 2986 w 10000"/>
              <a:gd name="connsiteY3-40" fmla="*/ 5925 h 10000"/>
              <a:gd name="connsiteX4-41" fmla="*/ 2828 w 10000"/>
              <a:gd name="connsiteY4-42" fmla="*/ 4985 h 10000"/>
              <a:gd name="connsiteX5-43" fmla="*/ 3617 w 10000"/>
              <a:gd name="connsiteY5-44" fmla="*/ 2722 h 10000"/>
              <a:gd name="connsiteX6-45" fmla="*/ 4502 w 10000"/>
              <a:gd name="connsiteY6-46" fmla="*/ 3716 h 10000"/>
              <a:gd name="connsiteX7-47" fmla="*/ 4115 w 10000"/>
              <a:gd name="connsiteY7-48" fmla="*/ 1200 h 10000"/>
              <a:gd name="connsiteX8-49" fmla="*/ 5474 w 10000"/>
              <a:gd name="connsiteY8-50" fmla="*/ 0 h 10000"/>
              <a:gd name="connsiteX9-51" fmla="*/ 6062 w 10000"/>
              <a:gd name="connsiteY9-52" fmla="*/ 489 h 10000"/>
              <a:gd name="connsiteX10-53" fmla="*/ 6627 w 10000"/>
              <a:gd name="connsiteY10-54" fmla="*/ 2722 h 10000"/>
              <a:gd name="connsiteX11-55" fmla="*/ 7579 w 10000"/>
              <a:gd name="connsiteY11-56" fmla="*/ 5925 h 10000"/>
              <a:gd name="connsiteX12-57" fmla="*/ 9081 w 10000"/>
              <a:gd name="connsiteY12-58" fmla="*/ 8242 h 10000"/>
              <a:gd name="connsiteX13-59" fmla="*/ 10000 w 10000"/>
              <a:gd name="connsiteY13-60" fmla="*/ 10000 h 10000"/>
              <a:gd name="connsiteX14-61" fmla="*/ 0 w 10000"/>
              <a:gd name="connsiteY14-62" fmla="*/ 10000 h 10000"/>
              <a:gd name="connsiteX0-63" fmla="*/ 0 w 10000"/>
              <a:gd name="connsiteY0-64" fmla="*/ 10000 h 10000"/>
              <a:gd name="connsiteX1-65" fmla="*/ 1890 w 10000"/>
              <a:gd name="connsiteY1-66" fmla="*/ 8242 h 10000"/>
              <a:gd name="connsiteX2-67" fmla="*/ 2522 w 10000"/>
              <a:gd name="connsiteY2-68" fmla="*/ 7424 h 10000"/>
              <a:gd name="connsiteX3-69" fmla="*/ 2986 w 10000"/>
              <a:gd name="connsiteY3-70" fmla="*/ 5925 h 10000"/>
              <a:gd name="connsiteX4-71" fmla="*/ 2828 w 10000"/>
              <a:gd name="connsiteY4-72" fmla="*/ 4985 h 10000"/>
              <a:gd name="connsiteX5-73" fmla="*/ 3617 w 10000"/>
              <a:gd name="connsiteY5-74" fmla="*/ 2722 h 10000"/>
              <a:gd name="connsiteX6-75" fmla="*/ 4502 w 10000"/>
              <a:gd name="connsiteY6-76" fmla="*/ 3716 h 10000"/>
              <a:gd name="connsiteX7-77" fmla="*/ 5474 w 10000"/>
              <a:gd name="connsiteY7-78" fmla="*/ 0 h 10000"/>
              <a:gd name="connsiteX8-79" fmla="*/ 6062 w 10000"/>
              <a:gd name="connsiteY8-80" fmla="*/ 489 h 10000"/>
              <a:gd name="connsiteX9-81" fmla="*/ 6627 w 10000"/>
              <a:gd name="connsiteY9-82" fmla="*/ 2722 h 10000"/>
              <a:gd name="connsiteX10-83" fmla="*/ 7579 w 10000"/>
              <a:gd name="connsiteY10-84" fmla="*/ 5925 h 10000"/>
              <a:gd name="connsiteX11-85" fmla="*/ 9081 w 10000"/>
              <a:gd name="connsiteY11-86" fmla="*/ 8242 h 10000"/>
              <a:gd name="connsiteX12-87" fmla="*/ 10000 w 10000"/>
              <a:gd name="connsiteY12-88" fmla="*/ 10000 h 10000"/>
              <a:gd name="connsiteX13-89" fmla="*/ 0 w 10000"/>
              <a:gd name="connsiteY13-90" fmla="*/ 10000 h 10000"/>
              <a:gd name="connsiteX0-91" fmla="*/ 0 w 10000"/>
              <a:gd name="connsiteY0-92" fmla="*/ 9511 h 9511"/>
              <a:gd name="connsiteX1-93" fmla="*/ 1890 w 10000"/>
              <a:gd name="connsiteY1-94" fmla="*/ 7753 h 9511"/>
              <a:gd name="connsiteX2-95" fmla="*/ 2522 w 10000"/>
              <a:gd name="connsiteY2-96" fmla="*/ 6935 h 9511"/>
              <a:gd name="connsiteX3-97" fmla="*/ 2986 w 10000"/>
              <a:gd name="connsiteY3-98" fmla="*/ 5436 h 9511"/>
              <a:gd name="connsiteX4-99" fmla="*/ 2828 w 10000"/>
              <a:gd name="connsiteY4-100" fmla="*/ 4496 h 9511"/>
              <a:gd name="connsiteX5-101" fmla="*/ 3617 w 10000"/>
              <a:gd name="connsiteY5-102" fmla="*/ 2233 h 9511"/>
              <a:gd name="connsiteX6-103" fmla="*/ 4502 w 10000"/>
              <a:gd name="connsiteY6-104" fmla="*/ 3227 h 9511"/>
              <a:gd name="connsiteX7-105" fmla="*/ 5367 w 10000"/>
              <a:gd name="connsiteY7-106" fmla="*/ 513 h 9511"/>
              <a:gd name="connsiteX8-107" fmla="*/ 6062 w 10000"/>
              <a:gd name="connsiteY8-108" fmla="*/ 0 h 9511"/>
              <a:gd name="connsiteX9-109" fmla="*/ 6627 w 10000"/>
              <a:gd name="connsiteY9-110" fmla="*/ 2233 h 9511"/>
              <a:gd name="connsiteX10-111" fmla="*/ 7579 w 10000"/>
              <a:gd name="connsiteY10-112" fmla="*/ 5436 h 9511"/>
              <a:gd name="connsiteX11-113" fmla="*/ 9081 w 10000"/>
              <a:gd name="connsiteY11-114" fmla="*/ 7753 h 9511"/>
              <a:gd name="connsiteX12-115" fmla="*/ 10000 w 10000"/>
              <a:gd name="connsiteY12-116" fmla="*/ 9511 h 9511"/>
              <a:gd name="connsiteX13-117" fmla="*/ 0 w 10000"/>
              <a:gd name="connsiteY13-118" fmla="*/ 9511 h 95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10000" h="9511">
                <a:moveTo>
                  <a:pt x="0" y="9511"/>
                </a:moveTo>
                <a:lnTo>
                  <a:pt x="1890" y="7753"/>
                </a:lnTo>
                <a:lnTo>
                  <a:pt x="2522" y="6935"/>
                </a:lnTo>
                <a:lnTo>
                  <a:pt x="2986" y="5436"/>
                </a:lnTo>
                <a:cubicBezTo>
                  <a:pt x="2933" y="5123"/>
                  <a:pt x="2881" y="4809"/>
                  <a:pt x="2828" y="4496"/>
                </a:cubicBezTo>
                <a:cubicBezTo>
                  <a:pt x="2933" y="3962"/>
                  <a:pt x="3338" y="2444"/>
                  <a:pt x="3617" y="2233"/>
                </a:cubicBezTo>
                <a:lnTo>
                  <a:pt x="4502" y="3227"/>
                </a:lnTo>
                <a:lnTo>
                  <a:pt x="5367" y="513"/>
                </a:lnTo>
                <a:lnTo>
                  <a:pt x="6062" y="0"/>
                </a:lnTo>
                <a:lnTo>
                  <a:pt x="6627" y="2233"/>
                </a:lnTo>
                <a:lnTo>
                  <a:pt x="7579" y="5436"/>
                </a:lnTo>
                <a:lnTo>
                  <a:pt x="9081" y="7753"/>
                </a:lnTo>
                <a:lnTo>
                  <a:pt x="10000" y="9511"/>
                </a:lnTo>
                <a:lnTo>
                  <a:pt x="0" y="9511"/>
                </a:lnTo>
                <a:close/>
              </a:path>
            </a:pathLst>
          </a:custGeom>
          <a:solidFill>
            <a:srgbClr val="0099C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id-ID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TextBox 8"/>
          <p:cNvSpPr txBox="1"/>
          <p:nvPr>
            <p:custDataLst>
              <p:tags r:id="rId6"/>
            </p:custDataLst>
          </p:nvPr>
        </p:nvSpPr>
        <p:spPr>
          <a:xfrm>
            <a:off x="972185" y="5175885"/>
            <a:ext cx="1088390" cy="4521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id-ID" sz="16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托管对战</a:t>
            </a:r>
            <a:endParaRPr lang="zh-CN" altLang="id-ID" sz="1600" b="1" spc="15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9" name="TextBox 9"/>
          <p:cNvSpPr txBox="1"/>
          <p:nvPr>
            <p:custDataLst>
              <p:tags r:id="rId7"/>
            </p:custDataLst>
          </p:nvPr>
        </p:nvSpPr>
        <p:spPr>
          <a:xfrm>
            <a:off x="3913997" y="5149497"/>
            <a:ext cx="1088165" cy="4788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id-ID" sz="16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比赛</a:t>
            </a:r>
            <a:endParaRPr lang="zh-CN" altLang="id-ID" sz="1600" b="1" spc="15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0" name="TextBox 10"/>
          <p:cNvSpPr txBox="1"/>
          <p:nvPr>
            <p:custDataLst>
              <p:tags r:id="rId8"/>
            </p:custDataLst>
          </p:nvPr>
        </p:nvSpPr>
        <p:spPr>
          <a:xfrm>
            <a:off x="6647453" y="5149497"/>
            <a:ext cx="1088165" cy="4788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id-ID" sz="16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开放服务</a:t>
            </a:r>
            <a:endParaRPr lang="zh-CN" altLang="id-ID" sz="1600" b="1" spc="15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TextBox 11"/>
          <p:cNvSpPr txBox="1"/>
          <p:nvPr>
            <p:custDataLst>
              <p:tags r:id="rId9"/>
            </p:custDataLst>
          </p:nvPr>
        </p:nvSpPr>
        <p:spPr>
          <a:xfrm>
            <a:off x="9588962" y="5149497"/>
            <a:ext cx="1088165" cy="4788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id-ID" sz="16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教学管理</a:t>
            </a:r>
            <a:endParaRPr lang="zh-CN" altLang="id-ID" sz="1600" b="1" spc="15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" name="TextBox 12"/>
          <p:cNvSpPr txBox="1"/>
          <p:nvPr>
            <p:custDataLst>
              <p:tags r:id="rId10"/>
            </p:custDataLst>
          </p:nvPr>
        </p:nvSpPr>
        <p:spPr>
          <a:xfrm>
            <a:off x="841375" y="3037205"/>
            <a:ext cx="2393950" cy="409575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托管对战部分功能</a:t>
            </a:r>
            <a:endParaRPr lang="zh-CN" altLang="en-US" b="1" spc="3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03" name="Straight Connector 14"/>
          <p:cNvCxnSpPr>
            <a:endCxn id="104" idx="2"/>
          </p:cNvCxnSpPr>
          <p:nvPr>
            <p:custDataLst>
              <p:tags r:id="rId11"/>
            </p:custDataLst>
          </p:nvPr>
        </p:nvCxnSpPr>
        <p:spPr>
          <a:xfrm flipV="1">
            <a:off x="756285" y="3134995"/>
            <a:ext cx="13970" cy="208915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04" name="Oval 15"/>
          <p:cNvSpPr/>
          <p:nvPr>
            <p:custDataLst>
              <p:tags r:id="rId12"/>
            </p:custDataLst>
          </p:nvPr>
        </p:nvSpPr>
        <p:spPr>
          <a:xfrm>
            <a:off x="770255" y="3084195"/>
            <a:ext cx="101600" cy="10160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Oval 16"/>
          <p:cNvSpPr/>
          <p:nvPr>
            <p:custDataLst>
              <p:tags r:id="rId13"/>
            </p:custDataLst>
          </p:nvPr>
        </p:nvSpPr>
        <p:spPr>
          <a:xfrm>
            <a:off x="709295" y="4834255"/>
            <a:ext cx="86360" cy="8636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TextBox 17"/>
          <p:cNvSpPr txBox="1"/>
          <p:nvPr>
            <p:custDataLst>
              <p:tags r:id="rId14"/>
            </p:custDataLst>
          </p:nvPr>
        </p:nvSpPr>
        <p:spPr>
          <a:xfrm>
            <a:off x="865390" y="3424008"/>
            <a:ext cx="1754636" cy="792533"/>
          </a:xfrm>
          <a:prstGeom prst="rect">
            <a:avLst/>
          </a:prstGeom>
          <a:noFill/>
        </p:spPr>
        <p:txBody>
          <a:bodyPr wrap="square" lIns="90000" tIns="0" rIns="90000" bIns="46800" rtlCol="0">
            <a:noAutofit/>
          </a:bodyPr>
          <a:lstStyle/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创建托管对战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托管对战</a:t>
            </a:r>
            <a:r>
              <a:rPr lang="en-US" altLang="zh-CN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list</a:t>
            </a:r>
            <a:endParaRPr lang="en-US" altLang="zh-CN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托管对战详情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08" name="Straight Connector 20"/>
          <p:cNvCxnSpPr>
            <a:endCxn id="125" idx="4"/>
          </p:cNvCxnSpPr>
          <p:nvPr>
            <p:custDataLst>
              <p:tags r:id="rId15"/>
            </p:custDataLst>
          </p:nvPr>
        </p:nvCxnSpPr>
        <p:spPr>
          <a:xfrm flipH="1" flipV="1">
            <a:off x="3340735" y="1548765"/>
            <a:ext cx="7620" cy="319151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10" name="Oval 22"/>
          <p:cNvSpPr/>
          <p:nvPr>
            <p:custDataLst>
              <p:tags r:id="rId16"/>
            </p:custDataLst>
          </p:nvPr>
        </p:nvSpPr>
        <p:spPr>
          <a:xfrm>
            <a:off x="3305175" y="4699000"/>
            <a:ext cx="86360" cy="8636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13" name="Straight Connector 26"/>
          <p:cNvCxnSpPr/>
          <p:nvPr>
            <p:custDataLst>
              <p:tags r:id="rId17"/>
            </p:custDataLst>
          </p:nvPr>
        </p:nvCxnSpPr>
        <p:spPr>
          <a:xfrm flipV="1">
            <a:off x="6594475" y="2566035"/>
            <a:ext cx="0" cy="1815465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14" name="Oval 27"/>
          <p:cNvSpPr/>
          <p:nvPr>
            <p:custDataLst>
              <p:tags r:id="rId18"/>
            </p:custDataLst>
          </p:nvPr>
        </p:nvSpPr>
        <p:spPr>
          <a:xfrm>
            <a:off x="6545580" y="2499360"/>
            <a:ext cx="101600" cy="10160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5" name="Oval 28"/>
          <p:cNvSpPr/>
          <p:nvPr>
            <p:custDataLst>
              <p:tags r:id="rId19"/>
            </p:custDataLst>
          </p:nvPr>
        </p:nvSpPr>
        <p:spPr>
          <a:xfrm>
            <a:off x="6550660" y="4339590"/>
            <a:ext cx="86360" cy="8636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18" name="Straight Connector 32"/>
          <p:cNvCxnSpPr>
            <a:endCxn id="119" idx="0"/>
          </p:cNvCxnSpPr>
          <p:nvPr>
            <p:custDataLst>
              <p:tags r:id="rId20"/>
            </p:custDataLst>
          </p:nvPr>
        </p:nvCxnSpPr>
        <p:spPr>
          <a:xfrm flipV="1">
            <a:off x="9397524" y="1085381"/>
            <a:ext cx="1905" cy="3259455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19" name="Oval 33"/>
          <p:cNvSpPr/>
          <p:nvPr>
            <p:custDataLst>
              <p:tags r:id="rId21"/>
            </p:custDataLst>
          </p:nvPr>
        </p:nvSpPr>
        <p:spPr>
          <a:xfrm>
            <a:off x="9348629" y="1085381"/>
            <a:ext cx="101600" cy="10160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0" name="Oval 34"/>
          <p:cNvSpPr/>
          <p:nvPr>
            <p:custDataLst>
              <p:tags r:id="rId22"/>
            </p:custDataLst>
          </p:nvPr>
        </p:nvSpPr>
        <p:spPr>
          <a:xfrm>
            <a:off x="9353709" y="4329596"/>
            <a:ext cx="86360" cy="8636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3" name="Title 1"/>
          <p:cNvSpPr txBox="1"/>
          <p:nvPr>
            <p:custDataLst>
              <p:tags r:id="rId23"/>
            </p:custDataLst>
          </p:nvPr>
        </p:nvSpPr>
        <p:spPr>
          <a:xfrm>
            <a:off x="2487295" y="5881370"/>
            <a:ext cx="7035800" cy="451485"/>
          </a:xfrm>
          <a:prstGeom prst="rect">
            <a:avLst/>
          </a:prstGeom>
        </p:spPr>
        <p:txBody>
          <a:bodyPr wrap="square" tIns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spc="3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以上为本人直接负责模块的相关功能，以及还在开发中的任务</a:t>
            </a:r>
            <a:endParaRPr lang="zh-CN" altLang="en-US" sz="1600" spc="30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5" name="Oval 21"/>
          <p:cNvSpPr/>
          <p:nvPr>
            <p:custDataLst>
              <p:tags r:id="rId24"/>
            </p:custDataLst>
          </p:nvPr>
        </p:nvSpPr>
        <p:spPr>
          <a:xfrm>
            <a:off x="3289935" y="1447165"/>
            <a:ext cx="101600" cy="10160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17"/>
          <p:cNvSpPr txBox="1"/>
          <p:nvPr>
            <p:custDataLst>
              <p:tags r:id="rId25"/>
            </p:custDataLst>
          </p:nvPr>
        </p:nvSpPr>
        <p:spPr>
          <a:xfrm>
            <a:off x="3559175" y="1809750"/>
            <a:ext cx="2824480" cy="1808480"/>
          </a:xfrm>
          <a:prstGeom prst="rect">
            <a:avLst/>
          </a:prstGeom>
          <a:noFill/>
        </p:spPr>
        <p:txBody>
          <a:bodyPr wrap="square" lIns="90000" tIns="0" rIns="90000" bIns="46800" rtlCol="0">
            <a:noAutofit/>
          </a:bodyPr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创建比赛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赛事列表</a:t>
            </a:r>
            <a:endParaRPr lang="en-US" altLang="zh-CN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对战详情：</a:t>
            </a: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模型列表、对战列表、成绩列表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提交模型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预览场次、所有模型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所有提交模型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12"/>
          <p:cNvSpPr txBox="1"/>
          <p:nvPr>
            <p:custDataLst>
              <p:tags r:id="rId26"/>
            </p:custDataLst>
          </p:nvPr>
        </p:nvSpPr>
        <p:spPr>
          <a:xfrm>
            <a:off x="3491865" y="1350010"/>
            <a:ext cx="2393950" cy="409575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天梯赛</a:t>
            </a:r>
            <a:r>
              <a:rPr lang="en-US" altLang="zh-CN" b="1" spc="3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b="1" spc="3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挑战赛</a:t>
            </a:r>
            <a:endParaRPr lang="zh-CN" altLang="en-US" b="1" spc="3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>
            <p:custDataLst>
              <p:tags r:id="rId27"/>
            </p:custDataLst>
          </p:nvPr>
        </p:nvSpPr>
        <p:spPr>
          <a:xfrm>
            <a:off x="6647180" y="2421890"/>
            <a:ext cx="2393950" cy="409575"/>
          </a:xfrm>
          <a:prstGeom prst="rect">
            <a:avLst/>
          </a:prstGeom>
          <a:noFill/>
        </p:spPr>
        <p:txBody>
          <a:bodyPr wrap="square" bIns="0" rtlCol="0" anchor="b" anchorCtr="0">
            <a:normAutofit fontScale="80000"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官网开放服务（开发中）</a:t>
            </a:r>
            <a:endParaRPr lang="zh-CN" altLang="en-US" b="1" spc="3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12"/>
          <p:cNvSpPr txBox="1"/>
          <p:nvPr>
            <p:custDataLst>
              <p:tags r:id="rId28"/>
            </p:custDataLst>
          </p:nvPr>
        </p:nvSpPr>
        <p:spPr>
          <a:xfrm>
            <a:off x="9496425" y="922020"/>
            <a:ext cx="2393950" cy="409575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教学管理模块</a:t>
            </a:r>
            <a:endParaRPr lang="zh-CN" altLang="en-US" b="1" spc="3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17"/>
          <p:cNvSpPr txBox="1"/>
          <p:nvPr>
            <p:custDataLst>
              <p:tags r:id="rId29"/>
            </p:custDataLst>
          </p:nvPr>
        </p:nvSpPr>
        <p:spPr>
          <a:xfrm>
            <a:off x="6628765" y="2886710"/>
            <a:ext cx="2045970" cy="792480"/>
          </a:xfrm>
          <a:prstGeom prst="rect">
            <a:avLst/>
          </a:prstGeom>
          <a:noFill/>
        </p:spPr>
        <p:txBody>
          <a:bodyPr wrap="square" lIns="90000" tIns="0" rIns="90000" bIns="46800" rtlCol="0">
            <a:noAutofit/>
          </a:bodyPr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开放服务首页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下载许可证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手动签署承诺函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7"/>
          <p:cNvSpPr txBox="1"/>
          <p:nvPr>
            <p:custDataLst>
              <p:tags r:id="rId30"/>
            </p:custDataLst>
          </p:nvPr>
        </p:nvSpPr>
        <p:spPr>
          <a:xfrm>
            <a:off x="9523095" y="1435735"/>
            <a:ext cx="1754505" cy="2142490"/>
          </a:xfrm>
          <a:prstGeom prst="rect">
            <a:avLst/>
          </a:prstGeom>
          <a:noFill/>
        </p:spPr>
        <p:txBody>
          <a:bodyPr wrap="square" lIns="90000" tIns="0" rIns="90000" bIns="46800" rtlCol="0">
            <a:noAutofit/>
          </a:bodyPr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院校管理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院校详情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课程管理</a:t>
            </a:r>
            <a:endParaRPr lang="en-US" altLang="zh-CN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我的课程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战队管理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我的战队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课程</a:t>
            </a:r>
            <a:r>
              <a:rPr lang="en-US" altLang="zh-CN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list</a:t>
            </a:r>
            <a:endParaRPr lang="en-US" altLang="zh-CN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08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08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825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当前负责的模块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010372" y="1465392"/>
            <a:ext cx="1026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/>
          <p:cNvSpPr/>
          <p:nvPr/>
        </p:nvSpPr>
        <p:spPr>
          <a:xfrm>
            <a:off x="6230480" y="1022264"/>
            <a:ext cx="3769489" cy="2048719"/>
          </a:xfrm>
          <a:prstGeom prst="roundRect">
            <a:avLst>
              <a:gd name="adj" fmla="val 20094"/>
            </a:avLst>
          </a:prstGeom>
          <a:noFill/>
          <a:ln>
            <a:solidFill>
              <a:schemeClr val="accent1"/>
            </a:solidFill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lang="zh-CN" altLang="en-US" sz="3600" b="1" kern="0" dirty="0"/>
              <a:t>工作感受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703" y="1699816"/>
            <a:ext cx="1085542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1575944" y="2404640"/>
            <a:ext cx="3769489" cy="2048719"/>
          </a:xfrm>
          <a:prstGeom prst="roundRect">
            <a:avLst>
              <a:gd name="adj" fmla="val 17797"/>
            </a:avLst>
          </a:prstGeom>
          <a:noFill/>
          <a:ln>
            <a:solidFill>
              <a:schemeClr val="accent1"/>
            </a:solidFill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6255884" y="3783823"/>
            <a:ext cx="3769489" cy="2048719"/>
          </a:xfrm>
          <a:prstGeom prst="roundRect">
            <a:avLst>
              <a:gd name="adj" fmla="val 17797"/>
            </a:avLst>
          </a:prstGeom>
          <a:noFill/>
          <a:ln>
            <a:solidFill>
              <a:schemeClr val="accent1"/>
            </a:solidFill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文本框 29"/>
          <p:cNvSpPr txBox="1"/>
          <p:nvPr/>
        </p:nvSpPr>
        <p:spPr>
          <a:xfrm>
            <a:off x="1980102" y="2610137"/>
            <a:ext cx="2787216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开发流程规范清晰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0"/>
          <p:cNvSpPr txBox="1"/>
          <p:nvPr/>
        </p:nvSpPr>
        <p:spPr>
          <a:xfrm>
            <a:off x="1960158" y="3048270"/>
            <a:ext cx="2288682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工作有节奏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1"/>
          <p:cNvSpPr txBox="1"/>
          <p:nvPr/>
        </p:nvSpPr>
        <p:spPr>
          <a:xfrm>
            <a:off x="1971810" y="3540087"/>
            <a:ext cx="2617033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团队积极交流氛围好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3"/>
          <p:cNvSpPr txBox="1"/>
          <p:nvPr/>
        </p:nvSpPr>
        <p:spPr>
          <a:xfrm>
            <a:off x="6834929" y="1285565"/>
            <a:ext cx="2746100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周三组织一起运动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4"/>
          <p:cNvSpPr txBox="1"/>
          <p:nvPr/>
        </p:nvSpPr>
        <p:spPr>
          <a:xfrm>
            <a:off x="6834929" y="1708402"/>
            <a:ext cx="2813336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饭菜价格实惠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5"/>
          <p:cNvSpPr txBox="1"/>
          <p:nvPr/>
        </p:nvSpPr>
        <p:spPr>
          <a:xfrm>
            <a:off x="6834929" y="2160630"/>
            <a:ext cx="2813336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同事很热心，相处融洽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7"/>
          <p:cNvSpPr txBox="1"/>
          <p:nvPr/>
        </p:nvSpPr>
        <p:spPr>
          <a:xfrm>
            <a:off x="6914661" y="4089383"/>
            <a:ext cx="2288682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iwiki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知识库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8"/>
          <p:cNvSpPr txBox="1"/>
          <p:nvPr/>
        </p:nvSpPr>
        <p:spPr>
          <a:xfrm>
            <a:off x="6914661" y="4459972"/>
            <a:ext cx="2288682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技术分享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39"/>
          <p:cNvSpPr txBox="1"/>
          <p:nvPr/>
        </p:nvSpPr>
        <p:spPr>
          <a:xfrm>
            <a:off x="6914661" y="4830561"/>
            <a:ext cx="2172936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直播分享会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15"/>
          <p:cNvSpPr txBox="1"/>
          <p:nvPr/>
        </p:nvSpPr>
        <p:spPr>
          <a:xfrm>
            <a:off x="5408368" y="26789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2"/>
          <p:cNvSpPr txBox="1"/>
          <p:nvPr/>
        </p:nvSpPr>
        <p:spPr>
          <a:xfrm>
            <a:off x="5416397" y="33554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机会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188598" y="33554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175238" y="2424042"/>
            <a:ext cx="1934900" cy="19348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40415" y="2680250"/>
            <a:ext cx="838409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生活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183826" y="3163525"/>
            <a:ext cx="805473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8F8F8"/>
                </a:solidFill>
                <a:latin typeface="Helvetica"/>
                <a:ea typeface="Helvetica"/>
                <a:cs typeface="Helvetica"/>
                <a:sym typeface="Helvetica"/>
              </a:rPr>
              <a:t>工作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989320" y="3627755"/>
            <a:ext cx="789305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8F8F8"/>
                </a:solidFill>
                <a:latin typeface="Helvetica"/>
                <a:ea typeface="Helvetica"/>
                <a:cs typeface="Helvetica"/>
                <a:sym typeface="Helvetica"/>
              </a:rPr>
              <a:t>学习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3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3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lang="zh-CN" altLang="en-US" sz="3600" b="1" kern="0" dirty="0"/>
              <a:t>工作思考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91010" y="1250639"/>
            <a:ext cx="3281489" cy="16249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评审之前对相关文档的熟悉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0"/>
                  <a:lumOff val="-9732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indent="-285750" defTabSz="82550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评审阶段理解相关细节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0"/>
                  <a:lumOff val="-9732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结合文档对整个流程推演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0"/>
                  <a:lumOff val="-9732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0"/>
                  <a:lumOff val="-9732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025456" y="2671008"/>
            <a:ext cx="1823435" cy="1774720"/>
          </a:xfrm>
          <a:prstGeom prst="ellipse">
            <a:avLst/>
          </a:prstGeom>
          <a:solidFill>
            <a:srgbClr val="0252D8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br>
              <a:rPr lang="en-US" altLang="zh-CN" sz="28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zh-CN" altLang="en-US" sz="28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675614" y="1413714"/>
            <a:ext cx="1025082" cy="1025082"/>
          </a:xfrm>
          <a:prstGeom prst="ellipse">
            <a:avLst/>
          </a:prstGeom>
          <a:solidFill>
            <a:srgbClr val="0B58D9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rgbClr val="F8F8F8"/>
                </a:solidFill>
              </a:rPr>
              <a:t>理解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4188155" y="3122236"/>
            <a:ext cx="1025082" cy="1025082"/>
          </a:xfrm>
          <a:prstGeom prst="ellipse">
            <a:avLst/>
          </a:prstGeom>
          <a:solidFill>
            <a:srgbClr val="0B58D9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rgbClr val="F8F8F8"/>
                </a:solidFill>
              </a:rPr>
              <a:t>沟通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3746394" y="4677940"/>
            <a:ext cx="1025082" cy="1025082"/>
          </a:xfrm>
          <a:prstGeom prst="ellipse">
            <a:avLst/>
          </a:prstGeom>
          <a:solidFill>
            <a:srgbClr val="0B58D9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>
                <a:solidFill>
                  <a:srgbClr val="F8F8F8"/>
                </a:solidFill>
              </a:rPr>
              <a:t>开发</a:t>
            </a:r>
            <a:endParaRPr lang="zh-CN" altLang="en-US" dirty="0">
              <a:solidFill>
                <a:srgbClr val="F8F8F8"/>
              </a:solidFill>
            </a:endParaRPr>
          </a:p>
        </p:txBody>
      </p:sp>
      <p:sp>
        <p:nvSpPr>
          <p:cNvPr id="46" name="箭头: 右 45"/>
          <p:cNvSpPr/>
          <p:nvPr/>
        </p:nvSpPr>
        <p:spPr>
          <a:xfrm rot="19541886">
            <a:off x="2999631" y="2416196"/>
            <a:ext cx="601883" cy="45912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190500" dist="50800" dir="5400000" sx="101000" sy="101000" algn="ctr" rotWithShape="0">
              <a:srgbClr val="205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箭头: 右 46"/>
          <p:cNvSpPr/>
          <p:nvPr/>
        </p:nvSpPr>
        <p:spPr>
          <a:xfrm>
            <a:off x="3073731" y="3405217"/>
            <a:ext cx="601883" cy="45912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190500" dist="50800" dir="5400000" sx="101000" sy="101000" algn="ctr" rotWithShape="0">
              <a:srgbClr val="205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箭头: 右 47"/>
          <p:cNvSpPr/>
          <p:nvPr/>
        </p:nvSpPr>
        <p:spPr>
          <a:xfrm rot="2058114" flipV="1">
            <a:off x="2996701" y="4339906"/>
            <a:ext cx="601883" cy="45912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190500" dist="50800" dir="5400000" sx="101000" sy="101000" algn="ctr" rotWithShape="0">
              <a:srgbClr val="205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5658485" y="2999105"/>
            <a:ext cx="3927475" cy="1348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对有疑问点记录并反馈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0"/>
                  <a:lumOff val="-9732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认真参与评审提出个人建议</a:t>
            </a:r>
            <a:endParaRPr lang="en-US" altLang="zh-CN" dirty="0">
              <a:solidFill>
                <a:schemeClr val="accent6">
                  <a:hueOff val="10811956"/>
                  <a:satOff val="-58540"/>
                  <a:lumOff val="-9732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285750" indent="-285750" defTabSz="825500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团队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交流开发中遇到的问题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0"/>
                  <a:lumOff val="-9732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283835" y="4656455"/>
            <a:ext cx="4079875" cy="16249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按时质量完成开发任务</a:t>
            </a:r>
            <a:endParaRPr lang="en-US" altLang="zh-CN" dirty="0">
              <a:solidFill>
                <a:schemeClr val="accent6">
                  <a:hueOff val="10811956"/>
                  <a:satOff val="-58540"/>
                  <a:lumOff val="-9732"/>
                </a:scheme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对代码可读性、可拓展性的思考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0"/>
                  <a:lumOff val="-9732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accent6">
                    <a:hueOff val="10811956"/>
                    <a:satOff val="-58540"/>
                    <a:lumOff val="-9732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探索新的知识点，技术分享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0"/>
                  <a:lumOff val="-9732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40"/>
                  <a:lumOff val="-9732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tags/tag1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2_1"/>
  <p:tag name="KSO_WM_UNIT_ID" val="diagram160003_3*n_h_a*1_2_1"/>
  <p:tag name="KSO_WM_TEMPLATE_CATEGORY" val="diagram"/>
  <p:tag name="KSO_WM_TEMPLATE_INDEX" val="16000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1_1"/>
  <p:tag name="KSO_WM_UNIT_ID" val="diagram160003_3*n_h_h_f*1_1_1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0183_3*m_i*1_1"/>
  <p:tag name="KSO_WM_TEMPLATE_CATEGORY" val="diagram"/>
  <p:tag name="KSO_WM_TEMPLATE_INDEX" val="20200183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83_3*m_h_i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3_3*m_h_i*1_2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0183_3*m_h_i*1_3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00183_3*m_h_i*1_4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00183_3*m_h_i*1_1_2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0183_3*m_h_i*1_2_2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0183_3*m_h_i*1_3_2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00183_3*m_h_i*1_4_2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2_2"/>
  <p:tag name="KSO_WM_UNIT_ID" val="diagram160003_3*n_h_h_i*1_1_2_2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3_3*m_h_a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0183_3*m_h_i*1_1_4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00183_3*m_h_i*1_1_5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200183_3*m_h_i*1_1_6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24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3_3*m_h_f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0183_3*m_h_i*1_2_4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200183_3*m_h_i*1_2_6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0183_3*m_h_i*1_3_4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200183_3*m_h_i*1_3_5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6"/>
  <p:tag name="KSO_WM_UNIT_ID" val="diagram20200183_3*m_h_i*1_3_6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1_2"/>
  <p:tag name="KSO_WM_UNIT_ID" val="diagram160003_3*n_h_h_i*1_1_1_2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5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200183_3*m_h_i*1_4_4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5"/>
  <p:tag name="KSO_WM_UNIT_ID" val="diagram20200183_3*m_h_i*1_4_5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6"/>
  <p:tag name="KSO_WM_UNIT_ID" val="diagram20200183_3*m_h_i*1_4_6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ISCONTENTSTITLE" val="0"/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83_3*f*1"/>
  <p:tag name="KSO_WM_TEMPLATE_CATEGORY" val="diagram"/>
  <p:tag name="KSO_WM_TEMPLATE_INDEX" val="20200183"/>
  <p:tag name="KSO_WM_UNIT_LAYERLEVEL" val="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00183_3*m_h_i*1_2_5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35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3_3*m_h_f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3_3*m_h_a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3_3*m_h_a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3_3*m_h_a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39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3_3*m_h_f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3_2"/>
  <p:tag name="KSO_WM_UNIT_ID" val="diagram160003_3*n_h_h_i*1_1_3_2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5"/>
  <p:tag name="KSO_WM_UNIT_TEXT_FILL_TYPE" val="1"/>
</p:tagLst>
</file>

<file path=ppt/tags/tag40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3_3*m_h_f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0181_2*m_i*1_1"/>
  <p:tag name="KSO_WM_TEMPLATE_CATEGORY" val="diagram"/>
  <p:tag name="KSO_WM_TEMPLATE_INDEX" val="20200181"/>
  <p:tag name="KSO_WM_UNIT_LAYERLEVEL" val="1_1"/>
  <p:tag name="KSO_WM_TAG_VERSION" val="1.0"/>
  <p:tag name="KSO_WM_BEAUTIFY_FLAG" val="#wm#"/>
  <p:tag name="KSO_WM_UNIT_LINE_FORE_SCHEMECOLOR_INDEX" val="14"/>
  <p:tag name="KSO_WM_UNIT_LINE_FILL_TYPE" val="2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20200181_2*m_i*1_2"/>
  <p:tag name="KSO_WM_TEMPLATE_CATEGORY" val="diagram"/>
  <p:tag name="KSO_WM_TEMPLATE_INDEX" val="20200181"/>
  <p:tag name="KSO_WM_UNIT_LAYERLEVEL" val="1_1"/>
  <p:tag name="KSO_WM_TAG_VERSION" val="1.0"/>
  <p:tag name="KSO_WM_BEAUTIFY_FLAG" val="#wm#"/>
  <p:tag name="KSO_WM_UNIT_LINE_FORE_SCHEMECOLOR_INDEX" val="14"/>
  <p:tag name="KSO_WM_UNIT_LINE_FILL_TYPE" val="2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3"/>
  <p:tag name="KSO_WM_UNIT_ID" val="diagram20200181_2*m_i*1_3"/>
  <p:tag name="KSO_WM_TEMPLATE_CATEGORY" val="diagram"/>
  <p:tag name="KSO_WM_TEMPLATE_INDEX" val="20200181"/>
  <p:tag name="KSO_WM_UNIT_LAYERLEVEL" val="1_1"/>
  <p:tag name="KSO_WM_TAG_VERSION" val="1.0"/>
  <p:tag name="KSO_WM_BEAUTIFY_FLAG" val="#wm#"/>
  <p:tag name="KSO_WM_UNIT_LINE_FORE_SCHEMECOLOR_INDEX" val="14"/>
  <p:tag name="KSO_WM_UNIT_LINE_FILL_TYPE" val="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81_2*m_h_i*1_1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0181_2*m_h_i*1_1_3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46.xml><?xml version="1.0" encoding="utf-8"?>
<p:tagLst xmlns:p="http://schemas.openxmlformats.org/presentationml/2006/main"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1_1_1"/>
  <p:tag name="KSO_WM_UNIT_ID" val="diagram20200181_2*m_h_h_f*1_1_1_1"/>
  <p:tag name="KSO_WM_TEMPLATE_CATEGORY" val="diagram"/>
  <p:tag name="KSO_WM_TEMPLATE_INDEX" val="20200181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47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1_2*m_h_a*1_1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4"/>
  <p:tag name="KSO_WM_UNIT_ID" val="diagram20200181_2*m_i*1_4"/>
  <p:tag name="KSO_WM_TEMPLATE_CATEGORY" val="diagram"/>
  <p:tag name="KSO_WM_TEMPLATE_INDEX" val="20200181"/>
  <p:tag name="KSO_WM_UNIT_LAYERLEVEL" val="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0181_2*m_h_i*1_3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1_1"/>
  <p:tag name="KSO_WM_UNIT_ID" val="diagram160003_3*n_h_h_f*1_1_1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0181_2*m_h_i*1_3_2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0181_2*m_h_i*1_3_4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3_1_1"/>
  <p:tag name="KSO_WM_UNIT_ID" val="diagram20200181_2*m_h_h_f*1_3_1_1"/>
  <p:tag name="KSO_WM_TEMPLATE_CATEGORY" val="diagram"/>
  <p:tag name="KSO_WM_TEMPLATE_INDEX" val="20200181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1_2*m_h_i*1_2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0181_2*m_h_i*1_2_3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55.xml><?xml version="1.0" encoding="utf-8"?>
<p:tagLst xmlns:p="http://schemas.openxmlformats.org/presentationml/2006/main"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diagram20200181_2*m_h_h_f*1_2_1_1"/>
  <p:tag name="KSO_WM_TEMPLATE_CATEGORY" val="diagram"/>
  <p:tag name="KSO_WM_TEMPLATE_INDEX" val="20200181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56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81_2*m_h_a*1_2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81_2*m_h_a*1_2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1_2*m_h_i*1_2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59.xml><?xml version="1.0" encoding="utf-8"?>
<p:tagLst xmlns:p="http://schemas.openxmlformats.org/presentationml/2006/main"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diagram20200181_2*m_h_h_f*1_2_1_1"/>
  <p:tag name="KSO_WM_TEMPLATE_CATEGORY" val="diagram"/>
  <p:tag name="KSO_WM_TEMPLATE_INDEX" val="20200181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3_1"/>
  <p:tag name="KSO_WM_UNIT_ID" val="diagram160003_3*n_h_h_i*1_1_3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0184_2*m_i*1_1"/>
  <p:tag name="KSO_WM_TEMPLATE_CATEGORY" val="diagram"/>
  <p:tag name="KSO_WM_TEMPLATE_INDEX" val="20200184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84_2*m_h_i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4_2*m_h_i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0184_2*m_h_i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84_2*i*1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LINE_FORE_SCHEMECOLOR_INDEX" val="14"/>
  <p:tag name="KSO_WM_UNIT_LINE_FILL_TYPE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0184_2*m_h_i*1_1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00184_2*m_h_i*1_1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200184_2*m_h_i*1_1_6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7"/>
  <p:tag name="KSO_WM_UNIT_ID" val="diagram20200184_2*m_h_i*1_1_7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9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4_2*m_h_f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2_1"/>
  <p:tag name="KSO_WM_UNIT_ID" val="diagram160003_3*n_h_h_i*1_1_2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70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4_2*m_h_a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0184_2*m_h_f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72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84_2*m_h_a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00184_2*m_h_f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74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00184_2*m_h_a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3"/>
  <p:tag name="KSO_WM_UNIT_ID" val="diagram20200184_2*i*3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LINE_FORE_SCHEMECOLOR_INDEX" val="14"/>
  <p:tag name="KSO_WM_UNIT_LINE_FILL_TYPE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0184_2*m_h_i*1_2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0184_2*m_h_i*1_2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00184_2*m_h_i*1_2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0184_2*m_h_i*1_3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1_1"/>
  <p:tag name="KSO_WM_UNIT_ID" val="diagram160003_3*n_h_h_i*1_1_1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0184_2*m_h_i*1_3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200184_2*m_h_i*1_3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4"/>
  <p:tag name="KSO_WM_UNIT_ID" val="diagram20200184_2*i*4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VALUE" val="52*7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1"/>
  <p:tag name="KSO_WM_UNIT_ID" val="diagram20200184_2*m_h_x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VALUE" val="98*10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2"/>
  <p:tag name="KSO_WM_UNIT_ID" val="diagram20200184_2*m_h_x*1_3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200184_2*m_h_i*1_2_6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6.xml><?xml version="1.0" encoding="utf-8"?>
<p:tagLst xmlns:p="http://schemas.openxmlformats.org/presentationml/2006/main">
  <p:tag name="KSO_WM_UNIT_VALUE" val="102*10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ID" val="diagram20200184_2*m_h_x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2"/>
  <p:tag name="KSO_WM_UNIT_ID" val="diagram20200184_2*i*2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VALUE" val="104*10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diagram20200184_2*m_h_x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UNIT_VALUE" val="24*2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2"/>
  <p:tag name="KSO_WM_UNIT_ID" val="diagram20200184_2*m_h_x*1_1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1_1"/>
  <p:tag name="KSO_WM_UNIT_ID" val="diagram160003_3*n_h_h_f*1_1_1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PP_MARK_KEY" val="951a8a2e-e50d-405d-888a-03e51ef127ed"/>
  <p:tag name="COMMONDATA" val="eyJoZGlkIjoiYmQ3NjQxYmZmN2ZkODIxYWNiNTEzMzQyMTZmNzQ1MmMifQ=="/>
</p:tagLst>
</file>

<file path=ppt/theme/theme1.xml><?xml version="1.0" encoding="utf-8"?>
<a:theme xmlns:a="http://schemas.openxmlformats.org/drawingml/2006/main" name="1_Gradient">
  <a:themeElements>
    <a:clrScheme name="Gradient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TTTGBMedium"/>
        <a:ea typeface="TTTGBMedium"/>
        <a:cs typeface="TTTGBMedium"/>
      </a:majorFont>
      <a:minorFont>
        <a:latin typeface="TTTGBMedium"/>
        <a:ea typeface="TTTGBMedium"/>
        <a:cs typeface="TTTGBMedium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52D8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chemeClr val="accent6">
                <a:hueOff val="10811956"/>
                <a:satOff val="-58540"/>
                <a:lumOff val="-9732"/>
              </a:schemeClr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">
  <a:themeElements>
    <a:clrScheme name="Gradient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TTTGBMedium"/>
        <a:ea typeface="TTTGBMedium"/>
        <a:cs typeface="TTTGBMedium"/>
      </a:majorFont>
      <a:minorFont>
        <a:latin typeface="TTTGBMedium"/>
        <a:ea typeface="TTTGBMedium"/>
        <a:cs typeface="TTTGBMedium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52D8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chemeClr val="accent6">
                <a:hueOff val="10811956"/>
                <a:satOff val="-58540"/>
                <a:lumOff val="-9732"/>
              </a:schemeClr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1037</Words>
  <Application>WPS 演示</Application>
  <PresentationFormat>宽屏</PresentationFormat>
  <Paragraphs>239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33" baseType="lpstr">
      <vt:lpstr>Arial</vt:lpstr>
      <vt:lpstr>宋体</vt:lpstr>
      <vt:lpstr>Wingdings</vt:lpstr>
      <vt:lpstr>Helvetica Neue Medium</vt:lpstr>
      <vt:lpstr>Helvetica</vt:lpstr>
      <vt:lpstr>TencentSans W7</vt:lpstr>
      <vt:lpstr>Helvetica Light</vt:lpstr>
      <vt:lpstr>Calibri</vt:lpstr>
      <vt:lpstr>TTTGBMedium</vt:lpstr>
      <vt:lpstr>Segoe Print</vt:lpstr>
      <vt:lpstr>Helvetica Neue</vt:lpstr>
      <vt:lpstr>微软雅黑</vt:lpstr>
      <vt:lpstr>Times New Roman</vt:lpstr>
      <vt:lpstr>Neris Thin</vt:lpstr>
      <vt:lpstr>Gulim</vt:lpstr>
      <vt:lpstr>Arial Unicode MS</vt:lpstr>
      <vt:lpstr>等线</vt:lpstr>
      <vt:lpstr>Malgun Gothic</vt:lpstr>
      <vt:lpstr>TTTGBMedium</vt:lpstr>
      <vt:lpstr>1_Gradient</vt:lpstr>
      <vt:lpstr>Gradient</vt:lpstr>
      <vt:lpstr>实娱商管 试用期转正评估述职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未来中心项目申报及资金使用规范 细则指引</dc:title>
  <dc:creator>T183307</dc:creator>
  <cp:lastModifiedBy>
孙
氏
黑
马</cp:lastModifiedBy>
  <cp:revision>90</cp:revision>
  <dcterms:created xsi:type="dcterms:W3CDTF">2022-08-02T06:15:00Z</dcterms:created>
  <dcterms:modified xsi:type="dcterms:W3CDTF">2022-10-23T19:38:20Z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171D496FC7724B6C96D4E7AF6C5CBC02</vt:lpwstr>
  </property>
  <property fmtid="{D5CDD505-2E9C-101B-9397-08002B2CF9AE}" pid="3" name="KSOProductBuildVer">
    <vt:lpwstr>2052-11.1.0.12598</vt:lpwstr>
  </property>
</Properties>
</file>