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8"/>
  </p:notesMasterIdLst>
  <p:sldIdLst>
    <p:sldId id="1380" r:id="rId4"/>
    <p:sldId id="1379" r:id="rId5"/>
    <p:sldId id="1413" r:id="rId6"/>
    <p:sldId id="1409" r:id="rId7"/>
    <p:sldId id="1382" r:id="rId9"/>
    <p:sldId id="1417" r:id="rId10"/>
    <p:sldId id="1418" r:id="rId11"/>
    <p:sldId id="141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>
        <p:guide orient="horz" pos="2159"/>
        <p:guide pos="385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4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技术开发文档</a:t>
          </a: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/>
          </a:r>
          <a:endParaRPr lang="zh-CN" altLang="en-US" sz="2400" b="1">
            <a:solidFill>
              <a:srgbClr val="FFFFFF"/>
            </a:solidFill>
            <a:latin typeface="黑体" panose="02010609060101010101" charset="-122"/>
            <a:ea typeface="黑体" panose="02010609060101010101" charset="-122"/>
          </a:endParaRPr>
        </a:p>
      </dgm:t>
    </dgm:pt>
    <dgm:pt modelId="{C8BB0B8A-C63A-4F83-B8DD-3A7CE259E4EE}" cxnId="{814D6EE6-B5B4-4F55-BE0C-2A9AB7032550}" type="parTrans">
      <dgm:prSet/>
      <dgm:spPr/>
      <dgm:t>
        <a:bodyPr/>
        <a:p>
          <a:endParaRPr lang="zh-CN" altLang="en-US"/>
        </a:p>
      </dgm:t>
    </dgm:pt>
    <dgm:pt modelId="{35E5E878-0907-4014-9CFA-56AEFE6C22E5}" cxnId="{814D6EE6-B5B4-4F55-BE0C-2A9AB7032550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熟悉教学需求</a:t>
          </a:r>
          <a:r>
            <a:rPr lang="zh-CN" altLang="en-US"/>
            <a:t>背景、交互相关内容</a:t>
          </a:r>
          <a:r>
            <a:rPr lang="zh-CN" altLang="en-US"/>
            <a:t/>
          </a:r>
          <a:endParaRPr lang="zh-CN" altLang="en-US"/>
        </a:p>
      </dgm:t>
    </dgm:pt>
    <dgm:pt modelId="{FB4BCC77-44E9-4065-8A2F-90CD32DE34E3}" cxnId="{85FAC5DE-19A7-4DEE-8007-41340A30358E}" type="parTrans">
      <dgm:prSet/>
      <dgm:spPr/>
      <dgm:t>
        <a:bodyPr/>
        <a:p>
          <a:endParaRPr lang="zh-CN" altLang="en-US"/>
        </a:p>
      </dgm:t>
    </dgm:pt>
    <dgm:pt modelId="{41FED480-3E2E-47A2-B997-02D527BC8082}" cxnId="{85FAC5DE-19A7-4DEE-8007-41340A30358E}" type="sibTrans">
      <dgm:prSet/>
      <dgm:spPr/>
      <dgm:t>
        <a:bodyPr/>
        <a:p>
          <a:endParaRPr lang="zh-CN" altLang="en-US"/>
        </a:p>
      </dgm:t>
    </dgm:pt>
    <dgm:pt modelId="{EC0B0008-C1EC-4807-8A49-661B30DEB28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熟悉相关之前的代码逻辑</a:t>
          </a:r>
          <a:r>
            <a:rPr lang="zh-CN" altLang="en-US"/>
            <a:t/>
          </a:r>
          <a:endParaRPr lang="zh-CN" altLang="en-US"/>
        </a:p>
      </dgm:t>
    </dgm:pt>
    <dgm:pt modelId="{3239FB41-EFF0-4F6B-96BB-286D39F0FFD6}" cxnId="{0C34267C-2EDC-4C1A-9861-DBB8E321CDA8}" type="parTrans">
      <dgm:prSet/>
      <dgm:spPr/>
    </dgm:pt>
    <dgm:pt modelId="{EF57A265-6CC3-4AE4-ABFA-36FA66E940C0}" cxnId="{0C34267C-2EDC-4C1A-9861-DBB8E321CDA8}" type="sibTrans">
      <dgm:prSet/>
      <dgm:spPr/>
    </dgm:pt>
    <dgm:pt modelId="{AD81F8CD-BBEF-4D7C-8A25-A5D89839671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评估之前模块是否复用或者重构以及</a:t>
          </a:r>
          <a:r>
            <a:rPr lang="zh-CN" altLang="en-US">
              <a:sym typeface="+mn-ea"/>
            </a:rPr>
            <a:t>依赖项风险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E63791F5-895A-4B9F-86EF-65A3DF0197C4}" cxnId="{FF9058E8-51A7-4F68-B3B3-4F3A615E6791}" type="parTrans">
      <dgm:prSet/>
      <dgm:spPr/>
    </dgm:pt>
    <dgm:pt modelId="{12E6FD7E-F052-438D-B799-86F881480B39}" cxnId="{FF9058E8-51A7-4F68-B3B3-4F3A615E6791}" type="sibTrans">
      <dgm:prSet/>
      <dgm:spPr/>
    </dgm:pt>
    <dgm:pt modelId="{C4EC2864-483A-44F1-92B9-2CAF9EE3D03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评估工时排期</a:t>
          </a:r>
          <a:r>
            <a:rPr lang="zh-CN" altLang="en-US"/>
            <a:t/>
          </a:r>
          <a:endParaRPr lang="zh-CN" altLang="en-US"/>
        </a:p>
      </dgm:t>
    </dgm:pt>
    <dgm:pt modelId="{ED72CA7F-EC67-4C74-9711-0A8E0D4807FD}" cxnId="{AAE1F1C1-05B5-4316-8624-E7509B4E9E49}" type="parTrans">
      <dgm:prSet/>
      <dgm:spPr/>
    </dgm:pt>
    <dgm:pt modelId="{391C03E6-B2A3-43B6-8D57-F14F0FC06D88}" cxnId="{AAE1F1C1-05B5-4316-8624-E7509B4E9E49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r>
            <a:rPr lang="zh-CN" altLang="en-US" sz="2400"/>
            <a:t/>
          </a:r>
          <a:endParaRPr lang="zh-CN" altLang="en-US" sz="2400"/>
        </a:p>
      </dgm:t>
    </dgm:pt>
    <dgm:pt modelId="{FECC43A3-D59E-4EE1-9557-8FBB90D5B362}" cxnId="{4B2AB84C-187C-44E9-B6B4-EDA17131424C}" type="parTrans">
      <dgm:prSet/>
      <dgm:spPr/>
      <dgm:t>
        <a:bodyPr/>
        <a:p>
          <a:endParaRPr lang="zh-CN" altLang="en-US"/>
        </a:p>
      </dgm:t>
    </dgm:pt>
    <dgm:pt modelId="{68BB6C9A-B7F0-43A0-955B-FC8C4D4009BF}" cxnId="{4B2AB84C-187C-44E9-B6B4-EDA17131424C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比赛</a:t>
          </a:r>
          <a:r>
            <a:rPr lang="en-US" altLang="zh-CN"/>
            <a:t>/</a:t>
          </a:r>
          <a:r>
            <a:rPr lang="zh-CN" altLang="en-US">
              <a:ea typeface="宋体" panose="02010600030101010101" pitchFamily="2" charset="-122"/>
            </a:rPr>
            <a:t>教学版本</a:t>
          </a:r>
          <a:r>
            <a:rPr lang="zh-CN" altLang="en-US"/>
            <a:t>我的战队</a:t>
          </a:r>
          <a:endParaRPr lang="zh-CN" altLang="en-US"/>
        </a:p>
      </dgm:t>
    </dgm:pt>
    <dgm:pt modelId="{73E2772F-165D-4B56-ACC2-969CBF53B0A8}" cxnId="{6A6C9A99-EDD5-4B95-8A08-3D94DC7642B2}" type="parTrans">
      <dgm:prSet/>
      <dgm:spPr/>
      <dgm:t>
        <a:bodyPr/>
        <a:p>
          <a:endParaRPr lang="zh-CN" altLang="en-US"/>
        </a:p>
      </dgm:t>
    </dgm:pt>
    <dgm:pt modelId="{7BFD1607-7356-4D3D-A829-75D002A3A4B0}" cxnId="{6A6C9A99-EDD5-4B95-8A08-3D94DC7642B2}" type="sibTrans">
      <dgm:prSet/>
      <dgm:spPr/>
      <dgm:t>
        <a:bodyPr/>
        <a:p>
          <a:endParaRPr lang="zh-CN" altLang="en-US"/>
        </a:p>
      </dgm:t>
    </dgm:pt>
    <dgm:pt modelId="{8CBE56CE-9E1C-40DC-94D4-C0AEB036B5D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比赛相关重构以及后续优化相关需求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05293CCD-5BEF-4B63-9125-B6F30DE3DDB3}" cxnId="{9C6C4D21-9A75-4495-B0F6-B81CE26DBC9E}" type="parTrans">
      <dgm:prSet/>
      <dgm:spPr/>
    </dgm:pt>
    <dgm:pt modelId="{E1448418-CD1A-4C4E-B0B5-878AEE2F1DCD}" cxnId="{9C6C4D21-9A75-4495-B0F6-B81CE26DBC9E}" type="sibTrans">
      <dgm:prSet/>
      <dgm:spPr/>
    </dgm:pt>
    <dgm:pt modelId="{1F092AE1-5281-4683-B3FE-4D4A490B63F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教学相关模块权限增强</a:t>
          </a:r>
          <a:r>
            <a:rPr lang="zh-CN" altLang="en-US"/>
            <a:t/>
          </a:r>
          <a:endParaRPr lang="zh-CN" altLang="en-US"/>
        </a:p>
      </dgm:t>
    </dgm:pt>
    <dgm:pt modelId="{C78C6C76-D4B0-4B29-A001-81C85BE52812}" cxnId="{3FD24F65-0C5A-4DBF-A637-B52A2413EDB1}" type="parTrans">
      <dgm:prSet/>
      <dgm:spPr/>
    </dgm:pt>
    <dgm:pt modelId="{0C2A3B9B-DC5B-47A1-82B9-1856E24EE26B}" cxnId="{3FD24F65-0C5A-4DBF-A637-B52A2413EDB1}" type="sibTrans">
      <dgm:prSet/>
      <dgm:spPr/>
    </dgm:pt>
    <dgm:pt modelId="{14A2BC87-0749-4654-9109-09E1D898747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及其他公共组件、国际化、</a:t>
          </a:r>
          <a:r>
            <a:rPr lang="en-US" altLang="zh-CN"/>
            <a:t>bug</a:t>
          </a:r>
          <a:r>
            <a:rPr lang="zh-CN" altLang="en-US">
              <a:ea typeface="宋体" panose="02010600030101010101" pitchFamily="2" charset="-122"/>
            </a:rPr>
            <a:t>修改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51ACF149-9B15-4C6B-A2CB-13386C50AE10}" cxnId="{842BD9EA-545D-4531-8076-5F20830213C5}" type="parTrans">
      <dgm:prSet/>
      <dgm:spPr/>
    </dgm:pt>
    <dgm:pt modelId="{34579683-D03D-45C1-BEF5-8CA1435AF8DC}" cxnId="{842BD9EA-545D-4531-8076-5F20830213C5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r>
            <a:rPr lang="zh-CN" altLang="en-US" sz="2400"/>
            <a:t/>
          </a:r>
          <a:endParaRPr lang="zh-CN" altLang="en-US" sz="2400"/>
        </a:p>
      </dgm:t>
    </dgm:pt>
    <dgm:pt modelId="{26EA520A-5891-4EBA-B2AD-1840663D8C07}" cxnId="{B875310F-CCEB-4C58-9E8C-0A4F795CECCC}" type="parTrans">
      <dgm:prSet/>
      <dgm:spPr/>
      <dgm:t>
        <a:bodyPr/>
        <a:p>
          <a:endParaRPr lang="zh-CN" altLang="en-US"/>
        </a:p>
      </dgm:t>
    </dgm:pt>
    <dgm:pt modelId="{CE2287C8-6424-4771-88FD-4DADE15C5A04}" cxnId="{B875310F-CCEB-4C58-9E8C-0A4F795CECCC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dev</a:t>
          </a:r>
          <a:r>
            <a:rPr lang="zh-CN" altLang="en-US">
              <a:ea typeface="宋体" panose="02010600030101010101" pitchFamily="2" charset="-122"/>
            </a:rPr>
            <a:t>环境联调功能、</a:t>
          </a:r>
          <a:r>
            <a:rPr lang="zh-CN" altLang="en-US">
              <a:ea typeface="宋体" panose="02010600030101010101" pitchFamily="2" charset="-122"/>
              <a:sym typeface="+mn-ea"/>
            </a:rPr>
            <a:t>数据显示</a:t>
          </a:r>
          <a:r>
            <a:rPr lang="zh-CN" altLang="en-US">
              <a:ea typeface="宋体" panose="02010600030101010101" pitchFamily="2" charset="-122"/>
            </a:rPr>
            <a:t>是否正常</a:t>
          </a:r>
          <a:r>
            <a:rPr lang="zh-CN" altLang="en-US"/>
            <a:t/>
          </a:r>
          <a:endParaRPr lang="zh-CN" altLang="en-US"/>
        </a:p>
      </dgm:t>
    </dgm:pt>
    <dgm:pt modelId="{D0D77647-95BE-4607-B2F0-006D9CAB8F0E}" cxnId="{51745308-BC52-4BAE-9DCF-4F60114897D0}" type="parTrans">
      <dgm:prSet/>
      <dgm:spPr/>
      <dgm:t>
        <a:bodyPr/>
        <a:p>
          <a:endParaRPr lang="zh-CN" altLang="en-US"/>
        </a:p>
      </dgm:t>
    </dgm:pt>
    <dgm:pt modelId="{3DBF6B9F-A188-4D67-ABE8-0633561FA9E5}" cxnId="{51745308-BC52-4BAE-9DCF-4F60114897D0}" type="sibTrans">
      <dgm:prSet/>
      <dgm:spPr/>
      <dgm:t>
        <a:bodyPr/>
        <a:p>
          <a:endParaRPr lang="zh-CN" altLang="en-US"/>
        </a:p>
      </dgm:t>
    </dgm:pt>
    <dgm:pt modelId="{7D7CDC1F-82DB-4344-BA7E-7743B4E44CA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test</a:t>
          </a:r>
          <a:r>
            <a:rPr lang="zh-CN" altLang="en-US">
              <a:ea typeface="宋体" panose="02010600030101010101" pitchFamily="2" charset="-122"/>
            </a:rPr>
            <a:t>环境跑相关流程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0F7A2616-B4C6-4A3A-975C-47D0DCA9604E}" cxnId="{8C09C7C4-7BF4-43B6-B0E4-CC65431DA92D}" type="parTrans">
      <dgm:prSet/>
      <dgm:spPr/>
    </dgm:pt>
    <dgm:pt modelId="{FDF4D2C4-2B8F-4F01-94F4-D9915AF82E83}" cxnId="{8C09C7C4-7BF4-43B6-B0E4-CC65431DA92D}" type="sibTrans">
      <dgm:prSet/>
      <dgm:spPr/>
    </dgm:pt>
    <dgm:pt modelId="{D15D5050-D9C6-4999-ADEA-E8B83F08451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ea typeface="宋体" panose="02010600030101010101" pitchFamily="2" charset="-122"/>
            </a:rPr>
            <a:t>蓝盾流水线发布并通知测试提测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0EFC2DFF-41AF-454C-BB53-1456264CD6A6}" cxnId="{DB04CEC3-4F18-4029-880E-956B9BC29538}" type="parTrans">
      <dgm:prSet/>
      <dgm:spPr/>
    </dgm:pt>
    <dgm:pt modelId="{AA1D41EC-14B2-41B7-89DE-EA400DABC397}" cxnId="{DB04CEC3-4F18-4029-880E-956B9BC29538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78643" custScaleY="48833" custLinFactNeighborX="-1906" custLinFactNeighborY="-85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LinFactNeighborX="581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78639" custScaleY="47653" custLinFactNeighborX="-1772" custLinFactNeighborY="-226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LinFactNeighborX="5285" custLinFactNeighborY="-47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81021" custScaleY="43799" custLinFactNeighborX="-2586" custLinFactNeighborY="2282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LinFactNeighborX="2829">
        <dgm:presLayoutVars>
          <dgm:bulletEnabled val="1"/>
        </dgm:presLayoutVars>
      </dgm:prSet>
      <dgm:spPr/>
    </dgm:pt>
  </dgm:ptLst>
  <dgm:cxnLst>
    <dgm:cxn modelId="{814D6EE6-B5B4-4F55-BE0C-2A9AB7032550}" srcId="{2E15931E-1654-4B73-89B2-8E333D9C42E0}" destId="{90DDC401-903F-495B-A387-FFA8A45891F6}" srcOrd="0" destOrd="0" parTransId="{C8BB0B8A-C63A-4F83-B8DD-3A7CE259E4EE}" sibTransId="{35E5E878-0907-4014-9CFA-56AEFE6C22E5}"/>
    <dgm:cxn modelId="{85FAC5DE-19A7-4DEE-8007-41340A30358E}" srcId="{90DDC401-903F-495B-A387-FFA8A45891F6}" destId="{E08CEB0C-E37F-4DCA-A8EA-4B2CD3AD7754}" srcOrd="0" destOrd="0" parTransId="{FB4BCC77-44E9-4065-8A2F-90CD32DE34E3}" sibTransId="{41FED480-3E2E-47A2-B997-02D527BC8082}"/>
    <dgm:cxn modelId="{0C34267C-2EDC-4C1A-9861-DBB8E321CDA8}" srcId="{90DDC401-903F-495B-A387-FFA8A45891F6}" destId="{EC0B0008-C1EC-4807-8A49-661B30DEB282}" srcOrd="1" destOrd="0" parTransId="{3239FB41-EFF0-4F6B-96BB-286D39F0FFD6}" sibTransId="{EF57A265-6CC3-4AE4-ABFA-36FA66E940C0}"/>
    <dgm:cxn modelId="{FF9058E8-51A7-4F68-B3B3-4F3A615E6791}" srcId="{90DDC401-903F-495B-A387-FFA8A45891F6}" destId="{AD81F8CD-BBEF-4D7C-8A25-A5D89839671F}" srcOrd="2" destOrd="0" parTransId="{E63791F5-895A-4B9F-86EF-65A3DF0197C4}" sibTransId="{12E6FD7E-F052-438D-B799-86F881480B39}"/>
    <dgm:cxn modelId="{AAE1F1C1-05B5-4316-8624-E7509B4E9E49}" srcId="{90DDC401-903F-495B-A387-FFA8A45891F6}" destId="{C4EC2864-483A-44F1-92B9-2CAF9EE3D035}" srcOrd="3" destOrd="0" parTransId="{ED72CA7F-EC67-4C74-9711-0A8E0D4807FD}" sibTransId="{391C03E6-B2A3-43B6-8D57-F14F0FC06D88}"/>
    <dgm:cxn modelId="{4B2AB84C-187C-44E9-B6B4-EDA17131424C}" srcId="{2E15931E-1654-4B73-89B2-8E333D9C42E0}" destId="{A6685E83-BEEC-49B3-B40A-539E2C0D7A1A}" srcOrd="1" destOrd="0" parTransId="{FECC43A3-D59E-4EE1-9557-8FBB90D5B362}" sibTransId="{68BB6C9A-B7F0-43A0-955B-FC8C4D4009BF}"/>
    <dgm:cxn modelId="{6A6C9A99-EDD5-4B95-8A08-3D94DC7642B2}" srcId="{A6685E83-BEEC-49B3-B40A-539E2C0D7A1A}" destId="{CBA50553-63FA-4B5A-9888-EDDBA06CA593}" srcOrd="0" destOrd="1" parTransId="{73E2772F-165D-4B56-ACC2-969CBF53B0A8}" sibTransId="{7BFD1607-7356-4D3D-A829-75D002A3A4B0}"/>
    <dgm:cxn modelId="{9C6C4D21-9A75-4495-B0F6-B81CE26DBC9E}" srcId="{A6685E83-BEEC-49B3-B40A-539E2C0D7A1A}" destId="{8CBE56CE-9E1C-40DC-94D4-C0AEB036B5D3}" srcOrd="1" destOrd="1" parTransId="{05293CCD-5BEF-4B63-9125-B6F30DE3DDB3}" sibTransId="{E1448418-CD1A-4C4E-B0B5-878AEE2F1DCD}"/>
    <dgm:cxn modelId="{3FD24F65-0C5A-4DBF-A637-B52A2413EDB1}" srcId="{A6685E83-BEEC-49B3-B40A-539E2C0D7A1A}" destId="{1F092AE1-5281-4683-B3FE-4D4A490B63F5}" srcOrd="2" destOrd="1" parTransId="{C78C6C76-D4B0-4B29-A001-81C85BE52812}" sibTransId="{0C2A3B9B-DC5B-47A1-82B9-1856E24EE26B}"/>
    <dgm:cxn modelId="{842BD9EA-545D-4531-8076-5F20830213C5}" srcId="{A6685E83-BEEC-49B3-B40A-539E2C0D7A1A}" destId="{14A2BC87-0749-4654-9109-09E1D8987478}" srcOrd="3" destOrd="1" parTransId="{51ACF149-9B15-4C6B-A2CB-13386C50AE10}" sibTransId="{34579683-D03D-45C1-BEF5-8CA1435AF8DC}"/>
    <dgm:cxn modelId="{B875310F-CCEB-4C58-9E8C-0A4F795CECCC}" srcId="{2E15931E-1654-4B73-89B2-8E333D9C42E0}" destId="{C8DDDFA1-AF37-4444-AAEB-D51CEE212719}" srcOrd="2" destOrd="0" parTransId="{26EA520A-5891-4EBA-B2AD-1840663D8C07}" sibTransId="{CE2287C8-6424-4771-88FD-4DADE15C5A04}"/>
    <dgm:cxn modelId="{51745308-BC52-4BAE-9DCF-4F60114897D0}" srcId="{C8DDDFA1-AF37-4444-AAEB-D51CEE212719}" destId="{5AA02751-379E-46DB-884A-F23ACBC498EE}" srcOrd="0" destOrd="2" parTransId="{D0D77647-95BE-4607-B2F0-006D9CAB8F0E}" sibTransId="{3DBF6B9F-A188-4D67-ABE8-0633561FA9E5}"/>
    <dgm:cxn modelId="{8C09C7C4-7BF4-43B6-B0E4-CC65431DA92D}" srcId="{C8DDDFA1-AF37-4444-AAEB-D51CEE212719}" destId="{7D7CDC1F-82DB-4344-BA7E-7743B4E44CAA}" srcOrd="1" destOrd="2" parTransId="{0F7A2616-B4C6-4A3A-975C-47D0DCA9604E}" sibTransId="{FDF4D2C4-2B8F-4F01-94F4-D9915AF82E83}"/>
    <dgm:cxn modelId="{DB04CEC3-4F18-4029-880E-956B9BC29538}" srcId="{C8DDDFA1-AF37-4444-AAEB-D51CEE212719}" destId="{D15D5050-D9C6-4999-ADEA-E8B83F084512}" srcOrd="2" destOrd="2" parTransId="{0EFC2DFF-41AF-454C-BB53-1456264CD6A6}" sibTransId="{AA1D41EC-14B2-41B7-89DE-EA400DABC397}"/>
    <dgm:cxn modelId="{7A1423AF-0A0E-495B-A1D2-7F33FC335844}" type="presOf" srcId="{2E15931E-1654-4B73-89B2-8E333D9C42E0}" destId="{D5935282-3C7C-4F88-A1AE-C27DB8591514}" srcOrd="0" destOrd="0" presId="urn:microsoft.com/office/officeart/2005/8/layout/vList5"/>
    <dgm:cxn modelId="{9199F9E3-9507-425C-8887-DDFBE51B56F8}" type="presParOf" srcId="{D5935282-3C7C-4F88-A1AE-C27DB8591514}" destId="{E61486FD-113E-4C87-8ADF-B1A8E2A84801}" srcOrd="0" destOrd="0" presId="urn:microsoft.com/office/officeart/2005/8/layout/vList5"/>
    <dgm:cxn modelId="{C276BAB5-B784-4930-9366-559D5772E53C}" type="presParOf" srcId="{E61486FD-113E-4C87-8ADF-B1A8E2A84801}" destId="{96BE2B31-D87C-43E1-BE64-4C27B13F4AA4}" srcOrd="0" destOrd="0" presId="urn:microsoft.com/office/officeart/2005/8/layout/vList5"/>
    <dgm:cxn modelId="{366484A2-DDD1-4FA4-963C-D7124FEA33F3}" type="presOf" srcId="{90DDC401-903F-495B-A387-FFA8A45891F6}" destId="{96BE2B31-D87C-43E1-BE64-4C27B13F4AA4}" srcOrd="0" destOrd="0" presId="urn:microsoft.com/office/officeart/2005/8/layout/vList5"/>
    <dgm:cxn modelId="{01A18A98-4807-4B31-90D6-4F170352DA6E}" type="presParOf" srcId="{E61486FD-113E-4C87-8ADF-B1A8E2A84801}" destId="{DD9406C3-FC80-4468-A55B-122D744D43F0}" srcOrd="1" destOrd="0" presId="urn:microsoft.com/office/officeart/2005/8/layout/vList5"/>
    <dgm:cxn modelId="{12E2B963-D2B6-4548-BAAD-86CE6D69DD86}" type="presOf" srcId="{E08CEB0C-E37F-4DCA-A8EA-4B2CD3AD7754}" destId="{DD9406C3-FC80-4468-A55B-122D744D43F0}" srcOrd="0" destOrd="0" presId="urn:microsoft.com/office/officeart/2005/8/layout/vList5"/>
    <dgm:cxn modelId="{D624B3AF-D480-4831-BA72-53BB68E8A59C}" type="presOf" srcId="{EC0B0008-C1EC-4807-8A49-661B30DEB282}" destId="{DD9406C3-FC80-4468-A55B-122D744D43F0}" srcOrd="0" destOrd="1" presId="urn:microsoft.com/office/officeart/2005/8/layout/vList5"/>
    <dgm:cxn modelId="{22AA3442-761C-46F5-9DDA-63A889E68C08}" type="presOf" srcId="{AD81F8CD-BBEF-4D7C-8A25-A5D89839671F}" destId="{DD9406C3-FC80-4468-A55B-122D744D43F0}" srcOrd="0" destOrd="2" presId="urn:microsoft.com/office/officeart/2005/8/layout/vList5"/>
    <dgm:cxn modelId="{314A7468-E2FD-4BCF-A70C-9B7918A52233}" type="presOf" srcId="{C4EC2864-483A-44F1-92B9-2CAF9EE3D035}" destId="{DD9406C3-FC80-4468-A55B-122D744D43F0}" srcOrd="0" destOrd="3" presId="urn:microsoft.com/office/officeart/2005/8/layout/vList5"/>
    <dgm:cxn modelId="{783D6BCD-222C-4CC3-8287-21C3FE4DA42E}" type="presParOf" srcId="{D5935282-3C7C-4F88-A1AE-C27DB8591514}" destId="{F1941F29-E51C-4282-956D-50CFAFAEB9B8}" srcOrd="1" destOrd="0" presId="urn:microsoft.com/office/officeart/2005/8/layout/vList5"/>
    <dgm:cxn modelId="{46BB77C5-6D22-4659-8354-98CFF73D15A9}" type="presParOf" srcId="{D5935282-3C7C-4F88-A1AE-C27DB8591514}" destId="{B589D1EC-5156-4FB2-BB1C-8E1290A868B9}" srcOrd="2" destOrd="0" presId="urn:microsoft.com/office/officeart/2005/8/layout/vList5"/>
    <dgm:cxn modelId="{0408EFDE-5AA2-4DFF-9E53-747C9AE01673}" type="presParOf" srcId="{B589D1EC-5156-4FB2-BB1C-8E1290A868B9}" destId="{EBD335B5-8308-49CB-9630-99D852747B1F}" srcOrd="0" destOrd="2" presId="urn:microsoft.com/office/officeart/2005/8/layout/vList5"/>
    <dgm:cxn modelId="{1E852EF3-200E-4B87-BDFE-D28FA0F40FEB}" type="presOf" srcId="{A6685E83-BEEC-49B3-B40A-539E2C0D7A1A}" destId="{EBD335B5-8308-49CB-9630-99D852747B1F}" srcOrd="0" destOrd="0" presId="urn:microsoft.com/office/officeart/2005/8/layout/vList5"/>
    <dgm:cxn modelId="{9A6BD194-EC76-45A9-935A-006A5FC3DD6B}" type="presParOf" srcId="{B589D1EC-5156-4FB2-BB1C-8E1290A868B9}" destId="{6EB2A58E-CA03-4F76-94B6-D8FE50231963}" srcOrd="1" destOrd="2" presId="urn:microsoft.com/office/officeart/2005/8/layout/vList5"/>
    <dgm:cxn modelId="{5538E579-5B07-48E8-B749-EF185E50A37F}" type="presOf" srcId="{CBA50553-63FA-4B5A-9888-EDDBA06CA593}" destId="{6EB2A58E-CA03-4F76-94B6-D8FE50231963}" srcOrd="0" destOrd="0" presId="urn:microsoft.com/office/officeart/2005/8/layout/vList5"/>
    <dgm:cxn modelId="{ABD88FED-94AC-4E42-A6B5-BA4B286EF2C6}" type="presOf" srcId="{8CBE56CE-9E1C-40DC-94D4-C0AEB036B5D3}" destId="{6EB2A58E-CA03-4F76-94B6-D8FE50231963}" srcOrd="0" destOrd="1" presId="urn:microsoft.com/office/officeart/2005/8/layout/vList5"/>
    <dgm:cxn modelId="{0A6CB8C9-3EAF-46DB-AD16-C71B55A6B516}" type="presOf" srcId="{1F092AE1-5281-4683-B3FE-4D4A490B63F5}" destId="{6EB2A58E-CA03-4F76-94B6-D8FE50231963}" srcOrd="0" destOrd="2" presId="urn:microsoft.com/office/officeart/2005/8/layout/vList5"/>
    <dgm:cxn modelId="{E37AEF95-E60B-4622-A725-F8A2BBA4C865}" type="presOf" srcId="{14A2BC87-0749-4654-9109-09E1D8987478}" destId="{6EB2A58E-CA03-4F76-94B6-D8FE50231963}" srcOrd="0" destOrd="3" presId="urn:microsoft.com/office/officeart/2005/8/layout/vList5"/>
    <dgm:cxn modelId="{626AD7DE-5EAC-49F6-ABD4-BA113D0A5569}" type="presParOf" srcId="{D5935282-3C7C-4F88-A1AE-C27DB8591514}" destId="{A76EE5BB-CBA4-4DD9-BFB7-3F3F246C9BF0}" srcOrd="3" destOrd="0" presId="urn:microsoft.com/office/officeart/2005/8/layout/vList5"/>
    <dgm:cxn modelId="{AC935DC9-6B27-411C-900C-CA03454E7095}" type="presParOf" srcId="{D5935282-3C7C-4F88-A1AE-C27DB8591514}" destId="{2BB2A428-FB05-47E5-AC5F-C6A7936A9AC0}" srcOrd="4" destOrd="0" presId="urn:microsoft.com/office/officeart/2005/8/layout/vList5"/>
    <dgm:cxn modelId="{A0488031-A2EE-40DF-871C-C72F19CE3986}" type="presParOf" srcId="{2BB2A428-FB05-47E5-AC5F-C6A7936A9AC0}" destId="{B093CE78-670B-40EB-95CF-315E334D550F}" srcOrd="0" destOrd="4" presId="urn:microsoft.com/office/officeart/2005/8/layout/vList5"/>
    <dgm:cxn modelId="{DB655DD6-7003-4DED-AC1B-FBD0CD4D5135}" type="presOf" srcId="{C8DDDFA1-AF37-4444-AAEB-D51CEE212719}" destId="{B093CE78-670B-40EB-95CF-315E334D550F}" srcOrd="0" destOrd="0" presId="urn:microsoft.com/office/officeart/2005/8/layout/vList5"/>
    <dgm:cxn modelId="{F46A20CC-E98F-4E83-88A4-48493666DED0}" type="presParOf" srcId="{2BB2A428-FB05-47E5-AC5F-C6A7936A9AC0}" destId="{64028F0D-BE57-4642-92F7-303D4E45C524}" srcOrd="1" destOrd="4" presId="urn:microsoft.com/office/officeart/2005/8/layout/vList5"/>
    <dgm:cxn modelId="{F6E12791-12EE-4AC2-9B98-0670CDBD1063}" type="presOf" srcId="{5AA02751-379E-46DB-884A-F23ACBC498EE}" destId="{64028F0D-BE57-4642-92F7-303D4E45C524}" srcOrd="0" destOrd="0" presId="urn:microsoft.com/office/officeart/2005/8/layout/vList5"/>
    <dgm:cxn modelId="{8EE6B9E2-6B74-4FBE-A050-EF0FF9CCEBE2}" type="presOf" srcId="{7D7CDC1F-82DB-4344-BA7E-7743B4E44CAA}" destId="{64028F0D-BE57-4642-92F7-303D4E45C524}" srcOrd="0" destOrd="1" presId="urn:microsoft.com/office/officeart/2005/8/layout/vList5"/>
    <dgm:cxn modelId="{C70F992C-08A3-4A16-AC82-4458D6C16EE3}" type="presOf" srcId="{D15D5050-D9C6-4999-ADEA-E8B83F084512}" destId="{64028F0D-BE57-4642-92F7-303D4E45C524}" srcOrd="0" destOrd="2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4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天梯赛</a:t>
          </a:r>
          <a:r>
            <a:rPr lang="en-US" altLang="zh-CN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/</a:t>
          </a: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挑战赛</a:t>
          </a: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/>
          </a:r>
          <a:endParaRPr lang="zh-CN" altLang="en-US" sz="2400" b="1">
            <a:solidFill>
              <a:srgbClr val="FFFFFF"/>
            </a:solidFill>
            <a:latin typeface="黑体" panose="02010609060101010101" charset="-122"/>
            <a:ea typeface="黑体" panose="02010609060101010101" charset="-122"/>
          </a:endParaRPr>
        </a:p>
      </dgm:t>
    </dgm:pt>
    <dgm:pt modelId="{C8BB0B8A-C63A-4F83-B8DD-3A7CE259E4EE}" cxnId="{EC49490C-3F4C-4891-8EC6-8A7592FEA095}" type="parTrans">
      <dgm:prSet/>
      <dgm:spPr/>
      <dgm:t>
        <a:bodyPr/>
        <a:p>
          <a:endParaRPr lang="zh-CN" altLang="en-US"/>
        </a:p>
      </dgm:t>
    </dgm:pt>
    <dgm:pt modelId="{35E5E878-0907-4014-9CFA-56AEFE6C22E5}" cxnId="{EC49490C-3F4C-4891-8EC6-8A7592FEA095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列表页展示阵容相关</a:t>
          </a:r>
          <a:r>
            <a:rPr lang="zh-CN" altLang="en-US"/>
            <a:t/>
          </a:r>
          <a:endParaRPr lang="zh-CN" altLang="en-US"/>
        </a:p>
      </dgm:t>
    </dgm:pt>
    <dgm:pt modelId="{FB4BCC77-44E9-4065-8A2F-90CD32DE34E3}" cxnId="{0156BA47-9B19-484B-89A1-137A5E701EDF}" type="parTrans">
      <dgm:prSet/>
      <dgm:spPr/>
      <dgm:t>
        <a:bodyPr/>
        <a:p>
          <a:endParaRPr lang="zh-CN" altLang="en-US"/>
        </a:p>
      </dgm:t>
    </dgm:pt>
    <dgm:pt modelId="{41FED480-3E2E-47A2-B997-02D527BC8082}" cxnId="{0156BA47-9B19-484B-89A1-137A5E701EDF}" type="sibTrans">
      <dgm:prSet/>
      <dgm:spPr/>
      <dgm:t>
        <a:bodyPr/>
        <a:p>
          <a:endParaRPr lang="zh-CN" altLang="en-US"/>
        </a:p>
      </dgm:t>
    </dgm:pt>
    <dgm:pt modelId="{58DC14A6-471E-425D-8A7F-71CF41A9387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创建天梯赛</a:t>
          </a:r>
          <a:r>
            <a:rPr lang="en-US" altLang="zh-CN"/>
            <a:t>/</a:t>
          </a:r>
          <a:r>
            <a:rPr lang="zh-CN" altLang="en-US">
              <a:ea typeface="宋体" panose="02010600030101010101" pitchFamily="2" charset="-122"/>
            </a:rPr>
            <a:t>挑战赛</a:t>
          </a:r>
          <a:r>
            <a:rPr lang="zh-CN" altLang="en-US"/>
            <a:t>比赛修改为阵容</a:t>
          </a:r>
          <a:r>
            <a:rPr lang="zh-CN" altLang="en-US"/>
            <a:t/>
          </a:r>
          <a:endParaRPr lang="zh-CN" altLang="en-US"/>
        </a:p>
      </dgm:t>
    </dgm:pt>
    <dgm:pt modelId="{DAFEA95D-9DF5-4952-A67E-12AE0761DC4A}" cxnId="{4AA23053-9F47-4D8C-8B1B-D3B4CC081214}" type="parTrans">
      <dgm:prSet/>
      <dgm:spPr/>
    </dgm:pt>
    <dgm:pt modelId="{FC760D46-D1D9-4FE0-A7D6-BD950B9C90A7}" cxnId="{4AA23053-9F47-4D8C-8B1B-D3B4CC081214}" type="sibTrans">
      <dgm:prSet/>
      <dgm:spPr/>
    </dgm:pt>
    <dgm:pt modelId="{B3588E47-8EEC-4BB5-97DD-2F22A442DF0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比赛详情页概况重新布局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69B1281E-6132-4DB3-9920-A68DBFA87DDC}" cxnId="{7C3312E6-72DD-4385-B5AF-5352B3F30439}" type="parTrans">
      <dgm:prSet/>
      <dgm:spPr/>
    </dgm:pt>
    <dgm:pt modelId="{522E846D-94FC-4494-97A4-5E565B07CC6C}" cxnId="{7C3312E6-72DD-4385-B5AF-5352B3F30439}" type="sibTrans">
      <dgm:prSet/>
      <dgm:spPr/>
    </dgm:pt>
    <dgm:pt modelId="{3C01A00E-953D-4462-88EE-AF0983D2932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ea typeface="宋体" panose="02010600030101010101" pitchFamily="2" charset="-122"/>
            </a:rPr>
            <a:t>新增</a:t>
          </a:r>
          <a:r>
            <a:rPr lang="zh-CN" altLang="en-US">
              <a:ea typeface="宋体" panose="02010600030101010101" pitchFamily="2" charset="-122"/>
            </a:rPr>
            <a:t>查看阵容</a:t>
          </a:r>
          <a:endParaRPr lang="zh-CN" altLang="en-US">
            <a:ea typeface="宋体" panose="02010600030101010101" pitchFamily="2" charset="-122"/>
          </a:endParaRPr>
        </a:p>
      </dgm:t>
    </dgm:pt>
    <dgm:pt modelId="{7B88BDFB-B041-4DFD-A4C9-8681E238FA7F}" cxnId="{A9965866-BA91-4BDD-9F74-C96516258CF4}" type="parTrans">
      <dgm:prSet/>
      <dgm:spPr/>
    </dgm:pt>
    <dgm:pt modelId="{E4197245-2505-4F97-BE4F-F7756A0C5291}" cxnId="{A9965866-BA91-4BDD-9F74-C96516258CF4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托管对战</a:t>
          </a:r>
          <a:r>
            <a:rPr lang="zh-CN" altLang="en-US" sz="2400"/>
            <a:t/>
          </a:r>
          <a:endParaRPr lang="zh-CN" altLang="en-US" sz="2400"/>
        </a:p>
      </dgm:t>
    </dgm:pt>
    <dgm:pt modelId="{FECC43A3-D59E-4EE1-9557-8FBB90D5B362}" cxnId="{BB78F67F-6538-4669-A3AF-28493C91B159}" type="parTrans">
      <dgm:prSet/>
      <dgm:spPr/>
      <dgm:t>
        <a:bodyPr/>
        <a:p>
          <a:endParaRPr lang="zh-CN" altLang="en-US"/>
        </a:p>
      </dgm:t>
    </dgm:pt>
    <dgm:pt modelId="{68BB6C9A-B7F0-43A0-955B-FC8C4D4009BF}" cxnId="{BB78F67F-6538-4669-A3AF-28493C91B159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创建托管阵容相关调整</a:t>
          </a:r>
          <a:r>
            <a:rPr lang="zh-CN" altLang="en-US"/>
            <a:t/>
          </a:r>
          <a:endParaRPr lang="zh-CN" altLang="en-US"/>
        </a:p>
      </dgm:t>
    </dgm:pt>
    <dgm:pt modelId="{73E2772F-165D-4B56-ACC2-969CBF53B0A8}" cxnId="{EC63AD64-6017-4FF5-80F5-6B7E79236AB9}" type="parTrans">
      <dgm:prSet/>
      <dgm:spPr/>
      <dgm:t>
        <a:bodyPr/>
        <a:p>
          <a:endParaRPr lang="zh-CN" altLang="en-US"/>
        </a:p>
      </dgm:t>
    </dgm:pt>
    <dgm:pt modelId="{7BFD1607-7356-4D3D-A829-75D002A3A4B0}" cxnId="{EC63AD64-6017-4FF5-80F5-6B7E79236AB9}" type="sibTrans">
      <dgm:prSet/>
      <dgm:spPr/>
      <dgm:t>
        <a:bodyPr/>
        <a:p>
          <a:endParaRPr lang="zh-CN" altLang="en-US"/>
        </a:p>
      </dgm:t>
    </dgm:pt>
    <dgm:pt modelId="{AB1F3FD0-0125-471D-80BA-4123E744603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ea typeface="宋体" panose="02010600030101010101" pitchFamily="2" charset="-122"/>
            </a:rPr>
            <a:t>列表页新增阵容</a:t>
          </a:r>
          <a:endParaRPr lang="zh-CN" altLang="en-US">
            <a:ea typeface="宋体" panose="02010600030101010101" pitchFamily="2" charset="-122"/>
          </a:endParaRPr>
        </a:p>
      </dgm:t>
    </dgm:pt>
    <dgm:pt modelId="{5EA13531-F942-4E8D-800F-6AE460284C14}" cxnId="{0F8A1D08-CAE0-4902-92A0-8210B238C62E}" type="parTrans">
      <dgm:prSet/>
      <dgm:spPr/>
    </dgm:pt>
    <dgm:pt modelId="{BD384225-289E-4973-B1F1-6C4AB194D135}" cxnId="{0F8A1D08-CAE0-4902-92A0-8210B238C62E}" type="sibTrans">
      <dgm:prSet/>
      <dgm:spPr/>
    </dgm:pt>
    <dgm:pt modelId="{08CAED42-7FD5-4410-B79B-4EDB11C37E6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详情页概况支持多阵容展示</a:t>
          </a:r>
          <a:endParaRPr lang="zh-CN" altLang="en-US"/>
        </a:p>
      </dgm:t>
    </dgm:pt>
    <dgm:pt modelId="{F5A3F8D8-AA8C-44C7-BDB4-D0DDFBAB616E}" cxnId="{8D70E11C-8AE2-4D7B-A397-4A93500067D7}" type="parTrans">
      <dgm:prSet/>
      <dgm:spPr/>
    </dgm:pt>
    <dgm:pt modelId="{FAD24771-8572-4A7A-99CD-3401DCD95B30}" cxnId="{8D70E11C-8AE2-4D7B-A397-4A93500067D7}" type="sibTrans">
      <dgm:prSet/>
      <dgm:spPr/>
    </dgm:pt>
    <dgm:pt modelId="{EA498B8F-9B95-4682-B35C-1CE560AAF2D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ea typeface="宋体" panose="02010600030101010101" pitchFamily="2" charset="-122"/>
            </a:rPr>
            <a:t>阵容查看弹窗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122E6F1A-8ACE-4AFF-9634-F3A9DB5ACFAC}" cxnId="{D7BEE7BB-76F6-4882-BAD5-90DE323C9961}" type="parTrans">
      <dgm:prSet/>
      <dgm:spPr/>
    </dgm:pt>
    <dgm:pt modelId="{821C8910-D48F-4969-85C1-53EEDE0340A3}" cxnId="{D7BEE7BB-76F6-4882-BAD5-90DE323C9961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2" custScaleX="78605" custScaleY="23158" custLinFactNeighborX="-1906" custLinFactNeighborY="-852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2" custScaleX="97205" custScaleY="54915" custLinFactNeighborX="581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2" custScaleX="80066" custScaleY="20587" custLinFactNeighborX="-1772" custLinFactNeighborY="-226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2" custScaleX="97309" custScaleY="46034" custLinFactNeighborX="5285" custLinFactNeighborY="-473">
        <dgm:presLayoutVars>
          <dgm:bulletEnabled val="1"/>
        </dgm:presLayoutVars>
      </dgm:prSet>
      <dgm:spPr/>
    </dgm:pt>
  </dgm:ptLst>
  <dgm:cxnLst>
    <dgm:cxn modelId="{EC49490C-3F4C-4891-8EC6-8A7592FEA095}" srcId="{2E15931E-1654-4B73-89B2-8E333D9C42E0}" destId="{90DDC401-903F-495B-A387-FFA8A45891F6}" srcOrd="0" destOrd="0" parTransId="{C8BB0B8A-C63A-4F83-B8DD-3A7CE259E4EE}" sibTransId="{35E5E878-0907-4014-9CFA-56AEFE6C22E5}"/>
    <dgm:cxn modelId="{0156BA47-9B19-484B-89A1-137A5E701EDF}" srcId="{90DDC401-903F-495B-A387-FFA8A45891F6}" destId="{E08CEB0C-E37F-4DCA-A8EA-4B2CD3AD7754}" srcOrd="0" destOrd="0" parTransId="{FB4BCC77-44E9-4065-8A2F-90CD32DE34E3}" sibTransId="{41FED480-3E2E-47A2-B997-02D527BC8082}"/>
    <dgm:cxn modelId="{4AA23053-9F47-4D8C-8B1B-D3B4CC081214}" srcId="{90DDC401-903F-495B-A387-FFA8A45891F6}" destId="{58DC14A6-471E-425D-8A7F-71CF41A93876}" srcOrd="1" destOrd="0" parTransId="{DAFEA95D-9DF5-4952-A67E-12AE0761DC4A}" sibTransId="{FC760D46-D1D9-4FE0-A7D6-BD950B9C90A7}"/>
    <dgm:cxn modelId="{7C3312E6-72DD-4385-B5AF-5352B3F30439}" srcId="{90DDC401-903F-495B-A387-FFA8A45891F6}" destId="{B3588E47-8EEC-4BB5-97DD-2F22A442DF0B}" srcOrd="2" destOrd="0" parTransId="{69B1281E-6132-4DB3-9920-A68DBFA87DDC}" sibTransId="{522E846D-94FC-4494-97A4-5E565B07CC6C}"/>
    <dgm:cxn modelId="{A9965866-BA91-4BDD-9F74-C96516258CF4}" srcId="{90DDC401-903F-495B-A387-FFA8A45891F6}" destId="{3C01A00E-953D-4462-88EE-AF0983D29327}" srcOrd="3" destOrd="0" parTransId="{7B88BDFB-B041-4DFD-A4C9-8681E238FA7F}" sibTransId="{E4197245-2505-4F97-BE4F-F7756A0C5291}"/>
    <dgm:cxn modelId="{BB78F67F-6538-4669-A3AF-28493C91B159}" srcId="{2E15931E-1654-4B73-89B2-8E333D9C42E0}" destId="{A6685E83-BEEC-49B3-B40A-539E2C0D7A1A}" srcOrd="1" destOrd="0" parTransId="{FECC43A3-D59E-4EE1-9557-8FBB90D5B362}" sibTransId="{68BB6C9A-B7F0-43A0-955B-FC8C4D4009BF}"/>
    <dgm:cxn modelId="{EC63AD64-6017-4FF5-80F5-6B7E79236AB9}" srcId="{A6685E83-BEEC-49B3-B40A-539E2C0D7A1A}" destId="{CBA50553-63FA-4B5A-9888-EDDBA06CA593}" srcOrd="0" destOrd="1" parTransId="{73E2772F-165D-4B56-ACC2-969CBF53B0A8}" sibTransId="{7BFD1607-7356-4D3D-A829-75D002A3A4B0}"/>
    <dgm:cxn modelId="{0F8A1D08-CAE0-4902-92A0-8210B238C62E}" srcId="{A6685E83-BEEC-49B3-B40A-539E2C0D7A1A}" destId="{AB1F3FD0-0125-471D-80BA-4123E7446034}" srcOrd="1" destOrd="1" parTransId="{5EA13531-F942-4E8D-800F-6AE460284C14}" sibTransId="{BD384225-289E-4973-B1F1-6C4AB194D135}"/>
    <dgm:cxn modelId="{8D70E11C-8AE2-4D7B-A397-4A93500067D7}" srcId="{A6685E83-BEEC-49B3-B40A-539E2C0D7A1A}" destId="{08CAED42-7FD5-4410-B79B-4EDB11C37E6A}" srcOrd="2" destOrd="1" parTransId="{F5A3F8D8-AA8C-44C7-BDB4-D0DDFBAB616E}" sibTransId="{FAD24771-8572-4A7A-99CD-3401DCD95B30}"/>
    <dgm:cxn modelId="{D7BEE7BB-76F6-4882-BAD5-90DE323C9961}" srcId="{A6685E83-BEEC-49B3-B40A-539E2C0D7A1A}" destId="{EA498B8F-9B95-4682-B35C-1CE560AAF2DD}" srcOrd="3" destOrd="1" parTransId="{122E6F1A-8ACE-4AFF-9634-F3A9DB5ACFAC}" sibTransId="{821C8910-D48F-4969-85C1-53EEDE0340A3}"/>
    <dgm:cxn modelId="{43311700-E437-414E-8C14-19DE696CD08A}" type="presOf" srcId="{2E15931E-1654-4B73-89B2-8E333D9C42E0}" destId="{D5935282-3C7C-4F88-A1AE-C27DB8591514}" srcOrd="0" destOrd="0" presId="urn:microsoft.com/office/officeart/2005/8/layout/vList5"/>
    <dgm:cxn modelId="{49ECF0F3-8241-4EC9-BFC6-E1B6D608AF94}" type="presParOf" srcId="{D5935282-3C7C-4F88-A1AE-C27DB8591514}" destId="{E61486FD-113E-4C87-8ADF-B1A8E2A84801}" srcOrd="0" destOrd="0" presId="urn:microsoft.com/office/officeart/2005/8/layout/vList5"/>
    <dgm:cxn modelId="{4BE2C683-2D71-419D-BAD1-21E6011B1088}" type="presParOf" srcId="{E61486FD-113E-4C87-8ADF-B1A8E2A84801}" destId="{96BE2B31-D87C-43E1-BE64-4C27B13F4AA4}" srcOrd="0" destOrd="0" presId="urn:microsoft.com/office/officeart/2005/8/layout/vList5"/>
    <dgm:cxn modelId="{A2CC54C8-1DB0-4BA5-9C33-E0A31A8663B4}" type="presOf" srcId="{90DDC401-903F-495B-A387-FFA8A45891F6}" destId="{96BE2B31-D87C-43E1-BE64-4C27B13F4AA4}" srcOrd="0" destOrd="0" presId="urn:microsoft.com/office/officeart/2005/8/layout/vList5"/>
    <dgm:cxn modelId="{E34C1088-36AB-449B-8359-C23433C24274}" type="presParOf" srcId="{E61486FD-113E-4C87-8ADF-B1A8E2A84801}" destId="{DD9406C3-FC80-4468-A55B-122D744D43F0}" srcOrd="1" destOrd="0" presId="urn:microsoft.com/office/officeart/2005/8/layout/vList5"/>
    <dgm:cxn modelId="{CB9ACC23-1E40-4BDD-87BF-F2A3E216147D}" type="presOf" srcId="{E08CEB0C-E37F-4DCA-A8EA-4B2CD3AD7754}" destId="{DD9406C3-FC80-4468-A55B-122D744D43F0}" srcOrd="0" destOrd="0" presId="urn:microsoft.com/office/officeart/2005/8/layout/vList5"/>
    <dgm:cxn modelId="{7E973382-CDFA-4EB9-A5C7-7FAA0FA9DD45}" type="presOf" srcId="{58DC14A6-471E-425D-8A7F-71CF41A93876}" destId="{DD9406C3-FC80-4468-A55B-122D744D43F0}" srcOrd="0" destOrd="1" presId="urn:microsoft.com/office/officeart/2005/8/layout/vList5"/>
    <dgm:cxn modelId="{FACF0B50-B852-4ECC-BA56-324979980617}" type="presOf" srcId="{B3588E47-8EEC-4BB5-97DD-2F22A442DF0B}" destId="{DD9406C3-FC80-4468-A55B-122D744D43F0}" srcOrd="0" destOrd="2" presId="urn:microsoft.com/office/officeart/2005/8/layout/vList5"/>
    <dgm:cxn modelId="{EBC2F004-E3EB-4EE3-9C41-4B18D6D77114}" type="presOf" srcId="{3C01A00E-953D-4462-88EE-AF0983D29327}" destId="{DD9406C3-FC80-4468-A55B-122D744D43F0}" srcOrd="0" destOrd="3" presId="urn:microsoft.com/office/officeart/2005/8/layout/vList5"/>
    <dgm:cxn modelId="{AF4ED8D1-AD70-4512-816A-ECD949351BD4}" type="presParOf" srcId="{D5935282-3C7C-4F88-A1AE-C27DB8591514}" destId="{F1941F29-E51C-4282-956D-50CFAFAEB9B8}" srcOrd="1" destOrd="0" presId="urn:microsoft.com/office/officeart/2005/8/layout/vList5"/>
    <dgm:cxn modelId="{141126F0-716E-4115-ABE8-1B8A372B726E}" type="presParOf" srcId="{D5935282-3C7C-4F88-A1AE-C27DB8591514}" destId="{B589D1EC-5156-4FB2-BB1C-8E1290A868B9}" srcOrd="2" destOrd="0" presId="urn:microsoft.com/office/officeart/2005/8/layout/vList5"/>
    <dgm:cxn modelId="{F3A764B3-3E5E-4757-946A-B1FA0976C47C}" type="presParOf" srcId="{B589D1EC-5156-4FB2-BB1C-8E1290A868B9}" destId="{EBD335B5-8308-49CB-9630-99D852747B1F}" srcOrd="0" destOrd="2" presId="urn:microsoft.com/office/officeart/2005/8/layout/vList5"/>
    <dgm:cxn modelId="{5DC4B7D5-ED8B-40C1-8321-070342027318}" type="presOf" srcId="{A6685E83-BEEC-49B3-B40A-539E2C0D7A1A}" destId="{EBD335B5-8308-49CB-9630-99D852747B1F}" srcOrd="0" destOrd="0" presId="urn:microsoft.com/office/officeart/2005/8/layout/vList5"/>
    <dgm:cxn modelId="{2195146B-0928-473F-A6F3-2C4D59869C38}" type="presParOf" srcId="{B589D1EC-5156-4FB2-BB1C-8E1290A868B9}" destId="{6EB2A58E-CA03-4F76-94B6-D8FE50231963}" srcOrd="1" destOrd="2" presId="urn:microsoft.com/office/officeart/2005/8/layout/vList5"/>
    <dgm:cxn modelId="{2D47BF43-BF49-426B-A90C-9327202D8553}" type="presOf" srcId="{CBA50553-63FA-4B5A-9888-EDDBA06CA593}" destId="{6EB2A58E-CA03-4F76-94B6-D8FE50231963}" srcOrd="0" destOrd="0" presId="urn:microsoft.com/office/officeart/2005/8/layout/vList5"/>
    <dgm:cxn modelId="{8A72F7EA-3941-481B-BA1E-8DE9A150143C}" type="presOf" srcId="{AB1F3FD0-0125-471D-80BA-4123E7446034}" destId="{6EB2A58E-CA03-4F76-94B6-D8FE50231963}" srcOrd="0" destOrd="1" presId="urn:microsoft.com/office/officeart/2005/8/layout/vList5"/>
    <dgm:cxn modelId="{DA83C836-7E1E-417D-99E1-1533DBB662D4}" type="presOf" srcId="{08CAED42-7FD5-4410-B79B-4EDB11C37E6A}" destId="{6EB2A58E-CA03-4F76-94B6-D8FE50231963}" srcOrd="0" destOrd="2" presId="urn:microsoft.com/office/officeart/2005/8/layout/vList5"/>
    <dgm:cxn modelId="{9C62BFB3-2D19-4E90-8D8E-A0CDB316B4D8}" type="presOf" srcId="{EA498B8F-9B95-4682-B35C-1CE560AAF2DD}" destId="{6EB2A58E-CA03-4F76-94B6-D8FE50231963}" srcOrd="0" destOrd="3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4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实验</a:t>
          </a: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/>
          </a:r>
          <a:endParaRPr lang="zh-CN" altLang="en-US" sz="2400" b="1">
            <a:solidFill>
              <a:srgbClr val="FFFFFF"/>
            </a:solidFill>
            <a:latin typeface="黑体" panose="02010609060101010101" charset="-122"/>
            <a:ea typeface="黑体" panose="02010609060101010101" charset="-122"/>
          </a:endParaRPr>
        </a:p>
      </dgm:t>
    </dgm:pt>
    <dgm:pt modelId="{C8BB0B8A-C63A-4F83-B8DD-3A7CE259E4EE}" cxnId="{58AFF552-0524-457A-A835-2A8512B01EA2}" type="parTrans">
      <dgm:prSet/>
      <dgm:spPr/>
      <dgm:t>
        <a:bodyPr/>
        <a:p>
          <a:endParaRPr lang="zh-CN" altLang="en-US"/>
        </a:p>
      </dgm:t>
    </dgm:pt>
    <dgm:pt modelId="{35E5E878-0907-4014-9CFA-56AEFE6C22E5}" cxnId="{58AFF552-0524-457A-A835-2A8512B01EA2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熟悉教学需求</a:t>
          </a:r>
          <a:r>
            <a:rPr lang="zh-CN" altLang="en-US"/>
            <a:t>背景、交互相关内容</a:t>
          </a:r>
          <a:r>
            <a:rPr lang="zh-CN" altLang="en-US"/>
            <a:t/>
          </a:r>
          <a:endParaRPr lang="zh-CN" altLang="en-US"/>
        </a:p>
      </dgm:t>
    </dgm:pt>
    <dgm:pt modelId="{FB4BCC77-44E9-4065-8A2F-90CD32DE34E3}" cxnId="{E75C18AF-113F-4467-8639-2F395A18480F}" type="parTrans">
      <dgm:prSet/>
      <dgm:spPr/>
      <dgm:t>
        <a:bodyPr/>
        <a:p>
          <a:endParaRPr lang="zh-CN" altLang="en-US"/>
        </a:p>
      </dgm:t>
    </dgm:pt>
    <dgm:pt modelId="{41FED480-3E2E-47A2-B997-02D527BC8082}" cxnId="{E75C18AF-113F-4467-8639-2F395A18480F}" type="sibTrans">
      <dgm:prSet/>
      <dgm:spPr/>
      <dgm:t>
        <a:bodyPr/>
        <a:p>
          <a:endParaRPr lang="zh-CN" altLang="en-US"/>
        </a:p>
      </dgm:t>
    </dgm:pt>
    <dgm:pt modelId="{EC0B0008-C1EC-4807-8A49-661B30DEB28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熟悉相关之前的代码逻辑</a:t>
          </a:r>
          <a:r>
            <a:rPr lang="zh-CN" altLang="en-US"/>
            <a:t/>
          </a:r>
          <a:endParaRPr lang="zh-CN" altLang="en-US"/>
        </a:p>
      </dgm:t>
    </dgm:pt>
    <dgm:pt modelId="{3239FB41-EFF0-4F6B-96BB-286D39F0FFD6}" cxnId="{933BDE98-FC1E-4EFE-9069-53848585DFAF}" type="parTrans">
      <dgm:prSet/>
      <dgm:spPr/>
    </dgm:pt>
    <dgm:pt modelId="{EF57A265-6CC3-4AE4-ABFA-36FA66E940C0}" cxnId="{933BDE98-FC1E-4EFE-9069-53848585DFAF}" type="sibTrans">
      <dgm:prSet/>
      <dgm:spPr/>
    </dgm:pt>
    <dgm:pt modelId="{AD81F8CD-BBEF-4D7C-8A25-A5D89839671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评估之前模块是否复用或者重构以及</a:t>
          </a:r>
          <a:r>
            <a:rPr lang="zh-CN" altLang="en-US">
              <a:sym typeface="+mn-ea"/>
            </a:rPr>
            <a:t>依赖项风险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E63791F5-895A-4B9F-86EF-65A3DF0197C4}" cxnId="{1DA6514E-79DF-4014-8440-143CCB666C2C}" type="parTrans">
      <dgm:prSet/>
      <dgm:spPr/>
    </dgm:pt>
    <dgm:pt modelId="{12E6FD7E-F052-438D-B799-86F881480B39}" cxnId="{1DA6514E-79DF-4014-8440-143CCB666C2C}" type="sibTrans">
      <dgm:prSet/>
      <dgm:spPr/>
    </dgm:pt>
    <dgm:pt modelId="{C4EC2864-483A-44F1-92B9-2CAF9EE3D03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评估工时排期</a:t>
          </a:r>
          <a:r>
            <a:rPr lang="zh-CN" altLang="en-US"/>
            <a:t/>
          </a:r>
          <a:endParaRPr lang="zh-CN" altLang="en-US"/>
        </a:p>
      </dgm:t>
    </dgm:pt>
    <dgm:pt modelId="{ED72CA7F-EC67-4C74-9711-0A8E0D4807FD}" cxnId="{98861FD3-4B77-4464-91EF-E7139E7FC041}" type="parTrans">
      <dgm:prSet/>
      <dgm:spPr/>
    </dgm:pt>
    <dgm:pt modelId="{391C03E6-B2A3-43B6-8D57-F14F0FC06D88}" cxnId="{98861FD3-4B77-4464-91EF-E7139E7FC041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r>
            <a:rPr lang="zh-CN" altLang="en-US" sz="2400"/>
            <a:t/>
          </a:r>
          <a:endParaRPr lang="zh-CN" altLang="en-US" sz="2400"/>
        </a:p>
      </dgm:t>
    </dgm:pt>
    <dgm:pt modelId="{FECC43A3-D59E-4EE1-9557-8FBB90D5B362}" cxnId="{DDDA8A21-51DC-43F1-9181-466A470D7836}" type="parTrans">
      <dgm:prSet/>
      <dgm:spPr/>
      <dgm:t>
        <a:bodyPr/>
        <a:p>
          <a:endParaRPr lang="zh-CN" altLang="en-US"/>
        </a:p>
      </dgm:t>
    </dgm:pt>
    <dgm:pt modelId="{68BB6C9A-B7F0-43A0-955B-FC8C4D4009BF}" cxnId="{DDDA8A21-51DC-43F1-9181-466A470D7836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比赛</a:t>
          </a:r>
          <a:r>
            <a:rPr lang="en-US" altLang="zh-CN"/>
            <a:t>/</a:t>
          </a:r>
          <a:r>
            <a:rPr lang="zh-CN" altLang="en-US">
              <a:ea typeface="宋体" panose="02010600030101010101" pitchFamily="2" charset="-122"/>
            </a:rPr>
            <a:t>教学版本</a:t>
          </a:r>
          <a:r>
            <a:rPr lang="zh-CN" altLang="en-US"/>
            <a:t>我的战队</a:t>
          </a:r>
          <a:endParaRPr lang="zh-CN" altLang="en-US"/>
        </a:p>
      </dgm:t>
    </dgm:pt>
    <dgm:pt modelId="{73E2772F-165D-4B56-ACC2-969CBF53B0A8}" cxnId="{20FEF1BE-FB35-49E3-A75C-4B37CE0D31C8}" type="parTrans">
      <dgm:prSet/>
      <dgm:spPr/>
      <dgm:t>
        <a:bodyPr/>
        <a:p>
          <a:endParaRPr lang="zh-CN" altLang="en-US"/>
        </a:p>
      </dgm:t>
    </dgm:pt>
    <dgm:pt modelId="{7BFD1607-7356-4D3D-A829-75D002A3A4B0}" cxnId="{20FEF1BE-FB35-49E3-A75C-4B37CE0D31C8}" type="sibTrans">
      <dgm:prSet/>
      <dgm:spPr/>
      <dgm:t>
        <a:bodyPr/>
        <a:p>
          <a:endParaRPr lang="zh-CN" altLang="en-US"/>
        </a:p>
      </dgm:t>
    </dgm:pt>
    <dgm:pt modelId="{8CBE56CE-9E1C-40DC-94D4-C0AEB036B5D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比赛相关重构以及后续优化相关需求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05293CCD-5BEF-4B63-9125-B6F30DE3DDB3}" cxnId="{AA68EC12-E9E5-4C72-9AC1-2787BBFE325B}" type="parTrans">
      <dgm:prSet/>
      <dgm:spPr/>
    </dgm:pt>
    <dgm:pt modelId="{E1448418-CD1A-4C4E-B0B5-878AEE2F1DCD}" cxnId="{AA68EC12-E9E5-4C72-9AC1-2787BBFE325B}" type="sibTrans">
      <dgm:prSet/>
      <dgm:spPr/>
    </dgm:pt>
    <dgm:pt modelId="{1F092AE1-5281-4683-B3FE-4D4A490B63F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教学相关模块权限增强</a:t>
          </a:r>
          <a:r>
            <a:rPr lang="zh-CN" altLang="en-US"/>
            <a:t/>
          </a:r>
          <a:endParaRPr lang="zh-CN" altLang="en-US"/>
        </a:p>
      </dgm:t>
    </dgm:pt>
    <dgm:pt modelId="{C78C6C76-D4B0-4B29-A001-81C85BE52812}" cxnId="{B1B899A0-5922-4B4C-949E-C1344CFE4058}" type="parTrans">
      <dgm:prSet/>
      <dgm:spPr/>
    </dgm:pt>
    <dgm:pt modelId="{0C2A3B9B-DC5B-47A1-82B9-1856E24EE26B}" cxnId="{B1B899A0-5922-4B4C-949E-C1344CFE4058}" type="sibTrans">
      <dgm:prSet/>
      <dgm:spPr/>
    </dgm:pt>
    <dgm:pt modelId="{14A2BC87-0749-4654-9109-09E1D898747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及其他公共组件、国际化、</a:t>
          </a:r>
          <a:r>
            <a:rPr lang="en-US" altLang="zh-CN"/>
            <a:t>bug</a:t>
          </a:r>
          <a:r>
            <a:rPr lang="zh-CN" altLang="en-US">
              <a:ea typeface="宋体" panose="02010600030101010101" pitchFamily="2" charset="-122"/>
            </a:rPr>
            <a:t>修改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51ACF149-9B15-4C6B-A2CB-13386C50AE10}" cxnId="{E807A8A3-9578-4F8F-BBEE-7B9AC4FF5CC0}" type="parTrans">
      <dgm:prSet/>
      <dgm:spPr/>
    </dgm:pt>
    <dgm:pt modelId="{34579683-D03D-45C1-BEF5-8CA1435AF8DC}" cxnId="{E807A8A3-9578-4F8F-BBEE-7B9AC4FF5CC0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r>
            <a:rPr lang="zh-CN" altLang="en-US" sz="2400"/>
            <a:t/>
          </a:r>
          <a:endParaRPr lang="zh-CN" altLang="en-US" sz="2400"/>
        </a:p>
      </dgm:t>
    </dgm:pt>
    <dgm:pt modelId="{26EA520A-5891-4EBA-B2AD-1840663D8C07}" cxnId="{35EB990A-58B1-44D9-8BD7-34E491F2DEC0}" type="parTrans">
      <dgm:prSet/>
      <dgm:spPr/>
      <dgm:t>
        <a:bodyPr/>
        <a:p>
          <a:endParaRPr lang="zh-CN" altLang="en-US"/>
        </a:p>
      </dgm:t>
    </dgm:pt>
    <dgm:pt modelId="{CE2287C8-6424-4771-88FD-4DADE15C5A04}" cxnId="{35EB990A-58B1-44D9-8BD7-34E491F2DEC0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dev</a:t>
          </a:r>
          <a:r>
            <a:rPr lang="zh-CN" altLang="en-US">
              <a:ea typeface="宋体" panose="02010600030101010101" pitchFamily="2" charset="-122"/>
            </a:rPr>
            <a:t>环境联调功能、</a:t>
          </a:r>
          <a:r>
            <a:rPr lang="zh-CN" altLang="en-US">
              <a:ea typeface="宋体" panose="02010600030101010101" pitchFamily="2" charset="-122"/>
              <a:sym typeface="+mn-ea"/>
            </a:rPr>
            <a:t>数据显示</a:t>
          </a:r>
          <a:r>
            <a:rPr lang="zh-CN" altLang="en-US">
              <a:ea typeface="宋体" panose="02010600030101010101" pitchFamily="2" charset="-122"/>
            </a:rPr>
            <a:t>是否正常</a:t>
          </a:r>
          <a:r>
            <a:rPr lang="zh-CN" altLang="en-US"/>
            <a:t/>
          </a:r>
          <a:endParaRPr lang="zh-CN" altLang="en-US"/>
        </a:p>
      </dgm:t>
    </dgm:pt>
    <dgm:pt modelId="{D0D77647-95BE-4607-B2F0-006D9CAB8F0E}" cxnId="{E9C43D32-A737-4235-A87B-153E044EEFDF}" type="parTrans">
      <dgm:prSet/>
      <dgm:spPr/>
      <dgm:t>
        <a:bodyPr/>
        <a:p>
          <a:endParaRPr lang="zh-CN" altLang="en-US"/>
        </a:p>
      </dgm:t>
    </dgm:pt>
    <dgm:pt modelId="{3DBF6B9F-A188-4D67-ABE8-0633561FA9E5}" cxnId="{E9C43D32-A737-4235-A87B-153E044EEFDF}" type="sibTrans">
      <dgm:prSet/>
      <dgm:spPr/>
      <dgm:t>
        <a:bodyPr/>
        <a:p>
          <a:endParaRPr lang="zh-CN" altLang="en-US"/>
        </a:p>
      </dgm:t>
    </dgm:pt>
    <dgm:pt modelId="{7D7CDC1F-82DB-4344-BA7E-7743B4E44CA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test</a:t>
          </a:r>
          <a:r>
            <a:rPr lang="zh-CN" altLang="en-US">
              <a:ea typeface="宋体" panose="02010600030101010101" pitchFamily="2" charset="-122"/>
            </a:rPr>
            <a:t>环境跑相关流程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0F7A2616-B4C6-4A3A-975C-47D0DCA9604E}" cxnId="{FE3FF2BE-C8C0-423E-B4F3-3A76AACE2F4A}" type="parTrans">
      <dgm:prSet/>
      <dgm:spPr/>
    </dgm:pt>
    <dgm:pt modelId="{FDF4D2C4-2B8F-4F01-94F4-D9915AF82E83}" cxnId="{FE3FF2BE-C8C0-423E-B4F3-3A76AACE2F4A}" type="sibTrans">
      <dgm:prSet/>
      <dgm:spPr/>
    </dgm:pt>
    <dgm:pt modelId="{D15D5050-D9C6-4999-ADEA-E8B83F08451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ea typeface="宋体" panose="02010600030101010101" pitchFamily="2" charset="-122"/>
            </a:rPr>
            <a:t>蓝盾流水线发布并通知测试提测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0EFC2DFF-41AF-454C-BB53-1456264CD6A6}" cxnId="{A7086DFB-1783-4D21-9F0A-536AF3FDFEF3}" type="parTrans">
      <dgm:prSet/>
      <dgm:spPr/>
    </dgm:pt>
    <dgm:pt modelId="{AA1D41EC-14B2-41B7-89DE-EA400DABC397}" cxnId="{A7086DFB-1783-4D21-9F0A-536AF3FDFEF3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78643" custScaleY="48833" custLinFactNeighborX="-1906" custLinFactNeighborY="-852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LinFactNeighborX="581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78639" custScaleY="47653" custLinFactNeighborX="-1772" custLinFactNeighborY="-226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LinFactNeighborX="5285" custLinFactNeighborY="-47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81021" custScaleY="43799" custLinFactNeighborX="-2586" custLinFactNeighborY="2282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LinFactNeighborX="2829">
        <dgm:presLayoutVars>
          <dgm:bulletEnabled val="1"/>
        </dgm:presLayoutVars>
      </dgm:prSet>
      <dgm:spPr/>
    </dgm:pt>
  </dgm:ptLst>
  <dgm:cxnLst>
    <dgm:cxn modelId="{58AFF552-0524-457A-A835-2A8512B01EA2}" srcId="{2E15931E-1654-4B73-89B2-8E333D9C42E0}" destId="{90DDC401-903F-495B-A387-FFA8A45891F6}" srcOrd="0" destOrd="0" parTransId="{C8BB0B8A-C63A-4F83-B8DD-3A7CE259E4EE}" sibTransId="{35E5E878-0907-4014-9CFA-56AEFE6C22E5}"/>
    <dgm:cxn modelId="{E75C18AF-113F-4467-8639-2F395A18480F}" srcId="{90DDC401-903F-495B-A387-FFA8A45891F6}" destId="{E08CEB0C-E37F-4DCA-A8EA-4B2CD3AD7754}" srcOrd="0" destOrd="0" parTransId="{FB4BCC77-44E9-4065-8A2F-90CD32DE34E3}" sibTransId="{41FED480-3E2E-47A2-B997-02D527BC8082}"/>
    <dgm:cxn modelId="{933BDE98-FC1E-4EFE-9069-53848585DFAF}" srcId="{90DDC401-903F-495B-A387-FFA8A45891F6}" destId="{EC0B0008-C1EC-4807-8A49-661B30DEB282}" srcOrd="1" destOrd="0" parTransId="{3239FB41-EFF0-4F6B-96BB-286D39F0FFD6}" sibTransId="{EF57A265-6CC3-4AE4-ABFA-36FA66E940C0}"/>
    <dgm:cxn modelId="{1DA6514E-79DF-4014-8440-143CCB666C2C}" srcId="{90DDC401-903F-495B-A387-FFA8A45891F6}" destId="{AD81F8CD-BBEF-4D7C-8A25-A5D89839671F}" srcOrd="2" destOrd="0" parTransId="{E63791F5-895A-4B9F-86EF-65A3DF0197C4}" sibTransId="{12E6FD7E-F052-438D-B799-86F881480B39}"/>
    <dgm:cxn modelId="{98861FD3-4B77-4464-91EF-E7139E7FC041}" srcId="{90DDC401-903F-495B-A387-FFA8A45891F6}" destId="{C4EC2864-483A-44F1-92B9-2CAF9EE3D035}" srcOrd="3" destOrd="0" parTransId="{ED72CA7F-EC67-4C74-9711-0A8E0D4807FD}" sibTransId="{391C03E6-B2A3-43B6-8D57-F14F0FC06D88}"/>
    <dgm:cxn modelId="{DDDA8A21-51DC-43F1-9181-466A470D7836}" srcId="{2E15931E-1654-4B73-89B2-8E333D9C42E0}" destId="{A6685E83-BEEC-49B3-B40A-539E2C0D7A1A}" srcOrd="1" destOrd="0" parTransId="{FECC43A3-D59E-4EE1-9557-8FBB90D5B362}" sibTransId="{68BB6C9A-B7F0-43A0-955B-FC8C4D4009BF}"/>
    <dgm:cxn modelId="{20FEF1BE-FB35-49E3-A75C-4B37CE0D31C8}" srcId="{A6685E83-BEEC-49B3-B40A-539E2C0D7A1A}" destId="{CBA50553-63FA-4B5A-9888-EDDBA06CA593}" srcOrd="0" destOrd="1" parTransId="{73E2772F-165D-4B56-ACC2-969CBF53B0A8}" sibTransId="{7BFD1607-7356-4D3D-A829-75D002A3A4B0}"/>
    <dgm:cxn modelId="{AA68EC12-E9E5-4C72-9AC1-2787BBFE325B}" srcId="{A6685E83-BEEC-49B3-B40A-539E2C0D7A1A}" destId="{8CBE56CE-9E1C-40DC-94D4-C0AEB036B5D3}" srcOrd="1" destOrd="1" parTransId="{05293CCD-5BEF-4B63-9125-B6F30DE3DDB3}" sibTransId="{E1448418-CD1A-4C4E-B0B5-878AEE2F1DCD}"/>
    <dgm:cxn modelId="{B1B899A0-5922-4B4C-949E-C1344CFE4058}" srcId="{A6685E83-BEEC-49B3-B40A-539E2C0D7A1A}" destId="{1F092AE1-5281-4683-B3FE-4D4A490B63F5}" srcOrd="2" destOrd="1" parTransId="{C78C6C76-D4B0-4B29-A001-81C85BE52812}" sibTransId="{0C2A3B9B-DC5B-47A1-82B9-1856E24EE26B}"/>
    <dgm:cxn modelId="{E807A8A3-9578-4F8F-BBEE-7B9AC4FF5CC0}" srcId="{A6685E83-BEEC-49B3-B40A-539E2C0D7A1A}" destId="{14A2BC87-0749-4654-9109-09E1D8987478}" srcOrd="3" destOrd="1" parTransId="{51ACF149-9B15-4C6B-A2CB-13386C50AE10}" sibTransId="{34579683-D03D-45C1-BEF5-8CA1435AF8DC}"/>
    <dgm:cxn modelId="{35EB990A-58B1-44D9-8BD7-34E491F2DEC0}" srcId="{2E15931E-1654-4B73-89B2-8E333D9C42E0}" destId="{C8DDDFA1-AF37-4444-AAEB-D51CEE212719}" srcOrd="2" destOrd="0" parTransId="{26EA520A-5891-4EBA-B2AD-1840663D8C07}" sibTransId="{CE2287C8-6424-4771-88FD-4DADE15C5A04}"/>
    <dgm:cxn modelId="{E9C43D32-A737-4235-A87B-153E044EEFDF}" srcId="{C8DDDFA1-AF37-4444-AAEB-D51CEE212719}" destId="{5AA02751-379E-46DB-884A-F23ACBC498EE}" srcOrd="0" destOrd="2" parTransId="{D0D77647-95BE-4607-B2F0-006D9CAB8F0E}" sibTransId="{3DBF6B9F-A188-4D67-ABE8-0633561FA9E5}"/>
    <dgm:cxn modelId="{FE3FF2BE-C8C0-423E-B4F3-3A76AACE2F4A}" srcId="{C8DDDFA1-AF37-4444-AAEB-D51CEE212719}" destId="{7D7CDC1F-82DB-4344-BA7E-7743B4E44CAA}" srcOrd="1" destOrd="2" parTransId="{0F7A2616-B4C6-4A3A-975C-47D0DCA9604E}" sibTransId="{FDF4D2C4-2B8F-4F01-94F4-D9915AF82E83}"/>
    <dgm:cxn modelId="{A7086DFB-1783-4D21-9F0A-536AF3FDFEF3}" srcId="{C8DDDFA1-AF37-4444-AAEB-D51CEE212719}" destId="{D15D5050-D9C6-4999-ADEA-E8B83F084512}" srcOrd="2" destOrd="2" parTransId="{0EFC2DFF-41AF-454C-BB53-1456264CD6A6}" sibTransId="{AA1D41EC-14B2-41B7-89DE-EA400DABC397}"/>
    <dgm:cxn modelId="{34680018-B01D-4407-B464-7DC626E1A1D5}" type="presOf" srcId="{2E15931E-1654-4B73-89B2-8E333D9C42E0}" destId="{D5935282-3C7C-4F88-A1AE-C27DB8591514}" srcOrd="0" destOrd="0" presId="urn:microsoft.com/office/officeart/2005/8/layout/vList5"/>
    <dgm:cxn modelId="{9D722B6B-77EA-4C38-B023-7C1C04B384F5}" type="presParOf" srcId="{D5935282-3C7C-4F88-A1AE-C27DB8591514}" destId="{E61486FD-113E-4C87-8ADF-B1A8E2A84801}" srcOrd="0" destOrd="0" presId="urn:microsoft.com/office/officeart/2005/8/layout/vList5"/>
    <dgm:cxn modelId="{4DF9A3EA-C56A-4F4C-B8F2-93BA6B4D7B02}" type="presParOf" srcId="{E61486FD-113E-4C87-8ADF-B1A8E2A84801}" destId="{96BE2B31-D87C-43E1-BE64-4C27B13F4AA4}" srcOrd="0" destOrd="0" presId="urn:microsoft.com/office/officeart/2005/8/layout/vList5"/>
    <dgm:cxn modelId="{201A631F-A50E-437E-9FC0-418B81792E1F}" type="presOf" srcId="{90DDC401-903F-495B-A387-FFA8A45891F6}" destId="{96BE2B31-D87C-43E1-BE64-4C27B13F4AA4}" srcOrd="0" destOrd="0" presId="urn:microsoft.com/office/officeart/2005/8/layout/vList5"/>
    <dgm:cxn modelId="{0FBA9172-043E-4014-AF1C-04E1F12C8AE0}" type="presParOf" srcId="{E61486FD-113E-4C87-8ADF-B1A8E2A84801}" destId="{DD9406C3-FC80-4468-A55B-122D744D43F0}" srcOrd="1" destOrd="0" presId="urn:microsoft.com/office/officeart/2005/8/layout/vList5"/>
    <dgm:cxn modelId="{07389079-2249-420D-8BDB-92E2F9E41EAB}" type="presOf" srcId="{E08CEB0C-E37F-4DCA-A8EA-4B2CD3AD7754}" destId="{DD9406C3-FC80-4468-A55B-122D744D43F0}" srcOrd="0" destOrd="0" presId="urn:microsoft.com/office/officeart/2005/8/layout/vList5"/>
    <dgm:cxn modelId="{334B4E12-FF33-4D90-A2AC-97232FCC7CC8}" type="presOf" srcId="{EC0B0008-C1EC-4807-8A49-661B30DEB282}" destId="{DD9406C3-FC80-4468-A55B-122D744D43F0}" srcOrd="0" destOrd="1" presId="urn:microsoft.com/office/officeart/2005/8/layout/vList5"/>
    <dgm:cxn modelId="{FE051BD9-89AC-4985-A82F-50CDADEBDDE3}" type="presOf" srcId="{AD81F8CD-BBEF-4D7C-8A25-A5D89839671F}" destId="{DD9406C3-FC80-4468-A55B-122D744D43F0}" srcOrd="0" destOrd="2" presId="urn:microsoft.com/office/officeart/2005/8/layout/vList5"/>
    <dgm:cxn modelId="{8D2A0262-4483-4708-98C6-ECE4213C6EF2}" type="presOf" srcId="{C4EC2864-483A-44F1-92B9-2CAF9EE3D035}" destId="{DD9406C3-FC80-4468-A55B-122D744D43F0}" srcOrd="0" destOrd="3" presId="urn:microsoft.com/office/officeart/2005/8/layout/vList5"/>
    <dgm:cxn modelId="{96C7942E-2B4A-43A5-B470-7BF998C421F6}" type="presParOf" srcId="{D5935282-3C7C-4F88-A1AE-C27DB8591514}" destId="{F1941F29-E51C-4282-956D-50CFAFAEB9B8}" srcOrd="1" destOrd="0" presId="urn:microsoft.com/office/officeart/2005/8/layout/vList5"/>
    <dgm:cxn modelId="{9B0FD182-AE78-4A77-81B8-462ABE0306DD}" type="presParOf" srcId="{D5935282-3C7C-4F88-A1AE-C27DB8591514}" destId="{B589D1EC-5156-4FB2-BB1C-8E1290A868B9}" srcOrd="2" destOrd="0" presId="urn:microsoft.com/office/officeart/2005/8/layout/vList5"/>
    <dgm:cxn modelId="{578D8B2F-8CB7-4DFD-A9FE-DCCD43E2BF05}" type="presParOf" srcId="{B589D1EC-5156-4FB2-BB1C-8E1290A868B9}" destId="{EBD335B5-8308-49CB-9630-99D852747B1F}" srcOrd="0" destOrd="2" presId="urn:microsoft.com/office/officeart/2005/8/layout/vList5"/>
    <dgm:cxn modelId="{AB72F388-E60B-410F-8737-1D06B80299BF}" type="presOf" srcId="{A6685E83-BEEC-49B3-B40A-539E2C0D7A1A}" destId="{EBD335B5-8308-49CB-9630-99D852747B1F}" srcOrd="0" destOrd="0" presId="urn:microsoft.com/office/officeart/2005/8/layout/vList5"/>
    <dgm:cxn modelId="{06B02472-96E4-4AAE-9852-24F571C91A35}" type="presParOf" srcId="{B589D1EC-5156-4FB2-BB1C-8E1290A868B9}" destId="{6EB2A58E-CA03-4F76-94B6-D8FE50231963}" srcOrd="1" destOrd="2" presId="urn:microsoft.com/office/officeart/2005/8/layout/vList5"/>
    <dgm:cxn modelId="{FA912DF9-3E68-456A-921B-029EF8F86CB9}" type="presOf" srcId="{CBA50553-63FA-4B5A-9888-EDDBA06CA593}" destId="{6EB2A58E-CA03-4F76-94B6-D8FE50231963}" srcOrd="0" destOrd="0" presId="urn:microsoft.com/office/officeart/2005/8/layout/vList5"/>
    <dgm:cxn modelId="{0272475B-E58F-4578-BAC9-574661C57B48}" type="presOf" srcId="{8CBE56CE-9E1C-40DC-94D4-C0AEB036B5D3}" destId="{6EB2A58E-CA03-4F76-94B6-D8FE50231963}" srcOrd="0" destOrd="1" presId="urn:microsoft.com/office/officeart/2005/8/layout/vList5"/>
    <dgm:cxn modelId="{80F361B9-64C3-46C5-B140-AACF900ED12D}" type="presOf" srcId="{1F092AE1-5281-4683-B3FE-4D4A490B63F5}" destId="{6EB2A58E-CA03-4F76-94B6-D8FE50231963}" srcOrd="0" destOrd="2" presId="urn:microsoft.com/office/officeart/2005/8/layout/vList5"/>
    <dgm:cxn modelId="{9FD46FD7-93C6-4106-92CE-DEAEAE45BE35}" type="presOf" srcId="{14A2BC87-0749-4654-9109-09E1D8987478}" destId="{6EB2A58E-CA03-4F76-94B6-D8FE50231963}" srcOrd="0" destOrd="3" presId="urn:microsoft.com/office/officeart/2005/8/layout/vList5"/>
    <dgm:cxn modelId="{C3EC582C-EBF4-46F1-B3F2-7C510074B48E}" type="presParOf" srcId="{D5935282-3C7C-4F88-A1AE-C27DB8591514}" destId="{A76EE5BB-CBA4-4DD9-BFB7-3F3F246C9BF0}" srcOrd="3" destOrd="0" presId="urn:microsoft.com/office/officeart/2005/8/layout/vList5"/>
    <dgm:cxn modelId="{AFB6E8C3-1CCF-4AE6-AAB1-FE147D97CA0C}" type="presParOf" srcId="{D5935282-3C7C-4F88-A1AE-C27DB8591514}" destId="{2BB2A428-FB05-47E5-AC5F-C6A7936A9AC0}" srcOrd="4" destOrd="0" presId="urn:microsoft.com/office/officeart/2005/8/layout/vList5"/>
    <dgm:cxn modelId="{38B2C07A-B5CD-45A0-8423-60BB3298CC24}" type="presParOf" srcId="{2BB2A428-FB05-47E5-AC5F-C6A7936A9AC0}" destId="{B093CE78-670B-40EB-95CF-315E334D550F}" srcOrd="0" destOrd="4" presId="urn:microsoft.com/office/officeart/2005/8/layout/vList5"/>
    <dgm:cxn modelId="{5D870401-D9A5-4C07-88F2-FBFD37DFF499}" type="presOf" srcId="{C8DDDFA1-AF37-4444-AAEB-D51CEE212719}" destId="{B093CE78-670B-40EB-95CF-315E334D550F}" srcOrd="0" destOrd="0" presId="urn:microsoft.com/office/officeart/2005/8/layout/vList5"/>
    <dgm:cxn modelId="{45E1C0B0-BB32-4A59-A087-EB010220C7E0}" type="presParOf" srcId="{2BB2A428-FB05-47E5-AC5F-C6A7936A9AC0}" destId="{64028F0D-BE57-4642-92F7-303D4E45C524}" srcOrd="1" destOrd="4" presId="urn:microsoft.com/office/officeart/2005/8/layout/vList5"/>
    <dgm:cxn modelId="{4CD574E6-8A0E-4E28-91CC-FDD9A869098D}" type="presOf" srcId="{5AA02751-379E-46DB-884A-F23ACBC498EE}" destId="{64028F0D-BE57-4642-92F7-303D4E45C524}" srcOrd="0" destOrd="0" presId="urn:microsoft.com/office/officeart/2005/8/layout/vList5"/>
    <dgm:cxn modelId="{01288B55-4DF0-423A-82B4-3893C6BEE908}" type="presOf" srcId="{7D7CDC1F-82DB-4344-BA7E-7743B4E44CAA}" destId="{64028F0D-BE57-4642-92F7-303D4E45C524}" srcOrd="0" destOrd="1" presId="urn:microsoft.com/office/officeart/2005/8/layout/vList5"/>
    <dgm:cxn modelId="{5A6AFD8F-7842-4B85-BDA1-98E929059D64}" type="presOf" srcId="{D15D5050-D9C6-4999-ADEA-E8B83F084512}" destId="{64028F0D-BE57-4642-92F7-303D4E45C524}" srcOrd="0" destOrd="2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31045" cy="4842510"/>
        <a:chOff x="0" y="0"/>
        <a:chExt cx="9631045" cy="48425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5564319" y="-2307133"/>
          <a:ext cx="1549603" cy="616386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熟悉教学需求</a:t>
          </a:r>
          <a:r>
            <a:rPr lang="zh-CN" altLang="en-US">
              <a:solidFill>
                <a:schemeClr val="dk1"/>
              </a:solidFill>
            </a:rPr>
            <a:t>背景、交互相关内容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熟悉相关之前的代码逻辑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评估之前模块是否复用或者重构以及</a:t>
          </a:r>
          <a:r>
            <a:rPr lang="zh-CN" altLang="en-US">
              <a:solidFill>
                <a:schemeClr val="dk1"/>
              </a:solidFill>
              <a:sym typeface="+mn-ea"/>
            </a:rPr>
            <a:t>依赖项风险</a:t>
          </a:r>
          <a:endParaRPr lang="zh-CN" altLang="en-US">
            <a:solidFill>
              <a:schemeClr val="dk1"/>
            </a:solidFill>
            <a:sym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评估工时排期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5564319" y="-2307133"/>
        <a:ext cx="1549603" cy="6163869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211534" y="285330"/>
          <a:ext cx="2726691" cy="945897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技术开发文档</a:t>
          </a:r>
          <a:endParaRPr lang="zh-CN" altLang="en-US" sz="2400" b="1">
            <a:solidFill>
              <a:srgbClr val="FFFFFF"/>
            </a:solidFill>
            <a:latin typeface="黑体" panose="02010609060101010101" charset="-122"/>
            <a:ea typeface="黑体" panose="02010609060101010101" charset="-122"/>
          </a:endParaRPr>
        </a:p>
      </dsp:txBody>
      <dsp:txXfrm>
        <a:off x="211534" y="285330"/>
        <a:ext cx="2726691" cy="945897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5545943" y="-668009"/>
          <a:ext cx="1549603" cy="616386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比赛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教学版本</a:t>
          </a:r>
          <a:r>
            <a:rPr lang="zh-CN" altLang="en-US">
              <a:solidFill>
                <a:schemeClr val="dk1"/>
              </a:solidFill>
            </a:rPr>
            <a:t>我的战队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比赛相关重构以及后续优化相关需求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教学相关模块权限增强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及其他公共组件、国际化、</a:t>
          </a:r>
          <a:r>
            <a:rPr lang="en-US" altLang="zh-CN">
              <a:solidFill>
                <a:schemeClr val="dk1"/>
              </a:solidFill>
            </a:rPr>
            <a:t>bug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修改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</dsp:txBody>
      <dsp:txXfrm rot="5400000">
        <a:off x="5545943" y="-668009"/>
        <a:ext cx="1549603" cy="6163869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219794" y="1915881"/>
          <a:ext cx="2726553" cy="923041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endParaRPr lang="zh-CN" altLang="en-US" sz="2400"/>
        </a:p>
      </dsp:txBody>
      <dsp:txXfrm>
        <a:off x="219794" y="1915881"/>
        <a:ext cx="2726553" cy="923041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5543378" y="985774"/>
          <a:ext cx="1549603" cy="616386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dev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环境联调功能、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  <a:sym typeface="+mn-ea"/>
            </a:rPr>
            <a:t>数据显示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是否正常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test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环境跑相关流程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蓝盾流水线发布并通知测试提测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</dsp:txBody>
      <dsp:txXfrm rot="5400000">
        <a:off x="5543378" y="985774"/>
        <a:ext cx="1549603" cy="6163869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169620" y="3687717"/>
          <a:ext cx="2809141" cy="848388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endParaRPr lang="zh-CN" altLang="en-US" sz="2400"/>
        </a:p>
      </dsp:txBody>
      <dsp:txXfrm>
        <a:off x="169620" y="3687717"/>
        <a:ext cx="2809141" cy="848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31045" cy="4842510"/>
        <a:chOff x="0" y="0"/>
        <a:chExt cx="9631045" cy="48425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5287448" y="-1587283"/>
          <a:ext cx="2127411" cy="599158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83820" tIns="41910" rIns="83820" bIns="41910" anchor="ctr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列表页展示阵容相关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创建天梯赛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挑战赛</a:t>
          </a:r>
          <a:r>
            <a:rPr lang="zh-CN" altLang="en-US">
              <a:solidFill>
                <a:schemeClr val="dk1"/>
              </a:solidFill>
            </a:rPr>
            <a:t>比赛修改为阵容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比赛详情页概况重新布局</a:t>
          </a:r>
          <a:endParaRPr lang="zh-CN" altLang="en-US">
            <a:solidFill>
              <a:schemeClr val="dk1"/>
            </a:solidFill>
            <a:sym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新增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查看阵容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</dsp:txBody>
      <dsp:txXfrm rot="5400000">
        <a:off x="5287448" y="-1587283"/>
        <a:ext cx="2127411" cy="5991589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311025" y="806539"/>
          <a:ext cx="2725374" cy="1121428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天梯赛</a:t>
          </a:r>
          <a:r>
            <a:rPr lang="en-US" altLang="zh-CN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/</a:t>
          </a: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挑战赛</a:t>
          </a:r>
          <a:endParaRPr lang="zh-CN" altLang="en-US" sz="2400" b="1">
            <a:solidFill>
              <a:srgbClr val="FFFFFF"/>
            </a:solidFill>
            <a:latin typeface="黑体" panose="02010609060101010101" charset="-122"/>
            <a:ea typeface="黑体" panose="02010609060101010101" charset="-122"/>
          </a:endParaRPr>
        </a:p>
      </dsp:txBody>
      <dsp:txXfrm>
        <a:off x="311025" y="806539"/>
        <a:ext cx="2725374" cy="1121428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5495097" y="588700"/>
          <a:ext cx="1783361" cy="599799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83820" tIns="41910" rIns="83820" bIns="41910" anchor="ctr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创建托管阵容相关调整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列表页新增阵容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详情页概况支持多阵容展示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阵容查看弹窗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</dsp:txBody>
      <dsp:txXfrm rot="5400000">
        <a:off x="5495097" y="588700"/>
        <a:ext cx="1783361" cy="5997999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319285" y="2997925"/>
          <a:ext cx="2776029" cy="996928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托管对战</a:t>
          </a:r>
          <a:endParaRPr lang="zh-CN" altLang="en-US" sz="2400"/>
        </a:p>
      </dsp:txBody>
      <dsp:txXfrm>
        <a:off x="319285" y="2997925"/>
        <a:ext cx="2776029" cy="996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31045" cy="4842510"/>
        <a:chOff x="0" y="0"/>
        <a:chExt cx="9631045" cy="48425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5564319" y="-2307133"/>
          <a:ext cx="1549603" cy="616386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熟悉教学需求</a:t>
          </a:r>
          <a:r>
            <a:rPr lang="zh-CN" altLang="en-US">
              <a:solidFill>
                <a:schemeClr val="dk1"/>
              </a:solidFill>
            </a:rPr>
            <a:t>背景、交互相关内容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熟悉相关之前的代码逻辑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评估之前模块是否复用或者重构以及</a:t>
          </a:r>
          <a:r>
            <a:rPr lang="zh-CN" altLang="en-US">
              <a:solidFill>
                <a:schemeClr val="dk1"/>
              </a:solidFill>
              <a:sym typeface="+mn-ea"/>
            </a:rPr>
            <a:t>依赖项风险</a:t>
          </a:r>
          <a:endParaRPr lang="zh-CN" altLang="en-US">
            <a:solidFill>
              <a:schemeClr val="dk1"/>
            </a:solidFill>
            <a:sym typeface="+mn-ea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评估工时排期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5564319" y="-2307133"/>
        <a:ext cx="1549603" cy="6163869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211534" y="285350"/>
          <a:ext cx="2726691" cy="945897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实验</a:t>
          </a:r>
          <a:endParaRPr lang="zh-CN" altLang="en-US" sz="2400" b="1">
            <a:solidFill>
              <a:srgbClr val="FFFFFF"/>
            </a:solidFill>
            <a:latin typeface="黑体" panose="02010609060101010101" charset="-122"/>
            <a:ea typeface="黑体" panose="02010609060101010101" charset="-122"/>
          </a:endParaRPr>
        </a:p>
      </dsp:txBody>
      <dsp:txXfrm>
        <a:off x="211534" y="285350"/>
        <a:ext cx="2726691" cy="945897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5545943" y="-668009"/>
          <a:ext cx="1549603" cy="616386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比赛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教学版本</a:t>
          </a:r>
          <a:r>
            <a:rPr lang="zh-CN" altLang="en-US">
              <a:solidFill>
                <a:schemeClr val="dk1"/>
              </a:solidFill>
            </a:rPr>
            <a:t>我的战队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比赛相关重构以及后续优化相关需求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教学相关模块权限增强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及其他公共组件、国际化、</a:t>
          </a:r>
          <a:r>
            <a:rPr lang="en-US" altLang="zh-CN">
              <a:solidFill>
                <a:schemeClr val="dk1"/>
              </a:solidFill>
            </a:rPr>
            <a:t>bug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修改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</dsp:txBody>
      <dsp:txXfrm rot="5400000">
        <a:off x="5545943" y="-668009"/>
        <a:ext cx="1549603" cy="6163869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219794" y="1915881"/>
          <a:ext cx="2726553" cy="923041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endParaRPr lang="zh-CN" altLang="en-US" sz="2400"/>
        </a:p>
      </dsp:txBody>
      <dsp:txXfrm>
        <a:off x="219794" y="1915881"/>
        <a:ext cx="2726553" cy="923041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5543378" y="985774"/>
          <a:ext cx="1549603" cy="6163869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dev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环境联调功能、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  <a:sym typeface="+mn-ea"/>
            </a:rPr>
            <a:t>数据显示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是否正常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test</a:t>
          </a: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环境跑相关流程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ea typeface="宋体" panose="02010600030101010101" pitchFamily="2" charset="-122"/>
            </a:rPr>
            <a:t>蓝盾流水线发布并通知测试提测</a:t>
          </a:r>
          <a:endParaRPr lang="zh-CN" altLang="en-US">
            <a:solidFill>
              <a:schemeClr val="dk1"/>
            </a:solidFill>
            <a:ea typeface="宋体" panose="02010600030101010101" pitchFamily="2" charset="-122"/>
          </a:endParaRPr>
        </a:p>
      </dsp:txBody>
      <dsp:txXfrm rot="5400000">
        <a:off x="5543378" y="985774"/>
        <a:ext cx="1549603" cy="6163869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169620" y="3687717"/>
          <a:ext cx="2809141" cy="848388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endParaRPr lang="zh-CN" altLang="en-US" sz="2400"/>
        </a:p>
      </dsp:txBody>
      <dsp:txXfrm>
        <a:off x="169620" y="3687717"/>
        <a:ext cx="2809141" cy="848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SIG彩色logo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31" y="193030"/>
            <a:ext cx="827065" cy="36862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1684885" y="6540501"/>
            <a:ext cx="232411" cy="225703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16864" y="325416"/>
            <a:ext cx="6352399" cy="722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3pPr marL="635000" indent="0">
              <a:buNone/>
              <a:defRPr/>
            </a:lvl3pPr>
          </a:lstStyle>
          <a:p>
            <a:pPr lvl="0"/>
            <a:r>
              <a:rPr kumimoji="1" lang="zh-CN" altLang="en-US" dirty="0"/>
              <a:t>页面主标题 </a:t>
            </a:r>
            <a:r>
              <a:rPr kumimoji="1" lang="en-US" altLang="zh-CN" dirty="0"/>
              <a:t>30</a:t>
            </a:r>
            <a:r>
              <a:rPr kumimoji="1" lang="zh-CN" altLang="en-US" dirty="0"/>
              <a:t>磅</a:t>
            </a:r>
            <a:endParaRPr kumimoji="1"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5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5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2"/>
              <a:lumOff val="-9734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6" name="Keynote模版使用Demo…"/>
          <p:cNvSpPr txBox="1"/>
          <p:nvPr/>
        </p:nvSpPr>
        <p:spPr>
          <a:xfrm>
            <a:off x="1141770" y="4805899"/>
            <a:ext cx="2504944" cy="770147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XX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组 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XXX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2022/08/31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27789" y="205542"/>
            <a:ext cx="10736423" cy="1017720"/>
          </a:xfrm>
        </p:spPr>
        <p:txBody>
          <a:bodyPr>
            <a:normAutofit/>
          </a:bodyPr>
          <a:lstStyle/>
          <a:p>
            <a:pPr marL="571500" indent="-571500" algn="l" defTabSz="825500">
              <a:buFont typeface="Wingdings" panose="05000000000000000000" pitchFamily="2" charset="2"/>
              <a:buChar char="n"/>
              <a:defRPr/>
            </a:pPr>
            <a:r>
              <a:rPr lang="zh-CN" altLang="en-US" sz="2800" b="1" noProof="0" dirty="0">
                <a:effectLst/>
                <a:uLnTx/>
              </a:rPr>
              <a:t>个人主要经历</a:t>
            </a:r>
            <a:endParaRPr lang="zh-CN" altLang="en-US" sz="2800" b="1" noProof="0" dirty="0">
              <a:effectLst/>
              <a:uLn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5750"/>
          </a:xfrm>
        </p:spPr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08990" y="3736975"/>
            <a:ext cx="10574020" cy="0"/>
          </a:xfrm>
          <a:prstGeom prst="line">
            <a:avLst/>
          </a:prstGeom>
          <a:ln w="73025">
            <a:solidFill>
              <a:srgbClr val="034F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2213610" y="3577590"/>
            <a:ext cx="774700" cy="298450"/>
          </a:xfrm>
          <a:prstGeom prst="flowChartAlternateProcess">
            <a:avLst/>
          </a:prstGeom>
          <a:solidFill>
            <a:srgbClr val="FFFFFF"/>
          </a:solidFill>
          <a:ln w="9525" cap="rnd" cmpd="sng">
            <a:solidFill>
              <a:srgbClr val="034FD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38170" y="1388110"/>
            <a:ext cx="367919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快跑者</a:t>
            </a:r>
            <a:endParaRPr lang="zh-CN" altLang="en-US" sz="1600" b="1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本地生活服务、针对校园/二三线城市做外卖及配送平台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负责配送平台整体功能迭代，承载业务增长需求（几十万级），对接第三方平台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重点做了订单流转派发逻辑优化、重构跑腿业务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1755" indent="457200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8990" y="4034790"/>
            <a:ext cx="35655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16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成都瀚涛天图</a:t>
            </a:r>
            <a:endParaRPr lang="zh-CN" altLang="en-US" sz="1600" b="1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针对于能源电力、城市园区、应急安全；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公司拓宽市场：面向本科院校做教学仿真模拟平台-标志客户（北京交通大学）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主要做新业务方向产品迭代，重点数据和AI（逻辑机器人）两部分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81340" y="1388110"/>
            <a:ext cx="320167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实娱商管</a:t>
            </a:r>
            <a:endParaRPr lang="zh-CN" altLang="en-US" sz="1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收集产品需求、确定功能优先级，完成方案输出；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推进开悟比赛产品线功能迭代，保证比赛场景用户使用；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完成产品侧文档整理维护；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负责开悟官网侧需求，完成方案输出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79320" y="3572193"/>
            <a:ext cx="808990" cy="316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 Bold" charset="0"/>
                <a:ea typeface="Helvetica"/>
                <a:cs typeface="Helvetica Bold" charset="0"/>
                <a:sym typeface="Helvetica"/>
              </a:rPr>
              <a:t>2020.3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 Bold" charset="0"/>
              <a:ea typeface="Helvetica"/>
              <a:cs typeface="Helvetica Bold" charset="0"/>
              <a:sym typeface="Helvetic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4975" y="4077335"/>
            <a:ext cx="37401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光恒互动</a:t>
            </a:r>
            <a:endParaRPr lang="zh-CN" altLang="en-US" sz="1600" b="1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基地做外包项目；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接触开悟项目，熟悉业务逻辑，输出产品侧文档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开悟官网比赛展示模块优化、比赛报名系统；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4607560" y="3577590"/>
            <a:ext cx="774700" cy="298450"/>
          </a:xfrm>
          <a:prstGeom prst="flowChartAlternateProcess">
            <a:avLst/>
          </a:prstGeom>
          <a:solidFill>
            <a:srgbClr val="FFFFFF"/>
          </a:solidFill>
          <a:ln w="9525" cap="rnd" cmpd="sng">
            <a:solidFill>
              <a:srgbClr val="034FD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可选过程 18"/>
          <p:cNvSpPr/>
          <p:nvPr/>
        </p:nvSpPr>
        <p:spPr>
          <a:xfrm>
            <a:off x="7001510" y="3577590"/>
            <a:ext cx="774700" cy="298450"/>
          </a:xfrm>
          <a:prstGeom prst="flowChartAlternateProcess">
            <a:avLst/>
          </a:prstGeom>
          <a:solidFill>
            <a:srgbClr val="FFFFFF"/>
          </a:solidFill>
          <a:ln w="9525" cap="rnd" cmpd="sng">
            <a:solidFill>
              <a:srgbClr val="034FD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可选过程 19"/>
          <p:cNvSpPr/>
          <p:nvPr/>
        </p:nvSpPr>
        <p:spPr>
          <a:xfrm>
            <a:off x="9395460" y="3577590"/>
            <a:ext cx="774700" cy="298450"/>
          </a:xfrm>
          <a:prstGeom prst="flowChartAlternateProcess">
            <a:avLst/>
          </a:prstGeom>
          <a:solidFill>
            <a:srgbClr val="FFFFFF"/>
          </a:solidFill>
          <a:ln w="9525" cap="rnd" cmpd="sng">
            <a:solidFill>
              <a:srgbClr val="034FD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73270" y="3572193"/>
            <a:ext cx="808990" cy="316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 Bold" charset="0"/>
                <a:ea typeface="Helvetica"/>
                <a:cs typeface="Helvetica Bold" charset="0"/>
                <a:sym typeface="Helvetica"/>
              </a:rPr>
              <a:t>2021.9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9"/>
                  <a:lumOff val="-9731"/>
                </a:schemeClr>
              </a:solidFill>
              <a:effectLst/>
              <a:uFillTx/>
              <a:latin typeface="Helvetica Bold" charset="0"/>
              <a:ea typeface="Helvetica"/>
              <a:cs typeface="Helvetica Bold" charset="0"/>
              <a:sym typeface="Helvetic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67220" y="3572193"/>
            <a:ext cx="808990" cy="316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 Bold" charset="0"/>
                <a:ea typeface="Helvetica"/>
                <a:cs typeface="Helvetica Bold" charset="0"/>
                <a:sym typeface="Helvetica"/>
              </a:rPr>
              <a:t>2022.4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9"/>
                  <a:lumOff val="-9731"/>
                </a:schemeClr>
              </a:solidFill>
              <a:effectLst/>
              <a:uFillTx/>
              <a:latin typeface="Helvetica Bold" charset="0"/>
              <a:ea typeface="Helvetica"/>
              <a:cs typeface="Helvetica Bold" charset="0"/>
              <a:sym typeface="Helvetic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361170" y="3572193"/>
            <a:ext cx="808990" cy="316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 Bold" charset="0"/>
                <a:ea typeface="Helvetica"/>
                <a:cs typeface="Helvetica Bold" charset="0"/>
                <a:sym typeface="Helvetica"/>
              </a:rPr>
              <a:t>2022.9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9"/>
                  <a:lumOff val="-9731"/>
                </a:schemeClr>
              </a:solidFill>
              <a:effectLst/>
              <a:uFillTx/>
              <a:latin typeface="Helvetica Bold" charset="0"/>
              <a:ea typeface="Helvetica"/>
              <a:cs typeface="Helvetica Bold" charset="0"/>
              <a:sym typeface="Helvetica"/>
            </a:endParaRPr>
          </a:p>
        </p:txBody>
      </p:sp>
      <p:sp>
        <p:nvSpPr>
          <p:cNvPr id="26" name="流程图: 摘录 25"/>
          <p:cNvSpPr/>
          <p:nvPr/>
        </p:nvSpPr>
        <p:spPr>
          <a:xfrm>
            <a:off x="4857750" y="3401695"/>
            <a:ext cx="274955" cy="118110"/>
          </a:xfrm>
          <a:prstGeom prst="flowChartExtract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流程图: 摘录 26"/>
          <p:cNvSpPr/>
          <p:nvPr/>
        </p:nvSpPr>
        <p:spPr>
          <a:xfrm>
            <a:off x="9627870" y="3401695"/>
            <a:ext cx="274955" cy="118110"/>
          </a:xfrm>
          <a:prstGeom prst="flowChartExtract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流程图: 摘录 28"/>
          <p:cNvSpPr/>
          <p:nvPr/>
        </p:nvSpPr>
        <p:spPr>
          <a:xfrm flipV="1">
            <a:off x="2446020" y="3954145"/>
            <a:ext cx="274955" cy="118110"/>
          </a:xfrm>
          <a:prstGeom prst="flowChartExtract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流程图: 摘录 34"/>
          <p:cNvSpPr/>
          <p:nvPr/>
        </p:nvSpPr>
        <p:spPr>
          <a:xfrm flipV="1">
            <a:off x="7296150" y="3954145"/>
            <a:ext cx="274955" cy="118110"/>
          </a:xfrm>
          <a:prstGeom prst="flowChartExtract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说明（补充说明内容）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占位符 3"/>
          <p:cNvSpPr txBox="1"/>
          <p:nvPr/>
        </p:nvSpPr>
        <p:spPr>
          <a:xfrm>
            <a:off x="1086780" y="1662785"/>
            <a:ext cx="10386763" cy="3486158"/>
          </a:xfrm>
          <a:prstGeom prst="rect">
            <a:avLst/>
          </a:prstGeom>
        </p:spPr>
        <p:txBody>
          <a:bodyPr/>
          <a:lstStyle>
            <a:lvl1pPr marL="2813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586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2"/>
                    <a:lumOff val="-9734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</a:t>
            </a:r>
            <a:r>
              <a:rPr lang="en-US" altLang="zh-CN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页）：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可先整体呈现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个人的工作经历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，以及目前在公司的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具体职责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（该部分为述职重点，建议提炼归纳简明扼要描述）：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可兼顾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工作产出及个人工作感受、思考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未来工作规划：</a:t>
            </a:r>
            <a:endParaRPr lang="en-US" altLang="zh-CN" sz="1800" b="1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结合部门、小组及团队工作规划，制定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未来一年的重点工作目标、个人成长规划、实现路径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实验平台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-2.5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教学版本及之前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图示 18"/>
          <p:cNvGraphicFramePr/>
          <p:nvPr/>
        </p:nvGraphicFramePr>
        <p:xfrm>
          <a:off x="1301115" y="1454150"/>
          <a:ext cx="963104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实验平台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-2.6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复赛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图示 18"/>
          <p:cNvGraphicFramePr/>
          <p:nvPr/>
        </p:nvGraphicFramePr>
        <p:xfrm>
          <a:off x="1301115" y="1454150"/>
          <a:ext cx="963104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实验平台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拓展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图示 18"/>
          <p:cNvGraphicFramePr/>
          <p:nvPr/>
        </p:nvGraphicFramePr>
        <p:xfrm>
          <a:off x="1301115" y="1454150"/>
          <a:ext cx="963104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PP_MARK_KEY" val="5b8d9624-f7f6-4348-afb6-c0c0c43454e2"/>
  <p:tag name="COMMONDATA" val="eyJoZGlkIjoiYmQ3NjQxYmZmN2ZkODIxYWNiNTEzMzQyMTZmNzQ1MmMifQ=="/>
</p:tagLst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2"/>
                <a:lumOff val="-9734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2"/>
                <a:lumOff val="-9734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宽屏</PresentationFormat>
  <Paragraphs>79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宋体</vt:lpstr>
      <vt:lpstr>Wingdings</vt:lpstr>
      <vt:lpstr>Helvetica Neue Medium</vt:lpstr>
      <vt:lpstr>Helvetica</vt:lpstr>
      <vt:lpstr>TencentSans W7</vt:lpstr>
      <vt:lpstr>Helvetica Light</vt:lpstr>
      <vt:lpstr>Calibri</vt:lpstr>
      <vt:lpstr>TTTGBMedium</vt:lpstr>
      <vt:lpstr>Segoe Print</vt:lpstr>
      <vt:lpstr>Helvetica Neue</vt:lpstr>
      <vt:lpstr>FZLanTingHei-R-GBK</vt:lpstr>
      <vt:lpstr>微软雅黑</vt:lpstr>
      <vt:lpstr>Helvetica Bold</vt:lpstr>
      <vt:lpstr>Arial Unicode MS</vt:lpstr>
      <vt:lpstr>等线</vt:lpstr>
      <vt:lpstr>Wingdings</vt:lpstr>
      <vt:lpstr>-apple-system</vt:lpstr>
      <vt:lpstr>Impact</vt:lpstr>
      <vt:lpstr>TTTGBMedium</vt:lpstr>
      <vt:lpstr>黑体</vt:lpstr>
      <vt:lpstr>1_Gradient</vt:lpstr>
      <vt:lpstr>Gradient</vt:lpstr>
      <vt:lpstr>实娱商管 试用期转正评估述职</vt:lpstr>
      <vt:lpstr>目录</vt:lpstr>
      <vt:lpstr>个人主要经历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
孙
氏
黑
马</cp:lastModifiedBy>
  <cp:revision>56</cp:revision>
  <dcterms:created xsi:type="dcterms:W3CDTF">2022-08-02T06:15:00Z</dcterms:created>
  <dcterms:modified xsi:type="dcterms:W3CDTF">2022-10-18T18:07:48Z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180425A9AAF84961BFF5B9DE40E4AD83</vt:lpwstr>
  </property>
  <property fmtid="{D5CDD505-2E9C-101B-9397-08002B2CF9AE}" pid="3" name="KSOProductBuildVer">
    <vt:lpwstr>2052-11.1.0.12598</vt:lpwstr>
  </property>
</Properties>
</file>