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3"/>
  </p:sldMasterIdLst>
  <p:notesMasterIdLst>
    <p:notesMasterId r:id="rId7"/>
  </p:notesMasterIdLst>
  <p:sldIdLst>
    <p:sldId id="1380" r:id="rId4"/>
    <p:sldId id="1379" r:id="rId5"/>
    <p:sldId id="310" r:id="rId6"/>
    <p:sldId id="1425" r:id="rId8"/>
    <p:sldId id="1413" r:id="rId9"/>
    <p:sldId id="1417" r:id="rId10"/>
    <p:sldId id="1412" r:id="rId11"/>
    <p:sldId id="1419" r:id="rId12"/>
    <p:sldId id="1418" r:id="rId13"/>
    <p:sldId id="1420" r:id="rId14"/>
    <p:sldId id="1421" r:id="rId15"/>
    <p:sldId id="1410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2D8"/>
    <a:srgbClr val="0B58D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/>
    <p:restoredTop sz="87919" autoAdjust="0"/>
  </p:normalViewPr>
  <p:slideViewPr>
    <p:cSldViewPr snapToGrid="0">
      <p:cViewPr varScale="1">
        <p:scale>
          <a:sx n="142" d="100"/>
          <a:sy n="142" d="100"/>
        </p:scale>
        <p:origin x="294" y="102"/>
      </p:cViewPr>
      <p:guideLst>
        <p:guide orient="horz" pos="2140"/>
        <p:guide pos="3868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60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4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技术开发文档</a:t>
          </a:r>
        </a:p>
      </dgm:t>
    </dgm:pt>
    <dgm:pt modelId="{C8BB0B8A-C63A-4F83-B8DD-3A7CE259E4EE}" cxnId="{814D6EE6-B5B4-4F55-BE0C-2A9AB7032550}" type="parTrans">
      <dgm:prSet/>
      <dgm:spPr/>
      <dgm:t>
        <a:bodyPr/>
        <a:lstStyle/>
        <a:p>
          <a:endParaRPr lang="zh-CN" altLang="en-US"/>
        </a:p>
      </dgm:t>
    </dgm:pt>
    <dgm:pt modelId="{35E5E878-0907-4014-9CFA-56AEFE6C22E5}" cxnId="{814D6EE6-B5B4-4F55-BE0C-2A9AB7032550}" type="sibTrans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熟悉教学需求背景、交互相关内容</a:t>
          </a:r>
        </a:p>
      </dgm:t>
    </dgm:pt>
    <dgm:pt modelId="{FB4BCC77-44E9-4065-8A2F-90CD32DE34E3}" cxnId="{85FAC5DE-19A7-4DEE-8007-41340A30358E}" type="parTrans">
      <dgm:prSet/>
      <dgm:spPr/>
      <dgm:t>
        <a:bodyPr/>
        <a:lstStyle/>
        <a:p>
          <a:endParaRPr lang="zh-CN" altLang="en-US"/>
        </a:p>
      </dgm:t>
    </dgm:pt>
    <dgm:pt modelId="{41FED480-3E2E-47A2-B997-02D527BC8082}" cxnId="{85FAC5DE-19A7-4DEE-8007-41340A30358E}" type="sibTrans">
      <dgm:prSet/>
      <dgm:spPr/>
      <dgm:t>
        <a:bodyPr/>
        <a:lstStyle/>
        <a:p>
          <a:endParaRPr lang="zh-CN" altLang="en-US"/>
        </a:p>
      </dgm:t>
    </dgm:pt>
    <dgm:pt modelId="{EC0B0008-C1EC-4807-8A49-661B30DEB28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熟悉相关之前的代码逻辑</a:t>
          </a:r>
        </a:p>
      </dgm:t>
    </dgm:pt>
    <dgm:pt modelId="{3239FB41-EFF0-4F6B-96BB-286D39F0FFD6}" cxnId="{0C34267C-2EDC-4C1A-9861-DBB8E321CDA8}" type="parTrans">
      <dgm:prSet/>
      <dgm:spPr/>
    </dgm:pt>
    <dgm:pt modelId="{EF57A265-6CC3-4AE4-ABFA-36FA66E940C0}" cxnId="{0C34267C-2EDC-4C1A-9861-DBB8E321CDA8}" type="sibTrans">
      <dgm:prSet/>
      <dgm:spPr/>
    </dgm:pt>
    <dgm:pt modelId="{AD81F8CD-BBEF-4D7C-8A25-A5D89839671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评估之前模块是否复用或者重构以及</a:t>
          </a:r>
          <a:r>
            <a:rPr lang="zh-CN" altLang="en-US">
              <a:sym typeface="+mn-ea"/>
            </a:rPr>
            <a:t>依赖项风险</a:t>
          </a:r>
        </a:p>
      </dgm:t>
    </dgm:pt>
    <dgm:pt modelId="{E63791F5-895A-4B9F-86EF-65A3DF0197C4}" cxnId="{FF9058E8-51A7-4F68-B3B3-4F3A615E6791}" type="parTrans">
      <dgm:prSet/>
      <dgm:spPr/>
    </dgm:pt>
    <dgm:pt modelId="{12E6FD7E-F052-438D-B799-86F881480B39}" cxnId="{FF9058E8-51A7-4F68-B3B3-4F3A615E6791}" type="sibTrans">
      <dgm:prSet/>
      <dgm:spPr/>
    </dgm:pt>
    <dgm:pt modelId="{C4EC2864-483A-44F1-92B9-2CAF9EE3D03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评估工时排期</a:t>
          </a:r>
        </a:p>
      </dgm:t>
    </dgm:pt>
    <dgm:pt modelId="{ED72CA7F-EC67-4C74-9711-0A8E0D4807FD}" cxnId="{AAE1F1C1-05B5-4316-8624-E7509B4E9E49}" type="parTrans">
      <dgm:prSet/>
      <dgm:spPr/>
    </dgm:pt>
    <dgm:pt modelId="{391C03E6-B2A3-43B6-8D57-F14F0FC06D88}" cxnId="{AAE1F1C1-05B5-4316-8624-E7509B4E9E49}" type="sibTrans">
      <dgm:prSet/>
      <dgm:spPr/>
    </dgm:pt>
    <dgm:pt modelId="{A6685E83-BEEC-49B3-B40A-539E2C0D7A1A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功能开发</a:t>
          </a:r>
          <a:endParaRPr lang="zh-CN" altLang="en-US" sz="2400"/>
        </a:p>
      </dgm:t>
    </dgm:pt>
    <dgm:pt modelId="{FECC43A3-D59E-4EE1-9557-8FBB90D5B362}" cxnId="{4B2AB84C-187C-44E9-B6B4-EDA17131424C}" type="parTrans">
      <dgm:prSet/>
      <dgm:spPr/>
      <dgm:t>
        <a:bodyPr/>
        <a:lstStyle/>
        <a:p>
          <a:endParaRPr lang="zh-CN" altLang="en-US"/>
        </a:p>
      </dgm:t>
    </dgm:pt>
    <dgm:pt modelId="{68BB6C9A-B7F0-43A0-955B-FC8C4D4009BF}" cxnId="{4B2AB84C-187C-44E9-B6B4-EDA17131424C}" type="sibTrans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j-lt"/>
            </a:rPr>
            <a:t>比赛</a:t>
          </a:r>
          <a:r>
            <a:rPr lang="en-US" altLang="zh-CN" dirty="0">
              <a:latin typeface="+mj-lt"/>
            </a:rPr>
            <a:t>/</a:t>
          </a:r>
          <a:r>
            <a:rPr lang="zh-CN" altLang="en-US" dirty="0">
              <a:latin typeface="+mn-ea"/>
              <a:ea typeface="+mn-ea"/>
            </a:rPr>
            <a:t>教学版本</a:t>
          </a:r>
          <a:r>
            <a:rPr lang="zh-CN" altLang="en-US" dirty="0">
              <a:latin typeface="+mj-lt"/>
            </a:rPr>
            <a:t>我的战队</a:t>
          </a:r>
        </a:p>
      </dgm:t>
    </dgm:pt>
    <dgm:pt modelId="{73E2772F-165D-4B56-ACC2-969CBF53B0A8}" cxnId="{6A6C9A99-EDD5-4B95-8A08-3D94DC7642B2}" type="parTrans">
      <dgm:prSet/>
      <dgm:spPr/>
      <dgm:t>
        <a:bodyPr/>
        <a:lstStyle/>
        <a:p>
          <a:endParaRPr lang="zh-CN" altLang="en-US"/>
        </a:p>
      </dgm:t>
    </dgm:pt>
    <dgm:pt modelId="{7BFD1607-7356-4D3D-A829-75D002A3A4B0}" cxnId="{6A6C9A99-EDD5-4B95-8A08-3D94DC7642B2}" type="sibTrans">
      <dgm:prSet/>
      <dgm:spPr/>
      <dgm:t>
        <a:bodyPr/>
        <a:lstStyle/>
        <a:p>
          <a:endParaRPr lang="zh-CN" altLang="en-US"/>
        </a:p>
      </dgm:t>
    </dgm:pt>
    <dgm:pt modelId="{8CBE56CE-9E1C-40DC-94D4-C0AEB036B5D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j-lt"/>
            </a:rPr>
            <a:t>比赛相关重构以及后续优化相关需求</a:t>
          </a:r>
          <a:endParaRPr lang="zh-CN" altLang="en-US" dirty="0">
            <a:latin typeface="+mj-lt"/>
            <a:ea typeface="宋体" panose="02010600030101010101" pitchFamily="2" charset="-122"/>
          </a:endParaRPr>
        </a:p>
      </dgm:t>
    </dgm:pt>
    <dgm:pt modelId="{05293CCD-5BEF-4B63-9125-B6F30DE3DDB3}" cxnId="{9C6C4D21-9A75-4495-B0F6-B81CE26DBC9E}" type="parTrans">
      <dgm:prSet/>
      <dgm:spPr/>
    </dgm:pt>
    <dgm:pt modelId="{E1448418-CD1A-4C4E-B0B5-878AEE2F1DCD}" cxnId="{9C6C4D21-9A75-4495-B0F6-B81CE26DBC9E}" type="sibTrans">
      <dgm:prSet/>
      <dgm:spPr/>
    </dgm:pt>
    <dgm:pt modelId="{1F092AE1-5281-4683-B3FE-4D4A490B63F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j-lt"/>
            </a:rPr>
            <a:t>教学相关模块权限增强</a:t>
          </a:r>
        </a:p>
      </dgm:t>
    </dgm:pt>
    <dgm:pt modelId="{C78C6C76-D4B0-4B29-A001-81C85BE52812}" cxnId="{3FD24F65-0C5A-4DBF-A637-B52A2413EDB1}" type="parTrans">
      <dgm:prSet/>
      <dgm:spPr/>
    </dgm:pt>
    <dgm:pt modelId="{0C2A3B9B-DC5B-47A1-82B9-1856E24EE26B}" cxnId="{3FD24F65-0C5A-4DBF-A637-B52A2413EDB1}" type="sibTrans">
      <dgm:prSet/>
      <dgm:spPr/>
    </dgm:pt>
    <dgm:pt modelId="{14A2BC87-0749-4654-9109-09E1D898747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j-lt"/>
            </a:rPr>
            <a:t>及其他公共组件、国际化、</a:t>
          </a:r>
          <a:r>
            <a:rPr lang="en-US" altLang="zh-CN" dirty="0">
              <a:latin typeface="+mj-lt"/>
            </a:rPr>
            <a:t>bug</a:t>
          </a:r>
          <a:r>
            <a:rPr lang="zh-CN" altLang="en-US" dirty="0">
              <a:latin typeface="+mj-lt"/>
              <a:ea typeface="宋体" panose="02010600030101010101" pitchFamily="2" charset="-122"/>
            </a:rPr>
            <a:t>修改</a:t>
          </a:r>
        </a:p>
      </dgm:t>
    </dgm:pt>
    <dgm:pt modelId="{51ACF149-9B15-4C6B-A2CB-13386C50AE10}" cxnId="{842BD9EA-545D-4531-8076-5F20830213C5}" type="parTrans">
      <dgm:prSet/>
      <dgm:spPr/>
    </dgm:pt>
    <dgm:pt modelId="{34579683-D03D-45C1-BEF5-8CA1435AF8DC}" cxnId="{842BD9EA-545D-4531-8076-5F20830213C5}" type="sibTrans">
      <dgm:prSet/>
      <dgm:spPr/>
    </dgm:pt>
    <dgm:pt modelId="{C8DDDFA1-AF37-4444-AAEB-D51CEE212719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联调、自测、提测</a:t>
          </a:r>
          <a:endParaRPr lang="zh-CN" altLang="en-US" sz="2400"/>
        </a:p>
      </dgm:t>
    </dgm:pt>
    <dgm:pt modelId="{26EA520A-5891-4EBA-B2AD-1840663D8C07}" cxnId="{B875310F-CCEB-4C58-9E8C-0A4F795CECCC}" type="parTrans">
      <dgm:prSet/>
      <dgm:spPr/>
      <dgm:t>
        <a:bodyPr/>
        <a:lstStyle/>
        <a:p>
          <a:endParaRPr lang="zh-CN" altLang="en-US"/>
        </a:p>
      </dgm:t>
    </dgm:pt>
    <dgm:pt modelId="{CE2287C8-6424-4771-88FD-4DADE15C5A04}" cxnId="{B875310F-CCEB-4C58-9E8C-0A4F795CECCC}" type="sibTrans">
      <dgm:prSet/>
      <dgm:spPr/>
      <dgm:t>
        <a:bodyPr/>
        <a:lstStyle/>
        <a:p>
          <a:endParaRPr lang="zh-CN" altLang="en-US"/>
        </a:p>
      </dgm:t>
    </dgm:pt>
    <dgm:pt modelId="{5AA02751-379E-46DB-884A-F23ACBC498EE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>
              <a:latin typeface="+mn-ea"/>
              <a:ea typeface="+mn-ea"/>
            </a:rPr>
            <a:t>dev</a:t>
          </a:r>
          <a:r>
            <a:rPr lang="zh-CN" altLang="en-US" dirty="0">
              <a:latin typeface="+mn-ea"/>
              <a:ea typeface="+mn-ea"/>
            </a:rPr>
            <a:t>环境联调功能、</a:t>
          </a:r>
          <a:r>
            <a:rPr lang="zh-CN" altLang="en-US" dirty="0">
              <a:latin typeface="+mn-ea"/>
              <a:ea typeface="+mn-ea"/>
              <a:sym typeface="+mn-ea"/>
            </a:rPr>
            <a:t>数据显示</a:t>
          </a:r>
          <a:r>
            <a:rPr lang="zh-CN" altLang="en-US" dirty="0">
              <a:latin typeface="+mn-ea"/>
              <a:ea typeface="+mn-ea"/>
            </a:rPr>
            <a:t>是否正常</a:t>
          </a:r>
        </a:p>
      </dgm:t>
    </dgm:pt>
    <dgm:pt modelId="{D0D77647-95BE-4607-B2F0-006D9CAB8F0E}" cxnId="{51745308-BC52-4BAE-9DCF-4F60114897D0}" type="parTrans">
      <dgm:prSet/>
      <dgm:spPr/>
      <dgm:t>
        <a:bodyPr/>
        <a:lstStyle/>
        <a:p>
          <a:endParaRPr lang="zh-CN" altLang="en-US"/>
        </a:p>
      </dgm:t>
    </dgm:pt>
    <dgm:pt modelId="{3DBF6B9F-A188-4D67-ABE8-0633561FA9E5}" cxnId="{51745308-BC52-4BAE-9DCF-4F60114897D0}" type="sibTrans">
      <dgm:prSet/>
      <dgm:spPr/>
      <dgm:t>
        <a:bodyPr/>
        <a:lstStyle/>
        <a:p>
          <a:endParaRPr lang="zh-CN" altLang="en-US"/>
        </a:p>
      </dgm:t>
    </dgm:pt>
    <dgm:pt modelId="{7D7CDC1F-82DB-4344-BA7E-7743B4E44CA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>
              <a:latin typeface="+mn-ea"/>
              <a:ea typeface="+mn-ea"/>
            </a:rPr>
            <a:t>test</a:t>
          </a:r>
          <a:r>
            <a:rPr lang="zh-CN" altLang="en-US" dirty="0">
              <a:latin typeface="+mn-ea"/>
              <a:ea typeface="+mn-ea"/>
            </a:rPr>
            <a:t>环境跑相关流程</a:t>
          </a:r>
        </a:p>
      </dgm:t>
    </dgm:pt>
    <dgm:pt modelId="{0F7A2616-B4C6-4A3A-975C-47D0DCA9604E}" cxnId="{8C09C7C4-7BF4-43B6-B0E4-CC65431DA92D}" type="parTrans">
      <dgm:prSet/>
      <dgm:spPr/>
    </dgm:pt>
    <dgm:pt modelId="{FDF4D2C4-2B8F-4F01-94F4-D9915AF82E83}" cxnId="{8C09C7C4-7BF4-43B6-B0E4-CC65431DA92D}" type="sibTrans">
      <dgm:prSet/>
      <dgm:spPr/>
    </dgm:pt>
    <dgm:pt modelId="{D15D5050-D9C6-4999-ADEA-E8B83F08451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n-ea"/>
              <a:ea typeface="+mn-ea"/>
            </a:rPr>
            <a:t>蓝盾流水线发布并通知测试提测</a:t>
          </a:r>
        </a:p>
      </dgm:t>
    </dgm:pt>
    <dgm:pt modelId="{0EFC2DFF-41AF-454C-BB53-1456264CD6A6}" cxnId="{DB04CEC3-4F18-4029-880E-956B9BC29538}" type="parTrans">
      <dgm:prSet/>
      <dgm:spPr/>
    </dgm:pt>
    <dgm:pt modelId="{AA1D41EC-14B2-41B7-89DE-EA400DABC397}" cxnId="{DB04CEC3-4F18-4029-880E-956B9BC29538}" type="sibTrans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78643" custScaleY="48833" custLinFactNeighborX="-1906" custLinFactNeighborY="-852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 custLinFactNeighborX="5811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78639" custScaleY="47653" custLinFactNeighborX="-1772" custLinFactNeighborY="-2264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LinFactNeighborX="5285" custLinFactNeighborY="-47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81021" custScaleY="43799" custLinFactNeighborX="-2586" custLinFactNeighborY="2282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 custLinFactNeighborX="2829">
        <dgm:presLayoutVars>
          <dgm:bulletEnabled val="1"/>
        </dgm:presLayoutVars>
      </dgm:prSet>
      <dgm:spPr/>
    </dgm:pt>
  </dgm:ptLst>
  <dgm:cxnLst>
    <dgm:cxn modelId="{51745308-BC52-4BAE-9DCF-4F60114897D0}" srcId="{C8DDDFA1-AF37-4444-AAEB-D51CEE212719}" destId="{5AA02751-379E-46DB-884A-F23ACBC498EE}" srcOrd="0" destOrd="0" parTransId="{D0D77647-95BE-4607-B2F0-006D9CAB8F0E}" sibTransId="{3DBF6B9F-A188-4D67-ABE8-0633561FA9E5}"/>
    <dgm:cxn modelId="{B875310F-CCEB-4C58-9E8C-0A4F795CECCC}" srcId="{2E15931E-1654-4B73-89B2-8E333D9C42E0}" destId="{C8DDDFA1-AF37-4444-AAEB-D51CEE212719}" srcOrd="2" destOrd="0" parTransId="{26EA520A-5891-4EBA-B2AD-1840663D8C07}" sibTransId="{CE2287C8-6424-4771-88FD-4DADE15C5A04}"/>
    <dgm:cxn modelId="{9C6C4D21-9A75-4495-B0F6-B81CE26DBC9E}" srcId="{A6685E83-BEEC-49B3-B40A-539E2C0D7A1A}" destId="{8CBE56CE-9E1C-40DC-94D4-C0AEB036B5D3}" srcOrd="1" destOrd="0" parTransId="{05293CCD-5BEF-4B63-9125-B6F30DE3DDB3}" sibTransId="{E1448418-CD1A-4C4E-B0B5-878AEE2F1DCD}"/>
    <dgm:cxn modelId="{C70F992C-08A3-4A16-AC82-4458D6C16EE3}" type="presOf" srcId="{D15D5050-D9C6-4999-ADEA-E8B83F084512}" destId="{64028F0D-BE57-4642-92F7-303D4E45C524}" srcOrd="0" destOrd="2" presId="urn:microsoft.com/office/officeart/2005/8/layout/vList5"/>
    <dgm:cxn modelId="{22AA3442-761C-46F5-9DDA-63A889E68C08}" type="presOf" srcId="{AD81F8CD-BBEF-4D7C-8A25-A5D89839671F}" destId="{DD9406C3-FC80-4468-A55B-122D744D43F0}" srcOrd="0" destOrd="2" presId="urn:microsoft.com/office/officeart/2005/8/layout/vList5"/>
    <dgm:cxn modelId="{12E2B963-D2B6-4548-BAAD-86CE6D69DD86}" type="presOf" srcId="{E08CEB0C-E37F-4DCA-A8EA-4B2CD3AD7754}" destId="{DD9406C3-FC80-4468-A55B-122D744D43F0}" srcOrd="0" destOrd="0" presId="urn:microsoft.com/office/officeart/2005/8/layout/vList5"/>
    <dgm:cxn modelId="{3FD24F65-0C5A-4DBF-A637-B52A2413EDB1}" srcId="{A6685E83-BEEC-49B3-B40A-539E2C0D7A1A}" destId="{1F092AE1-5281-4683-B3FE-4D4A490B63F5}" srcOrd="2" destOrd="0" parTransId="{C78C6C76-D4B0-4B29-A001-81C85BE52812}" sibTransId="{0C2A3B9B-DC5B-47A1-82B9-1856E24EE26B}"/>
    <dgm:cxn modelId="{314A7468-E2FD-4BCF-A70C-9B7918A52233}" type="presOf" srcId="{C4EC2864-483A-44F1-92B9-2CAF9EE3D035}" destId="{DD9406C3-FC80-4468-A55B-122D744D43F0}" srcOrd="0" destOrd="3" presId="urn:microsoft.com/office/officeart/2005/8/layout/vList5"/>
    <dgm:cxn modelId="{4B2AB84C-187C-44E9-B6B4-EDA17131424C}" srcId="{2E15931E-1654-4B73-89B2-8E333D9C42E0}" destId="{A6685E83-BEEC-49B3-B40A-539E2C0D7A1A}" srcOrd="1" destOrd="0" parTransId="{FECC43A3-D59E-4EE1-9557-8FBB90D5B362}" sibTransId="{68BB6C9A-B7F0-43A0-955B-FC8C4D4009BF}"/>
    <dgm:cxn modelId="{5538E579-5B07-48E8-B749-EF185E50A37F}" type="presOf" srcId="{CBA50553-63FA-4B5A-9888-EDDBA06CA593}" destId="{6EB2A58E-CA03-4F76-94B6-D8FE50231963}" srcOrd="0" destOrd="0" presId="urn:microsoft.com/office/officeart/2005/8/layout/vList5"/>
    <dgm:cxn modelId="{0C34267C-2EDC-4C1A-9861-DBB8E321CDA8}" srcId="{90DDC401-903F-495B-A387-FFA8A45891F6}" destId="{EC0B0008-C1EC-4807-8A49-661B30DEB282}" srcOrd="1" destOrd="0" parTransId="{3239FB41-EFF0-4F6B-96BB-286D39F0FFD6}" sibTransId="{EF57A265-6CC3-4AE4-ABFA-36FA66E940C0}"/>
    <dgm:cxn modelId="{F6E12791-12EE-4AC2-9B98-0670CDBD1063}" type="presOf" srcId="{5AA02751-379E-46DB-884A-F23ACBC498EE}" destId="{64028F0D-BE57-4642-92F7-303D4E45C524}" srcOrd="0" destOrd="0" presId="urn:microsoft.com/office/officeart/2005/8/layout/vList5"/>
    <dgm:cxn modelId="{E37AEF95-E60B-4622-A725-F8A2BBA4C865}" type="presOf" srcId="{14A2BC87-0749-4654-9109-09E1D8987478}" destId="{6EB2A58E-CA03-4F76-94B6-D8FE50231963}" srcOrd="0" destOrd="3" presId="urn:microsoft.com/office/officeart/2005/8/layout/vList5"/>
    <dgm:cxn modelId="{6A6C9A99-EDD5-4B95-8A08-3D94DC7642B2}" srcId="{A6685E83-BEEC-49B3-B40A-539E2C0D7A1A}" destId="{CBA50553-63FA-4B5A-9888-EDDBA06CA593}" srcOrd="0" destOrd="0" parTransId="{73E2772F-165D-4B56-ACC2-969CBF53B0A8}" sibTransId="{7BFD1607-7356-4D3D-A829-75D002A3A4B0}"/>
    <dgm:cxn modelId="{366484A2-DDD1-4FA4-963C-D7124FEA33F3}" type="presOf" srcId="{90DDC401-903F-495B-A387-FFA8A45891F6}" destId="{96BE2B31-D87C-43E1-BE64-4C27B13F4AA4}" srcOrd="0" destOrd="0" presId="urn:microsoft.com/office/officeart/2005/8/layout/vList5"/>
    <dgm:cxn modelId="{7A1423AF-0A0E-495B-A1D2-7F33FC335844}" type="presOf" srcId="{2E15931E-1654-4B73-89B2-8E333D9C42E0}" destId="{D5935282-3C7C-4F88-A1AE-C27DB8591514}" srcOrd="0" destOrd="0" presId="urn:microsoft.com/office/officeart/2005/8/layout/vList5"/>
    <dgm:cxn modelId="{D624B3AF-D480-4831-BA72-53BB68E8A59C}" type="presOf" srcId="{EC0B0008-C1EC-4807-8A49-661B30DEB282}" destId="{DD9406C3-FC80-4468-A55B-122D744D43F0}" srcOrd="0" destOrd="1" presId="urn:microsoft.com/office/officeart/2005/8/layout/vList5"/>
    <dgm:cxn modelId="{AAE1F1C1-05B5-4316-8624-E7509B4E9E49}" srcId="{90DDC401-903F-495B-A387-FFA8A45891F6}" destId="{C4EC2864-483A-44F1-92B9-2CAF9EE3D035}" srcOrd="3" destOrd="0" parTransId="{ED72CA7F-EC67-4C74-9711-0A8E0D4807FD}" sibTransId="{391C03E6-B2A3-43B6-8D57-F14F0FC06D88}"/>
    <dgm:cxn modelId="{DB04CEC3-4F18-4029-880E-956B9BC29538}" srcId="{C8DDDFA1-AF37-4444-AAEB-D51CEE212719}" destId="{D15D5050-D9C6-4999-ADEA-E8B83F084512}" srcOrd="2" destOrd="0" parTransId="{0EFC2DFF-41AF-454C-BB53-1456264CD6A6}" sibTransId="{AA1D41EC-14B2-41B7-89DE-EA400DABC397}"/>
    <dgm:cxn modelId="{8C09C7C4-7BF4-43B6-B0E4-CC65431DA92D}" srcId="{C8DDDFA1-AF37-4444-AAEB-D51CEE212719}" destId="{7D7CDC1F-82DB-4344-BA7E-7743B4E44CAA}" srcOrd="1" destOrd="0" parTransId="{0F7A2616-B4C6-4A3A-975C-47D0DCA9604E}" sibTransId="{FDF4D2C4-2B8F-4F01-94F4-D9915AF82E83}"/>
    <dgm:cxn modelId="{0A6CB8C9-3EAF-46DB-AD16-C71B55A6B516}" type="presOf" srcId="{1F092AE1-5281-4683-B3FE-4D4A490B63F5}" destId="{6EB2A58E-CA03-4F76-94B6-D8FE50231963}" srcOrd="0" destOrd="2" presId="urn:microsoft.com/office/officeart/2005/8/layout/vList5"/>
    <dgm:cxn modelId="{DB655DD6-7003-4DED-AC1B-FBD0CD4D5135}" type="presOf" srcId="{C8DDDFA1-AF37-4444-AAEB-D51CEE212719}" destId="{B093CE78-670B-40EB-95CF-315E334D550F}" srcOrd="0" destOrd="0" presId="urn:microsoft.com/office/officeart/2005/8/layout/vList5"/>
    <dgm:cxn modelId="{85FAC5DE-19A7-4DEE-8007-41340A30358E}" srcId="{90DDC401-903F-495B-A387-FFA8A45891F6}" destId="{E08CEB0C-E37F-4DCA-A8EA-4B2CD3AD7754}" srcOrd="0" destOrd="0" parTransId="{FB4BCC77-44E9-4065-8A2F-90CD32DE34E3}" sibTransId="{41FED480-3E2E-47A2-B997-02D527BC8082}"/>
    <dgm:cxn modelId="{8EE6B9E2-6B74-4FBE-A050-EF0FF9CCEBE2}" type="presOf" srcId="{7D7CDC1F-82DB-4344-BA7E-7743B4E44CAA}" destId="{64028F0D-BE57-4642-92F7-303D4E45C524}" srcOrd="0" destOrd="1" presId="urn:microsoft.com/office/officeart/2005/8/layout/vList5"/>
    <dgm:cxn modelId="{814D6EE6-B5B4-4F55-BE0C-2A9AB7032550}" srcId="{2E15931E-1654-4B73-89B2-8E333D9C42E0}" destId="{90DDC401-903F-495B-A387-FFA8A45891F6}" srcOrd="0" destOrd="0" parTransId="{C8BB0B8A-C63A-4F83-B8DD-3A7CE259E4EE}" sibTransId="{35E5E878-0907-4014-9CFA-56AEFE6C22E5}"/>
    <dgm:cxn modelId="{FF9058E8-51A7-4F68-B3B3-4F3A615E6791}" srcId="{90DDC401-903F-495B-A387-FFA8A45891F6}" destId="{AD81F8CD-BBEF-4D7C-8A25-A5D89839671F}" srcOrd="2" destOrd="0" parTransId="{E63791F5-895A-4B9F-86EF-65A3DF0197C4}" sibTransId="{12E6FD7E-F052-438D-B799-86F881480B39}"/>
    <dgm:cxn modelId="{842BD9EA-545D-4531-8076-5F20830213C5}" srcId="{A6685E83-BEEC-49B3-B40A-539E2C0D7A1A}" destId="{14A2BC87-0749-4654-9109-09E1D8987478}" srcOrd="3" destOrd="0" parTransId="{51ACF149-9B15-4C6B-A2CB-13386C50AE10}" sibTransId="{34579683-D03D-45C1-BEF5-8CA1435AF8DC}"/>
    <dgm:cxn modelId="{ABD88FED-94AC-4E42-A6B5-BA4B286EF2C6}" type="presOf" srcId="{8CBE56CE-9E1C-40DC-94D4-C0AEB036B5D3}" destId="{6EB2A58E-CA03-4F76-94B6-D8FE50231963}" srcOrd="0" destOrd="1" presId="urn:microsoft.com/office/officeart/2005/8/layout/vList5"/>
    <dgm:cxn modelId="{1E852EF3-200E-4B87-BDFE-D28FA0F40FEB}" type="presOf" srcId="{A6685E83-BEEC-49B3-B40A-539E2C0D7A1A}" destId="{EBD335B5-8308-49CB-9630-99D852747B1F}" srcOrd="0" destOrd="0" presId="urn:microsoft.com/office/officeart/2005/8/layout/vList5"/>
    <dgm:cxn modelId="{9199F9E3-9507-425C-8887-DDFBE51B56F8}" type="presParOf" srcId="{D5935282-3C7C-4F88-A1AE-C27DB8591514}" destId="{E61486FD-113E-4C87-8ADF-B1A8E2A84801}" srcOrd="0" destOrd="0" presId="urn:microsoft.com/office/officeart/2005/8/layout/vList5"/>
    <dgm:cxn modelId="{C276BAB5-B784-4930-9366-559D5772E53C}" type="presParOf" srcId="{E61486FD-113E-4C87-8ADF-B1A8E2A84801}" destId="{96BE2B31-D87C-43E1-BE64-4C27B13F4AA4}" srcOrd="0" destOrd="0" presId="urn:microsoft.com/office/officeart/2005/8/layout/vList5"/>
    <dgm:cxn modelId="{01A18A98-4807-4B31-90D6-4F170352DA6E}" type="presParOf" srcId="{E61486FD-113E-4C87-8ADF-B1A8E2A84801}" destId="{DD9406C3-FC80-4468-A55B-122D744D43F0}" srcOrd="1" destOrd="0" presId="urn:microsoft.com/office/officeart/2005/8/layout/vList5"/>
    <dgm:cxn modelId="{783D6BCD-222C-4CC3-8287-21C3FE4DA42E}" type="presParOf" srcId="{D5935282-3C7C-4F88-A1AE-C27DB8591514}" destId="{F1941F29-E51C-4282-956D-50CFAFAEB9B8}" srcOrd="1" destOrd="0" presId="urn:microsoft.com/office/officeart/2005/8/layout/vList5"/>
    <dgm:cxn modelId="{46BB77C5-6D22-4659-8354-98CFF73D15A9}" type="presParOf" srcId="{D5935282-3C7C-4F88-A1AE-C27DB8591514}" destId="{B589D1EC-5156-4FB2-BB1C-8E1290A868B9}" srcOrd="2" destOrd="0" presId="urn:microsoft.com/office/officeart/2005/8/layout/vList5"/>
    <dgm:cxn modelId="{0408EFDE-5AA2-4DFF-9E53-747C9AE01673}" type="presParOf" srcId="{B589D1EC-5156-4FB2-BB1C-8E1290A868B9}" destId="{EBD335B5-8308-49CB-9630-99D852747B1F}" srcOrd="0" destOrd="0" presId="urn:microsoft.com/office/officeart/2005/8/layout/vList5"/>
    <dgm:cxn modelId="{9A6BD194-EC76-45A9-935A-006A5FC3DD6B}" type="presParOf" srcId="{B589D1EC-5156-4FB2-BB1C-8E1290A868B9}" destId="{6EB2A58E-CA03-4F76-94B6-D8FE50231963}" srcOrd="1" destOrd="0" presId="urn:microsoft.com/office/officeart/2005/8/layout/vList5"/>
    <dgm:cxn modelId="{626AD7DE-5EAC-49F6-ABD4-BA113D0A5569}" type="presParOf" srcId="{D5935282-3C7C-4F88-A1AE-C27DB8591514}" destId="{A76EE5BB-CBA4-4DD9-BFB7-3F3F246C9BF0}" srcOrd="3" destOrd="0" presId="urn:microsoft.com/office/officeart/2005/8/layout/vList5"/>
    <dgm:cxn modelId="{AC935DC9-6B27-411C-900C-CA03454E7095}" type="presParOf" srcId="{D5935282-3C7C-4F88-A1AE-C27DB8591514}" destId="{2BB2A428-FB05-47E5-AC5F-C6A7936A9AC0}" srcOrd="4" destOrd="0" presId="urn:microsoft.com/office/officeart/2005/8/layout/vList5"/>
    <dgm:cxn modelId="{A0488031-A2EE-40DF-871C-C72F19CE3986}" type="presParOf" srcId="{2BB2A428-FB05-47E5-AC5F-C6A7936A9AC0}" destId="{B093CE78-670B-40EB-95CF-315E334D550F}" srcOrd="0" destOrd="0" presId="urn:microsoft.com/office/officeart/2005/8/layout/vList5"/>
    <dgm:cxn modelId="{F46A20CC-E98F-4E83-88A4-48493666DED0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4#2" qsCatId="simple" csTypeId="urn:microsoft.com/office/officeart/2005/8/colors/accent1_2#2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天梯赛</a:t>
          </a:r>
          <a:r>
            <a:rPr lang="en-US" altLang="zh-CN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/</a:t>
          </a:r>
          <a:r>
            <a: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挑战赛</a:t>
          </a:r>
        </a:p>
      </dgm:t>
    </dgm:pt>
    <dgm:pt modelId="{C8BB0B8A-C63A-4F83-B8DD-3A7CE259E4EE}" cxnId="{EC49490C-3F4C-4891-8EC6-8A7592FEA095}" type="parTrans">
      <dgm:prSet/>
      <dgm:spPr/>
      <dgm:t>
        <a:bodyPr/>
        <a:lstStyle/>
        <a:p>
          <a:endParaRPr lang="zh-CN" altLang="en-US"/>
        </a:p>
      </dgm:t>
    </dgm:pt>
    <dgm:pt modelId="{35E5E878-0907-4014-9CFA-56AEFE6C22E5}" cxnId="{EC49490C-3F4C-4891-8EC6-8A7592FEA095}" type="sibTrans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列表页展示阵容相关</a:t>
          </a:r>
        </a:p>
      </dgm:t>
    </dgm:pt>
    <dgm:pt modelId="{FB4BCC77-44E9-4065-8A2F-90CD32DE34E3}" cxnId="{0156BA47-9B19-484B-89A1-137A5E701EDF}" type="parTrans">
      <dgm:prSet/>
      <dgm:spPr/>
      <dgm:t>
        <a:bodyPr/>
        <a:lstStyle/>
        <a:p>
          <a:endParaRPr lang="zh-CN" altLang="en-US"/>
        </a:p>
      </dgm:t>
    </dgm:pt>
    <dgm:pt modelId="{41FED480-3E2E-47A2-B997-02D527BC8082}" cxnId="{0156BA47-9B19-484B-89A1-137A5E701EDF}" type="sibTrans">
      <dgm:prSet/>
      <dgm:spPr/>
      <dgm:t>
        <a:bodyPr/>
        <a:lstStyle/>
        <a:p>
          <a:endParaRPr lang="zh-CN" altLang="en-US"/>
        </a:p>
      </dgm:t>
    </dgm:pt>
    <dgm:pt modelId="{58DC14A6-471E-425D-8A7F-71CF41A9387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创建天梯赛</a:t>
          </a:r>
          <a:r>
            <a:rPr lang="en-US" altLang="zh-CN" dirty="0"/>
            <a:t>/</a:t>
          </a:r>
          <a:r>
            <a:rPr lang="zh-CN" altLang="en-US" dirty="0">
              <a:latin typeface="+mn-ea"/>
              <a:ea typeface="+mn-ea"/>
            </a:rPr>
            <a:t>挑战赛</a:t>
          </a:r>
          <a:r>
            <a:rPr lang="zh-CN" altLang="en-US" dirty="0"/>
            <a:t>比赛修改为阵容</a:t>
          </a:r>
        </a:p>
      </dgm:t>
    </dgm:pt>
    <dgm:pt modelId="{DAFEA95D-9DF5-4952-A67E-12AE0761DC4A}" cxnId="{4AA23053-9F47-4D8C-8B1B-D3B4CC081214}" type="parTrans">
      <dgm:prSet/>
      <dgm:spPr/>
      <dgm:t>
        <a:bodyPr/>
        <a:lstStyle/>
        <a:p>
          <a:endParaRPr lang="zh-CN" altLang="en-US"/>
        </a:p>
      </dgm:t>
    </dgm:pt>
    <dgm:pt modelId="{FC760D46-D1D9-4FE0-A7D6-BD950B9C90A7}" cxnId="{4AA23053-9F47-4D8C-8B1B-D3B4CC081214}" type="sibTrans">
      <dgm:prSet/>
      <dgm:spPr/>
      <dgm:t>
        <a:bodyPr/>
        <a:lstStyle/>
        <a:p>
          <a:endParaRPr lang="zh-CN" altLang="en-US"/>
        </a:p>
      </dgm:t>
    </dgm:pt>
    <dgm:pt modelId="{B3588E47-8EEC-4BB5-97DD-2F22A442DF0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比赛详情页概况重新布局</a:t>
          </a:r>
          <a:endParaRPr lang="zh-CN" altLang="en-US">
            <a:sym typeface="+mn-ea"/>
          </a:endParaRPr>
        </a:p>
      </dgm:t>
    </dgm:pt>
    <dgm:pt modelId="{69B1281E-6132-4DB3-9920-A68DBFA87DDC}" cxnId="{7C3312E6-72DD-4385-B5AF-5352B3F30439}" type="parTrans">
      <dgm:prSet/>
      <dgm:spPr/>
      <dgm:t>
        <a:bodyPr/>
        <a:lstStyle/>
        <a:p>
          <a:endParaRPr lang="zh-CN" altLang="en-US"/>
        </a:p>
      </dgm:t>
    </dgm:pt>
    <dgm:pt modelId="{522E846D-94FC-4494-97A4-5E565B07CC6C}" cxnId="{7C3312E6-72DD-4385-B5AF-5352B3F30439}" type="sibTrans">
      <dgm:prSet/>
      <dgm:spPr/>
      <dgm:t>
        <a:bodyPr/>
        <a:lstStyle/>
        <a:p>
          <a:endParaRPr lang="zh-CN" altLang="en-US"/>
        </a:p>
      </dgm:t>
    </dgm:pt>
    <dgm:pt modelId="{3C01A00E-953D-4462-88EE-AF0983D2932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n-ea"/>
              <a:ea typeface="+mn-ea"/>
            </a:rPr>
            <a:t>新增查看阵容</a:t>
          </a:r>
        </a:p>
      </dgm:t>
    </dgm:pt>
    <dgm:pt modelId="{7B88BDFB-B041-4DFD-A4C9-8681E238FA7F}" cxnId="{A9965866-BA91-4BDD-9F74-C96516258CF4}" type="parTrans">
      <dgm:prSet/>
      <dgm:spPr/>
      <dgm:t>
        <a:bodyPr/>
        <a:lstStyle/>
        <a:p>
          <a:endParaRPr lang="zh-CN" altLang="en-US"/>
        </a:p>
      </dgm:t>
    </dgm:pt>
    <dgm:pt modelId="{E4197245-2505-4F97-BE4F-F7756A0C5291}" cxnId="{A9965866-BA91-4BDD-9F74-C96516258CF4}" type="sibTrans">
      <dgm:prSet/>
      <dgm:spPr/>
      <dgm:t>
        <a:bodyPr/>
        <a:lstStyle/>
        <a:p>
          <a:endParaRPr lang="zh-CN" altLang="en-US"/>
        </a:p>
      </dgm:t>
    </dgm:pt>
    <dgm:pt modelId="{A6685E83-BEEC-49B3-B40A-539E2C0D7A1A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托管对战</a:t>
          </a:r>
          <a:endParaRPr lang="zh-CN" altLang="en-US" sz="2400"/>
        </a:p>
      </dgm:t>
    </dgm:pt>
    <dgm:pt modelId="{FECC43A3-D59E-4EE1-9557-8FBB90D5B362}" cxnId="{BB78F67F-6538-4669-A3AF-28493C91B159}" type="parTrans">
      <dgm:prSet/>
      <dgm:spPr/>
      <dgm:t>
        <a:bodyPr/>
        <a:lstStyle/>
        <a:p>
          <a:endParaRPr lang="zh-CN" altLang="en-US"/>
        </a:p>
      </dgm:t>
    </dgm:pt>
    <dgm:pt modelId="{68BB6C9A-B7F0-43A0-955B-FC8C4D4009BF}" cxnId="{BB78F67F-6538-4669-A3AF-28493C91B159}" type="sibTrans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创建托管阵容相关调整</a:t>
          </a:r>
        </a:p>
      </dgm:t>
    </dgm:pt>
    <dgm:pt modelId="{73E2772F-165D-4B56-ACC2-969CBF53B0A8}" cxnId="{EC63AD64-6017-4FF5-80F5-6B7E79236AB9}" type="parTrans">
      <dgm:prSet/>
      <dgm:spPr/>
      <dgm:t>
        <a:bodyPr/>
        <a:lstStyle/>
        <a:p>
          <a:endParaRPr lang="zh-CN" altLang="en-US"/>
        </a:p>
      </dgm:t>
    </dgm:pt>
    <dgm:pt modelId="{7BFD1607-7356-4D3D-A829-75D002A3A4B0}" cxnId="{EC63AD64-6017-4FF5-80F5-6B7E79236AB9}" type="sibTrans">
      <dgm:prSet/>
      <dgm:spPr/>
      <dgm:t>
        <a:bodyPr/>
        <a:lstStyle/>
        <a:p>
          <a:endParaRPr lang="zh-CN" altLang="en-US"/>
        </a:p>
      </dgm:t>
    </dgm:pt>
    <dgm:pt modelId="{AB1F3FD0-0125-471D-80BA-4123E744603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n-ea"/>
              <a:ea typeface="+mn-ea"/>
            </a:rPr>
            <a:t>列表页新增阵容</a:t>
          </a:r>
        </a:p>
      </dgm:t>
    </dgm:pt>
    <dgm:pt modelId="{5EA13531-F942-4E8D-800F-6AE460284C14}" cxnId="{0F8A1D08-CAE0-4902-92A0-8210B238C62E}" type="parTrans">
      <dgm:prSet/>
      <dgm:spPr/>
      <dgm:t>
        <a:bodyPr/>
        <a:lstStyle/>
        <a:p>
          <a:endParaRPr lang="zh-CN" altLang="en-US"/>
        </a:p>
      </dgm:t>
    </dgm:pt>
    <dgm:pt modelId="{BD384225-289E-4973-B1F1-6C4AB194D135}" cxnId="{0F8A1D08-CAE0-4902-92A0-8210B238C62E}" type="sibTrans">
      <dgm:prSet/>
      <dgm:spPr/>
      <dgm:t>
        <a:bodyPr/>
        <a:lstStyle/>
        <a:p>
          <a:endParaRPr lang="zh-CN" altLang="en-US"/>
        </a:p>
      </dgm:t>
    </dgm:pt>
    <dgm:pt modelId="{08CAED42-7FD5-4410-B79B-4EDB11C37E6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详情页概况支持多阵容展示</a:t>
          </a:r>
        </a:p>
      </dgm:t>
    </dgm:pt>
    <dgm:pt modelId="{F5A3F8D8-AA8C-44C7-BDB4-D0DDFBAB616E}" cxnId="{8D70E11C-8AE2-4D7B-A397-4A93500067D7}" type="parTrans">
      <dgm:prSet/>
      <dgm:spPr/>
      <dgm:t>
        <a:bodyPr/>
        <a:lstStyle/>
        <a:p>
          <a:endParaRPr lang="zh-CN" altLang="en-US"/>
        </a:p>
      </dgm:t>
    </dgm:pt>
    <dgm:pt modelId="{FAD24771-8572-4A7A-99CD-3401DCD95B30}" cxnId="{8D70E11C-8AE2-4D7B-A397-4A93500067D7}" type="sibTrans">
      <dgm:prSet/>
      <dgm:spPr/>
      <dgm:t>
        <a:bodyPr/>
        <a:lstStyle/>
        <a:p>
          <a:endParaRPr lang="zh-CN" altLang="en-US"/>
        </a:p>
      </dgm:t>
    </dgm:pt>
    <dgm:pt modelId="{EA498B8F-9B95-4682-B35C-1CE560AAF2D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n-ea"/>
              <a:ea typeface="+mn-ea"/>
            </a:rPr>
            <a:t>阵容查看弹窗</a:t>
          </a:r>
        </a:p>
      </dgm:t>
    </dgm:pt>
    <dgm:pt modelId="{122E6F1A-8ACE-4AFF-9634-F3A9DB5ACFAC}" cxnId="{D7BEE7BB-76F6-4882-BAD5-90DE323C9961}" type="parTrans">
      <dgm:prSet/>
      <dgm:spPr/>
      <dgm:t>
        <a:bodyPr/>
        <a:lstStyle/>
        <a:p>
          <a:endParaRPr lang="zh-CN" altLang="en-US"/>
        </a:p>
      </dgm:t>
    </dgm:pt>
    <dgm:pt modelId="{821C8910-D48F-4969-85C1-53EEDE0340A3}" cxnId="{D7BEE7BB-76F6-4882-BAD5-90DE323C9961}" type="sibTrans">
      <dgm:prSet/>
      <dgm:spPr/>
      <dgm:t>
        <a:bodyPr/>
        <a:lstStyle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2" custScaleX="78605" custScaleY="23158" custLinFactNeighborX="-1906" custLinFactNeighborY="-852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2" custScaleX="97205" custScaleY="54915" custLinFactNeighborX="5811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2" custScaleX="80066" custScaleY="20587" custLinFactNeighborX="-1772" custLinFactNeighborY="-2264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2" custScaleX="97309" custScaleY="46034" custLinFactNeighborX="5285" custLinFactNeighborY="-473">
        <dgm:presLayoutVars>
          <dgm:bulletEnabled val="1"/>
        </dgm:presLayoutVars>
      </dgm:prSet>
      <dgm:spPr/>
    </dgm:pt>
  </dgm:ptLst>
  <dgm:cxnLst>
    <dgm:cxn modelId="{43311700-E437-414E-8C14-19DE696CD08A}" type="presOf" srcId="{2E15931E-1654-4B73-89B2-8E333D9C42E0}" destId="{D5935282-3C7C-4F88-A1AE-C27DB8591514}" srcOrd="0" destOrd="0" presId="urn:microsoft.com/office/officeart/2005/8/layout/vList5"/>
    <dgm:cxn modelId="{EBC2F004-E3EB-4EE3-9C41-4B18D6D77114}" type="presOf" srcId="{3C01A00E-953D-4462-88EE-AF0983D29327}" destId="{DD9406C3-FC80-4468-A55B-122D744D43F0}" srcOrd="0" destOrd="3" presId="urn:microsoft.com/office/officeart/2005/8/layout/vList5"/>
    <dgm:cxn modelId="{0F8A1D08-CAE0-4902-92A0-8210B238C62E}" srcId="{A6685E83-BEEC-49B3-B40A-539E2C0D7A1A}" destId="{AB1F3FD0-0125-471D-80BA-4123E7446034}" srcOrd="1" destOrd="0" parTransId="{5EA13531-F942-4E8D-800F-6AE460284C14}" sibTransId="{BD384225-289E-4973-B1F1-6C4AB194D135}"/>
    <dgm:cxn modelId="{EC49490C-3F4C-4891-8EC6-8A7592FEA095}" srcId="{2E15931E-1654-4B73-89B2-8E333D9C42E0}" destId="{90DDC401-903F-495B-A387-FFA8A45891F6}" srcOrd="0" destOrd="0" parTransId="{C8BB0B8A-C63A-4F83-B8DD-3A7CE259E4EE}" sibTransId="{35E5E878-0907-4014-9CFA-56AEFE6C22E5}"/>
    <dgm:cxn modelId="{8D70E11C-8AE2-4D7B-A397-4A93500067D7}" srcId="{A6685E83-BEEC-49B3-B40A-539E2C0D7A1A}" destId="{08CAED42-7FD5-4410-B79B-4EDB11C37E6A}" srcOrd="2" destOrd="0" parTransId="{F5A3F8D8-AA8C-44C7-BDB4-D0DDFBAB616E}" sibTransId="{FAD24771-8572-4A7A-99CD-3401DCD95B30}"/>
    <dgm:cxn modelId="{CB9ACC23-1E40-4BDD-87BF-F2A3E216147D}" type="presOf" srcId="{E08CEB0C-E37F-4DCA-A8EA-4B2CD3AD7754}" destId="{DD9406C3-FC80-4468-A55B-122D744D43F0}" srcOrd="0" destOrd="0" presId="urn:microsoft.com/office/officeart/2005/8/layout/vList5"/>
    <dgm:cxn modelId="{DA83C836-7E1E-417D-99E1-1533DBB662D4}" type="presOf" srcId="{08CAED42-7FD5-4410-B79B-4EDB11C37E6A}" destId="{6EB2A58E-CA03-4F76-94B6-D8FE50231963}" srcOrd="0" destOrd="2" presId="urn:microsoft.com/office/officeart/2005/8/layout/vList5"/>
    <dgm:cxn modelId="{2D47BF43-BF49-426B-A90C-9327202D8553}" type="presOf" srcId="{CBA50553-63FA-4B5A-9888-EDDBA06CA593}" destId="{6EB2A58E-CA03-4F76-94B6-D8FE50231963}" srcOrd="0" destOrd="0" presId="urn:microsoft.com/office/officeart/2005/8/layout/vList5"/>
    <dgm:cxn modelId="{EC63AD64-6017-4FF5-80F5-6B7E79236AB9}" srcId="{A6685E83-BEEC-49B3-B40A-539E2C0D7A1A}" destId="{CBA50553-63FA-4B5A-9888-EDDBA06CA593}" srcOrd="0" destOrd="0" parTransId="{73E2772F-165D-4B56-ACC2-969CBF53B0A8}" sibTransId="{7BFD1607-7356-4D3D-A829-75D002A3A4B0}"/>
    <dgm:cxn modelId="{A9965866-BA91-4BDD-9F74-C96516258CF4}" srcId="{90DDC401-903F-495B-A387-FFA8A45891F6}" destId="{3C01A00E-953D-4462-88EE-AF0983D29327}" srcOrd="3" destOrd="0" parTransId="{7B88BDFB-B041-4DFD-A4C9-8681E238FA7F}" sibTransId="{E4197245-2505-4F97-BE4F-F7756A0C5291}"/>
    <dgm:cxn modelId="{0156BA47-9B19-484B-89A1-137A5E701EDF}" srcId="{90DDC401-903F-495B-A387-FFA8A45891F6}" destId="{E08CEB0C-E37F-4DCA-A8EA-4B2CD3AD7754}" srcOrd="0" destOrd="0" parTransId="{FB4BCC77-44E9-4065-8A2F-90CD32DE34E3}" sibTransId="{41FED480-3E2E-47A2-B997-02D527BC8082}"/>
    <dgm:cxn modelId="{FACF0B50-B852-4ECC-BA56-324979980617}" type="presOf" srcId="{B3588E47-8EEC-4BB5-97DD-2F22A442DF0B}" destId="{DD9406C3-FC80-4468-A55B-122D744D43F0}" srcOrd="0" destOrd="2" presId="urn:microsoft.com/office/officeart/2005/8/layout/vList5"/>
    <dgm:cxn modelId="{4AA23053-9F47-4D8C-8B1B-D3B4CC081214}" srcId="{90DDC401-903F-495B-A387-FFA8A45891F6}" destId="{58DC14A6-471E-425D-8A7F-71CF41A93876}" srcOrd="1" destOrd="0" parTransId="{DAFEA95D-9DF5-4952-A67E-12AE0761DC4A}" sibTransId="{FC760D46-D1D9-4FE0-A7D6-BD950B9C90A7}"/>
    <dgm:cxn modelId="{BB78F67F-6538-4669-A3AF-28493C91B159}" srcId="{2E15931E-1654-4B73-89B2-8E333D9C42E0}" destId="{A6685E83-BEEC-49B3-B40A-539E2C0D7A1A}" srcOrd="1" destOrd="0" parTransId="{FECC43A3-D59E-4EE1-9557-8FBB90D5B362}" sibTransId="{68BB6C9A-B7F0-43A0-955B-FC8C4D4009BF}"/>
    <dgm:cxn modelId="{7E973382-CDFA-4EB9-A5C7-7FAA0FA9DD45}" type="presOf" srcId="{58DC14A6-471E-425D-8A7F-71CF41A93876}" destId="{DD9406C3-FC80-4468-A55B-122D744D43F0}" srcOrd="0" destOrd="1" presId="urn:microsoft.com/office/officeart/2005/8/layout/vList5"/>
    <dgm:cxn modelId="{9C62BFB3-2D19-4E90-8D8E-A0CDB316B4D8}" type="presOf" srcId="{EA498B8F-9B95-4682-B35C-1CE560AAF2DD}" destId="{6EB2A58E-CA03-4F76-94B6-D8FE50231963}" srcOrd="0" destOrd="3" presId="urn:microsoft.com/office/officeart/2005/8/layout/vList5"/>
    <dgm:cxn modelId="{D7BEE7BB-76F6-4882-BAD5-90DE323C9961}" srcId="{A6685E83-BEEC-49B3-B40A-539E2C0D7A1A}" destId="{EA498B8F-9B95-4682-B35C-1CE560AAF2DD}" srcOrd="3" destOrd="0" parTransId="{122E6F1A-8ACE-4AFF-9634-F3A9DB5ACFAC}" sibTransId="{821C8910-D48F-4969-85C1-53EEDE0340A3}"/>
    <dgm:cxn modelId="{A2CC54C8-1DB0-4BA5-9C33-E0A31A8663B4}" type="presOf" srcId="{90DDC401-903F-495B-A387-FFA8A45891F6}" destId="{96BE2B31-D87C-43E1-BE64-4C27B13F4AA4}" srcOrd="0" destOrd="0" presId="urn:microsoft.com/office/officeart/2005/8/layout/vList5"/>
    <dgm:cxn modelId="{5DC4B7D5-ED8B-40C1-8321-070342027318}" type="presOf" srcId="{A6685E83-BEEC-49B3-B40A-539E2C0D7A1A}" destId="{EBD335B5-8308-49CB-9630-99D852747B1F}" srcOrd="0" destOrd="0" presId="urn:microsoft.com/office/officeart/2005/8/layout/vList5"/>
    <dgm:cxn modelId="{7C3312E6-72DD-4385-B5AF-5352B3F30439}" srcId="{90DDC401-903F-495B-A387-FFA8A45891F6}" destId="{B3588E47-8EEC-4BB5-97DD-2F22A442DF0B}" srcOrd="2" destOrd="0" parTransId="{69B1281E-6132-4DB3-9920-A68DBFA87DDC}" sibTransId="{522E846D-94FC-4494-97A4-5E565B07CC6C}"/>
    <dgm:cxn modelId="{8A72F7EA-3941-481B-BA1E-8DE9A150143C}" type="presOf" srcId="{AB1F3FD0-0125-471D-80BA-4123E7446034}" destId="{6EB2A58E-CA03-4F76-94B6-D8FE50231963}" srcOrd="0" destOrd="1" presId="urn:microsoft.com/office/officeart/2005/8/layout/vList5"/>
    <dgm:cxn modelId="{49ECF0F3-8241-4EC9-BFC6-E1B6D608AF94}" type="presParOf" srcId="{D5935282-3C7C-4F88-A1AE-C27DB8591514}" destId="{E61486FD-113E-4C87-8ADF-B1A8E2A84801}" srcOrd="0" destOrd="0" presId="urn:microsoft.com/office/officeart/2005/8/layout/vList5"/>
    <dgm:cxn modelId="{4BE2C683-2D71-419D-BAD1-21E6011B1088}" type="presParOf" srcId="{E61486FD-113E-4C87-8ADF-B1A8E2A84801}" destId="{96BE2B31-D87C-43E1-BE64-4C27B13F4AA4}" srcOrd="0" destOrd="0" presId="urn:microsoft.com/office/officeart/2005/8/layout/vList5"/>
    <dgm:cxn modelId="{E34C1088-36AB-449B-8359-C23433C24274}" type="presParOf" srcId="{E61486FD-113E-4C87-8ADF-B1A8E2A84801}" destId="{DD9406C3-FC80-4468-A55B-122D744D43F0}" srcOrd="1" destOrd="0" presId="urn:microsoft.com/office/officeart/2005/8/layout/vList5"/>
    <dgm:cxn modelId="{AF4ED8D1-AD70-4512-816A-ECD949351BD4}" type="presParOf" srcId="{D5935282-3C7C-4F88-A1AE-C27DB8591514}" destId="{F1941F29-E51C-4282-956D-50CFAFAEB9B8}" srcOrd="1" destOrd="0" presId="urn:microsoft.com/office/officeart/2005/8/layout/vList5"/>
    <dgm:cxn modelId="{141126F0-716E-4115-ABE8-1B8A372B726E}" type="presParOf" srcId="{D5935282-3C7C-4F88-A1AE-C27DB8591514}" destId="{B589D1EC-5156-4FB2-BB1C-8E1290A868B9}" srcOrd="2" destOrd="0" presId="urn:microsoft.com/office/officeart/2005/8/layout/vList5"/>
    <dgm:cxn modelId="{F3A764B3-3E5E-4757-946A-B1FA0976C47C}" type="presParOf" srcId="{B589D1EC-5156-4FB2-BB1C-8E1290A868B9}" destId="{EBD335B5-8308-49CB-9630-99D852747B1F}" srcOrd="0" destOrd="0" presId="urn:microsoft.com/office/officeart/2005/8/layout/vList5"/>
    <dgm:cxn modelId="{2195146B-0928-473F-A6F3-2C4D59869C38}" type="presParOf" srcId="{B589D1EC-5156-4FB2-BB1C-8E1290A868B9}" destId="{6EB2A58E-CA03-4F76-94B6-D8FE502319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631045" cy="4842510"/>
        <a:chOff x="0" y="0"/>
        <a:chExt cx="9631045" cy="484251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5564319" y="-2307133"/>
          <a:ext cx="1549603" cy="6163869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熟悉教学需求背景、交互相关内容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熟悉相关之前的代码逻辑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评估之前模块是否复用或者重构以及</a:t>
          </a:r>
          <a:r>
            <a:rPr lang="zh-CN" altLang="en-US">
              <a:solidFill>
                <a:schemeClr val="dk1"/>
              </a:solidFill>
              <a:sym typeface="+mn-ea"/>
            </a:rPr>
            <a:t>依赖项风险</a:t>
          </a:r>
          <a:endParaRPr lang="zh-CN" altLang="en-US">
            <a:solidFill>
              <a:schemeClr val="dk1"/>
            </a:solidFill>
            <a:sym typeface="+mn-ea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评估工时排期</a:t>
          </a:r>
          <a:endParaRPr>
            <a:solidFill>
              <a:schemeClr val="dk1"/>
            </a:solidFill>
          </a:endParaRPr>
        </a:p>
      </dsp:txBody>
      <dsp:txXfrm rot="5400000">
        <a:off x="5564319" y="-2307133"/>
        <a:ext cx="1549603" cy="6163869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211534" y="285350"/>
          <a:ext cx="2726691" cy="945897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45719" rIns="9143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技术开发文档</a:t>
          </a:r>
        </a:p>
      </dsp:txBody>
      <dsp:txXfrm>
        <a:off x="211534" y="285350"/>
        <a:ext cx="2726691" cy="945897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5545943" y="-668009"/>
          <a:ext cx="1549603" cy="6163869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  <a:latin typeface="+mj-lt"/>
            </a:rPr>
            <a:t>比赛</a:t>
          </a:r>
          <a:r>
            <a:rPr lang="en-US" altLang="zh-CN" dirty="0">
              <a:solidFill>
                <a:schemeClr val="dk1"/>
              </a:solidFill>
              <a:latin typeface="+mj-lt"/>
            </a:rPr>
            <a:t>/</a:t>
          </a:r>
          <a:r>
            <a:rPr lang="zh-CN" altLang="en-US" dirty="0">
              <a:solidFill>
                <a:schemeClr val="dk1"/>
              </a:solidFill>
              <a:latin typeface="+mn-ea"/>
              <a:ea typeface="+mn-ea"/>
            </a:rPr>
            <a:t>教学版本</a:t>
          </a:r>
          <a:r>
            <a:rPr lang="zh-CN" altLang="en-US" dirty="0">
              <a:solidFill>
                <a:schemeClr val="dk1"/>
              </a:solidFill>
              <a:latin typeface="+mj-lt"/>
            </a:rPr>
            <a:t>我的战队</a:t>
          </a:r>
          <a:endParaRPr lang="zh-CN" altLang="en-US" dirty="0">
            <a:solidFill>
              <a:schemeClr val="dk1"/>
            </a:solidFill>
            <a:latin typeface="+mj-lt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  <a:latin typeface="+mj-lt"/>
            </a:rPr>
            <a:t>比赛相关重构以及后续优化相关需求</a:t>
          </a:r>
          <a:endParaRPr lang="zh-CN" altLang="en-US" dirty="0">
            <a:solidFill>
              <a:schemeClr val="dk1"/>
            </a:solidFill>
            <a:latin typeface="+mj-lt"/>
            <a:ea typeface="宋体" panose="02010600030101010101" pitchFamily="2" charset="-122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  <a:latin typeface="+mj-lt"/>
            </a:rPr>
            <a:t>教学相关模块权限增强</a:t>
          </a:r>
          <a:endParaRPr lang="zh-CN" altLang="en-US" dirty="0">
            <a:solidFill>
              <a:schemeClr val="dk1"/>
            </a:solidFill>
            <a:latin typeface="+mj-lt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  <a:latin typeface="+mj-lt"/>
            </a:rPr>
            <a:t>及其他公共组件、国际化、</a:t>
          </a:r>
          <a:r>
            <a:rPr lang="en-US" altLang="zh-CN" dirty="0">
              <a:solidFill>
                <a:schemeClr val="dk1"/>
              </a:solidFill>
              <a:latin typeface="+mj-lt"/>
            </a:rPr>
            <a:t>bug</a:t>
          </a:r>
          <a:r>
            <a:rPr lang="zh-CN" altLang="en-US" dirty="0">
              <a:solidFill>
                <a:schemeClr val="dk1"/>
              </a:solidFill>
              <a:latin typeface="+mj-lt"/>
              <a:ea typeface="宋体" panose="02010600030101010101" pitchFamily="2" charset="-122"/>
            </a:rPr>
            <a:t>修改</a:t>
          </a:r>
          <a:endParaRPr>
            <a:solidFill>
              <a:schemeClr val="dk1"/>
            </a:solidFill>
          </a:endParaRPr>
        </a:p>
      </dsp:txBody>
      <dsp:txXfrm rot="5400000">
        <a:off x="5545943" y="-668009"/>
        <a:ext cx="1549603" cy="6163869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219794" y="1915881"/>
          <a:ext cx="2726553" cy="923041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45719" rIns="9143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功能开发</a:t>
          </a:r>
          <a:endParaRPr lang="zh-CN" altLang="en-US" sz="2400"/>
        </a:p>
      </dsp:txBody>
      <dsp:txXfrm>
        <a:off x="219794" y="1915881"/>
        <a:ext cx="2726553" cy="923041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5543378" y="985774"/>
          <a:ext cx="1549603" cy="6163869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  <a:latin typeface="+mn-ea"/>
              <a:ea typeface="+mn-ea"/>
            </a:rPr>
            <a:t>dev</a:t>
          </a:r>
          <a:r>
            <a:rPr lang="zh-CN" altLang="en-US" dirty="0">
              <a:solidFill>
                <a:schemeClr val="dk1"/>
              </a:solidFill>
              <a:latin typeface="+mn-ea"/>
              <a:ea typeface="+mn-ea"/>
            </a:rPr>
            <a:t>环境联调功能、</a:t>
          </a:r>
          <a:r>
            <a:rPr lang="zh-CN" altLang="en-US" dirty="0">
              <a:solidFill>
                <a:schemeClr val="dk1"/>
              </a:solidFill>
              <a:latin typeface="+mn-ea"/>
              <a:ea typeface="+mn-ea"/>
              <a:sym typeface="+mn-ea"/>
            </a:rPr>
            <a:t>数据显示</a:t>
          </a:r>
          <a:r>
            <a:rPr lang="zh-CN" altLang="en-US" dirty="0">
              <a:solidFill>
                <a:schemeClr val="dk1"/>
              </a:solidFill>
              <a:latin typeface="+mn-ea"/>
              <a:ea typeface="+mn-ea"/>
            </a:rPr>
            <a:t>是否正常</a:t>
          </a:r>
          <a:endParaRPr lang="zh-CN" altLang="en-US" dirty="0">
            <a:solidFill>
              <a:schemeClr val="dk1"/>
            </a:solidFill>
            <a:latin typeface="+mn-ea"/>
            <a:ea typeface="+mn-ea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  <a:latin typeface="+mn-ea"/>
              <a:ea typeface="+mn-ea"/>
            </a:rPr>
            <a:t>test</a:t>
          </a:r>
          <a:r>
            <a:rPr lang="zh-CN" altLang="en-US" dirty="0">
              <a:solidFill>
                <a:schemeClr val="dk1"/>
              </a:solidFill>
              <a:latin typeface="+mn-ea"/>
              <a:ea typeface="+mn-ea"/>
            </a:rPr>
            <a:t>环境跑相关流程</a:t>
          </a:r>
          <a:endParaRPr lang="zh-CN" altLang="en-US" dirty="0">
            <a:solidFill>
              <a:schemeClr val="dk1"/>
            </a:solidFill>
            <a:latin typeface="+mn-ea"/>
            <a:ea typeface="+mn-ea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  <a:latin typeface="+mn-ea"/>
              <a:ea typeface="+mn-ea"/>
            </a:rPr>
            <a:t>蓝盾流水线发布并通知测试提测</a:t>
          </a:r>
          <a:endParaRPr>
            <a:solidFill>
              <a:schemeClr val="dk1"/>
            </a:solidFill>
          </a:endParaRPr>
        </a:p>
      </dsp:txBody>
      <dsp:txXfrm rot="5400000">
        <a:off x="5543378" y="985774"/>
        <a:ext cx="1549603" cy="6163869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169620" y="3687717"/>
          <a:ext cx="2809141" cy="848388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45719" rIns="9143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联调、自测、提测</a:t>
          </a:r>
          <a:endParaRPr lang="zh-CN" altLang="en-US" sz="2400"/>
        </a:p>
      </dsp:txBody>
      <dsp:txXfrm>
        <a:off x="169620" y="3687717"/>
        <a:ext cx="2809141" cy="848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631045" cy="4842510"/>
        <a:chOff x="0" y="0"/>
        <a:chExt cx="9631045" cy="4842510"/>
      </a:xfrm>
    </dsp:grpSpPr>
    <dsp:sp modelId="{DD9406C3-FC80-4468-A55B-122D744D43F0}">
      <dsp:nvSpPr>
        <dsp:cNvPr id="21" name="同侧圆角矩形 20"/>
        <dsp:cNvSpPr/>
      </dsp:nvSpPr>
      <dsp:spPr bwMode="white">
        <a:xfrm rot="5400000">
          <a:off x="5287448" y="-1587283"/>
          <a:ext cx="2127411" cy="5991589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83820" tIns="41910" rIns="83820" bIns="41910" anchor="ctr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列表页展示阵容相关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创建天梯赛</a:t>
          </a:r>
          <a:r>
            <a:rPr lang="en-US" altLang="zh-CN" dirty="0">
              <a:solidFill>
                <a:schemeClr val="dk1"/>
              </a:solidFill>
            </a:rPr>
            <a:t>/</a:t>
          </a:r>
          <a:r>
            <a:rPr lang="zh-CN" altLang="en-US" dirty="0">
              <a:solidFill>
                <a:schemeClr val="dk1"/>
              </a:solidFill>
              <a:latin typeface="+mn-ea"/>
              <a:ea typeface="+mn-ea"/>
            </a:rPr>
            <a:t>挑战赛</a:t>
          </a:r>
          <a:r>
            <a:rPr lang="zh-CN" altLang="en-US" dirty="0">
              <a:solidFill>
                <a:schemeClr val="dk1"/>
              </a:solidFill>
            </a:rPr>
            <a:t>比赛修改为阵容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比赛详情页概况重新布局</a:t>
          </a:r>
          <a:endParaRPr lang="zh-CN" altLang="en-US">
            <a:solidFill>
              <a:schemeClr val="dk1"/>
            </a:solidFill>
            <a:sym typeface="+mn-ea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  <a:latin typeface="+mn-ea"/>
              <a:ea typeface="+mn-ea"/>
            </a:rPr>
            <a:t>新增查看阵容</a:t>
          </a:r>
          <a:endParaRPr>
            <a:solidFill>
              <a:schemeClr val="dk1"/>
            </a:solidFill>
          </a:endParaRPr>
        </a:p>
      </dsp:txBody>
      <dsp:txXfrm rot="5400000">
        <a:off x="5287448" y="-1587283"/>
        <a:ext cx="2127411" cy="5991589"/>
      </dsp:txXfrm>
    </dsp:sp>
    <dsp:sp modelId="{96BE2B31-D87C-43E1-BE64-4C27B13F4AA4}">
      <dsp:nvSpPr>
        <dsp:cNvPr id="20" name="圆角矩形 19"/>
        <dsp:cNvSpPr/>
      </dsp:nvSpPr>
      <dsp:spPr bwMode="white">
        <a:xfrm>
          <a:off x="311025" y="806539"/>
          <a:ext cx="2725374" cy="1121428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45719" rIns="9143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天梯赛</a:t>
          </a:r>
          <a:r>
            <a:rPr lang="en-US" altLang="zh-CN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/</a:t>
          </a:r>
          <a:r>
            <a: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挑战赛</a:t>
          </a:r>
        </a:p>
      </dsp:txBody>
      <dsp:txXfrm>
        <a:off x="311025" y="806539"/>
        <a:ext cx="2725374" cy="1121428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5495097" y="588700"/>
          <a:ext cx="1783361" cy="5997999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83820" tIns="41910" rIns="83820" bIns="41910" anchor="ctr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创建托管阵容相关调整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  <a:latin typeface="+mn-ea"/>
              <a:ea typeface="+mn-ea"/>
            </a:rPr>
            <a:t>列表页新增阵容</a:t>
          </a:r>
          <a:endParaRPr lang="zh-CN" altLang="en-US" dirty="0">
            <a:solidFill>
              <a:schemeClr val="dk1"/>
            </a:solidFill>
            <a:latin typeface="+mn-ea"/>
            <a:ea typeface="+mn-ea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详情页概况支持多阵容展示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  <a:latin typeface="+mn-ea"/>
              <a:ea typeface="+mn-ea"/>
            </a:rPr>
            <a:t>阵容查看弹窗</a:t>
          </a:r>
          <a:endParaRPr>
            <a:solidFill>
              <a:schemeClr val="dk1"/>
            </a:solidFill>
          </a:endParaRPr>
        </a:p>
      </dsp:txBody>
      <dsp:txXfrm rot="5400000">
        <a:off x="5495097" y="588700"/>
        <a:ext cx="1783361" cy="5997999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319285" y="2997925"/>
          <a:ext cx="2776029" cy="996928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45719" rIns="9143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托管对战</a:t>
          </a:r>
          <a:endParaRPr lang="zh-CN" altLang="en-US" sz="2400"/>
        </a:p>
      </dsp:txBody>
      <dsp:txXfrm>
        <a:off x="319285" y="2997925"/>
        <a:ext cx="2776029" cy="996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#2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24CCA-D1AC-0142-8F61-AC3742A2DC8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B1F4D-9A06-41FD-9592-15639BF73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黑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  <p:sp>
        <p:nvSpPr>
          <p:cNvPr id="16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腾讯蓝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  <p:sp>
        <p:nvSpPr>
          <p:cNvPr id="18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  <a:endParaRPr sz="14000"/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  <a:endParaRPr sz="11500"/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8578" y="927100"/>
            <a:ext cx="1663122" cy="198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8579" y="834600"/>
            <a:ext cx="1663122" cy="198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chemeClr val="accent2">
                <a:lumMod val="75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9536450" y="581795"/>
            <a:ext cx="537138" cy="5371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10201245" y="0"/>
            <a:ext cx="1975360" cy="850364"/>
          </a:xfrm>
          <a:custGeom>
            <a:avLst/>
            <a:gdLst>
              <a:gd name="connsiteX0" fmla="*/ 0 w 1975360"/>
              <a:gd name="connsiteY0" fmla="*/ 0 h 850364"/>
              <a:gd name="connsiteX1" fmla="*/ 1975360 w 1975360"/>
              <a:gd name="connsiteY1" fmla="*/ 0 h 850364"/>
              <a:gd name="connsiteX2" fmla="*/ 1970376 w 1975360"/>
              <a:gd name="connsiteY2" fmla="*/ 49444 h 850364"/>
              <a:gd name="connsiteX3" fmla="*/ 987680 w 1975360"/>
              <a:gd name="connsiteY3" fmla="*/ 850364 h 850364"/>
              <a:gd name="connsiteX4" fmla="*/ 4984 w 1975360"/>
              <a:gd name="connsiteY4" fmla="*/ 49444 h 85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360" h="850364">
                <a:moveTo>
                  <a:pt x="0" y="0"/>
                </a:moveTo>
                <a:lnTo>
                  <a:pt x="1975360" y="0"/>
                </a:lnTo>
                <a:lnTo>
                  <a:pt x="1970376" y="49444"/>
                </a:lnTo>
                <a:cubicBezTo>
                  <a:pt x="1876843" y="506528"/>
                  <a:pt x="1472415" y="850364"/>
                  <a:pt x="987680" y="850364"/>
                </a:cubicBezTo>
                <a:cubicBezTo>
                  <a:pt x="502945" y="850364"/>
                  <a:pt x="98517" y="506528"/>
                  <a:pt x="4984" y="494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4825" y="558800"/>
            <a:ext cx="5080000" cy="474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9" name="任意多边形: 形状 8"/>
          <p:cNvSpPr/>
          <p:nvPr userDrawn="1"/>
        </p:nvSpPr>
        <p:spPr>
          <a:xfrm flipH="1">
            <a:off x="-4" y="5437849"/>
            <a:ext cx="12192003" cy="1420151"/>
          </a:xfrm>
          <a:custGeom>
            <a:avLst/>
            <a:gdLst>
              <a:gd name="connsiteX0" fmla="*/ 1630235 w 12180916"/>
              <a:gd name="connsiteY0" fmla="*/ 636 h 1420151"/>
              <a:gd name="connsiteX1" fmla="*/ 1503084 w 12180916"/>
              <a:gd name="connsiteY1" fmla="*/ 2853 h 1420151"/>
              <a:gd name="connsiteX2" fmla="*/ 255309 w 12180916"/>
              <a:gd name="connsiteY2" fmla="*/ 322893 h 1420151"/>
              <a:gd name="connsiteX3" fmla="*/ 0 w 12180916"/>
              <a:gd name="connsiteY3" fmla="*/ 424919 h 1420151"/>
              <a:gd name="connsiteX4" fmla="*/ 0 w 12180916"/>
              <a:gd name="connsiteY4" fmla="*/ 1420151 h 1420151"/>
              <a:gd name="connsiteX5" fmla="*/ 12180916 w 12180916"/>
              <a:gd name="connsiteY5" fmla="*/ 1420151 h 1420151"/>
              <a:gd name="connsiteX6" fmla="*/ 12180916 w 12180916"/>
              <a:gd name="connsiteY6" fmla="*/ 797770 h 1420151"/>
              <a:gd name="connsiteX7" fmla="*/ 12162749 w 12180916"/>
              <a:gd name="connsiteY7" fmla="*/ 802120 h 1420151"/>
              <a:gd name="connsiteX8" fmla="*/ 11896764 w 12180916"/>
              <a:gd name="connsiteY8" fmla="*/ 825813 h 1420151"/>
              <a:gd name="connsiteX9" fmla="*/ 9702204 w 12180916"/>
              <a:gd name="connsiteY9" fmla="*/ 33333 h 1420151"/>
              <a:gd name="connsiteX10" fmla="*/ 6867564 w 12180916"/>
              <a:gd name="connsiteY10" fmla="*/ 703893 h 1420151"/>
              <a:gd name="connsiteX11" fmla="*/ 5374044 w 12180916"/>
              <a:gd name="connsiteY11" fmla="*/ 277173 h 1420151"/>
              <a:gd name="connsiteX12" fmla="*/ 3392844 w 12180916"/>
              <a:gd name="connsiteY12" fmla="*/ 521013 h 1420151"/>
              <a:gd name="connsiteX13" fmla="*/ 1630235 w 12180916"/>
              <a:gd name="connsiteY13" fmla="*/ 636 h 14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0916" h="1420151">
                <a:moveTo>
                  <a:pt x="1630235" y="636"/>
                </a:moveTo>
                <a:cubicBezTo>
                  <a:pt x="1588313" y="-660"/>
                  <a:pt x="1545946" y="-5"/>
                  <a:pt x="1503084" y="2853"/>
                </a:cubicBezTo>
                <a:cubicBezTo>
                  <a:pt x="1160184" y="25713"/>
                  <a:pt x="685204" y="161603"/>
                  <a:pt x="255309" y="322893"/>
                </a:cubicBezTo>
                <a:lnTo>
                  <a:pt x="0" y="424919"/>
                </a:lnTo>
                <a:lnTo>
                  <a:pt x="0" y="1420151"/>
                </a:lnTo>
                <a:lnTo>
                  <a:pt x="12180916" y="1420151"/>
                </a:lnTo>
                <a:lnTo>
                  <a:pt x="12180916" y="797770"/>
                </a:lnTo>
                <a:lnTo>
                  <a:pt x="12162749" y="802120"/>
                </a:lnTo>
                <a:cubicBezTo>
                  <a:pt x="12069007" y="820575"/>
                  <a:pt x="11979314" y="829623"/>
                  <a:pt x="11896764" y="825813"/>
                </a:cubicBezTo>
                <a:cubicBezTo>
                  <a:pt x="11236364" y="795333"/>
                  <a:pt x="10540404" y="53653"/>
                  <a:pt x="9702204" y="33333"/>
                </a:cubicBezTo>
                <a:cubicBezTo>
                  <a:pt x="8864004" y="13013"/>
                  <a:pt x="7588924" y="663253"/>
                  <a:pt x="6867564" y="703893"/>
                </a:cubicBezTo>
                <a:cubicBezTo>
                  <a:pt x="6146204" y="744533"/>
                  <a:pt x="5953164" y="307653"/>
                  <a:pt x="5374044" y="277173"/>
                </a:cubicBezTo>
                <a:cubicBezTo>
                  <a:pt x="4794924" y="246693"/>
                  <a:pt x="4038004" y="566733"/>
                  <a:pt x="3392844" y="521013"/>
                </a:cubicBezTo>
                <a:cubicBezTo>
                  <a:pt x="2788006" y="478151"/>
                  <a:pt x="2259071" y="20058"/>
                  <a:pt x="1630235" y="636"/>
                </a:cubicBezTo>
                <a:close/>
              </a:path>
            </a:pathLst>
          </a:custGeom>
          <a:solidFill>
            <a:schemeClr val="accent2">
              <a:alpha val="54000"/>
            </a:schemeClr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4" y="5437849"/>
            <a:ext cx="12192003" cy="1420151"/>
          </a:xfrm>
          <a:custGeom>
            <a:avLst/>
            <a:gdLst>
              <a:gd name="connsiteX0" fmla="*/ 1315875 w 12180916"/>
              <a:gd name="connsiteY0" fmla="*/ 636 h 1420151"/>
              <a:gd name="connsiteX1" fmla="*/ 3078483 w 12180916"/>
              <a:gd name="connsiteY1" fmla="*/ 521013 h 1420151"/>
              <a:gd name="connsiteX2" fmla="*/ 5059683 w 12180916"/>
              <a:gd name="connsiteY2" fmla="*/ 277173 h 1420151"/>
              <a:gd name="connsiteX3" fmla="*/ 6553204 w 12180916"/>
              <a:gd name="connsiteY3" fmla="*/ 703893 h 1420151"/>
              <a:gd name="connsiteX4" fmla="*/ 9387843 w 12180916"/>
              <a:gd name="connsiteY4" fmla="*/ 33333 h 1420151"/>
              <a:gd name="connsiteX5" fmla="*/ 11582403 w 12180916"/>
              <a:gd name="connsiteY5" fmla="*/ 825813 h 1420151"/>
              <a:gd name="connsiteX6" fmla="*/ 12138663 w 12180916"/>
              <a:gd name="connsiteY6" fmla="*/ 721991 h 1420151"/>
              <a:gd name="connsiteX7" fmla="*/ 12180916 w 12180916"/>
              <a:gd name="connsiteY7" fmla="*/ 706405 h 1420151"/>
              <a:gd name="connsiteX8" fmla="*/ 12180916 w 12180916"/>
              <a:gd name="connsiteY8" fmla="*/ 1420151 h 1420151"/>
              <a:gd name="connsiteX9" fmla="*/ 0 w 12180916"/>
              <a:gd name="connsiteY9" fmla="*/ 1420151 h 1420151"/>
              <a:gd name="connsiteX10" fmla="*/ 0 w 12180916"/>
              <a:gd name="connsiteY10" fmla="*/ 302225 h 1420151"/>
              <a:gd name="connsiteX11" fmla="*/ 269055 w 12180916"/>
              <a:gd name="connsiteY11" fmla="*/ 208058 h 1420151"/>
              <a:gd name="connsiteX12" fmla="*/ 1188723 w 12180916"/>
              <a:gd name="connsiteY12" fmla="*/ 2853 h 1420151"/>
              <a:gd name="connsiteX13" fmla="*/ 1315875 w 12180916"/>
              <a:gd name="connsiteY13" fmla="*/ 636 h 14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0916" h="1420151">
                <a:moveTo>
                  <a:pt x="1315875" y="636"/>
                </a:moveTo>
                <a:cubicBezTo>
                  <a:pt x="1944711" y="20058"/>
                  <a:pt x="2473646" y="478151"/>
                  <a:pt x="3078483" y="521013"/>
                </a:cubicBezTo>
                <a:cubicBezTo>
                  <a:pt x="3723643" y="566733"/>
                  <a:pt x="4480564" y="246693"/>
                  <a:pt x="5059683" y="277173"/>
                </a:cubicBezTo>
                <a:cubicBezTo>
                  <a:pt x="5638804" y="307653"/>
                  <a:pt x="5831845" y="744533"/>
                  <a:pt x="6553204" y="703893"/>
                </a:cubicBezTo>
                <a:cubicBezTo>
                  <a:pt x="7274563" y="663253"/>
                  <a:pt x="8549643" y="13013"/>
                  <a:pt x="9387843" y="33333"/>
                </a:cubicBezTo>
                <a:cubicBezTo>
                  <a:pt x="10226043" y="53653"/>
                  <a:pt x="10922003" y="795333"/>
                  <a:pt x="11582403" y="825813"/>
                </a:cubicBezTo>
                <a:cubicBezTo>
                  <a:pt x="11747503" y="833433"/>
                  <a:pt x="11941178" y="789618"/>
                  <a:pt x="12138663" y="721991"/>
                </a:cubicBezTo>
                <a:lnTo>
                  <a:pt x="12180916" y="706405"/>
                </a:lnTo>
                <a:lnTo>
                  <a:pt x="12180916" y="1420151"/>
                </a:lnTo>
                <a:lnTo>
                  <a:pt x="0" y="1420151"/>
                </a:lnTo>
                <a:lnTo>
                  <a:pt x="0" y="302225"/>
                </a:lnTo>
                <a:lnTo>
                  <a:pt x="269055" y="208058"/>
                </a:lnTo>
                <a:cubicBezTo>
                  <a:pt x="600078" y="100723"/>
                  <a:pt x="931548" y="19998"/>
                  <a:pt x="1188723" y="2853"/>
                </a:cubicBezTo>
                <a:cubicBezTo>
                  <a:pt x="1231586" y="-5"/>
                  <a:pt x="1273952" y="-660"/>
                  <a:pt x="1315875" y="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/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  <a:endParaRPr sz="14000"/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  <a:endParaRPr sz="11500"/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16" Type="http://schemas.openxmlformats.org/officeDocument/2006/relationships/image" Target="../media/image6.png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6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3"/>
              <a:lumOff val="-9735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3"/>
              <a:lumOff val="-9735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3"/>
              <a:lumOff val="-9735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3"/>
              <a:lumOff val="-9735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3"/>
              <a:lumOff val="-9735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3"/>
              <a:lumOff val="-9735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3"/>
              <a:lumOff val="-9735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3"/>
              <a:lumOff val="-9735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3"/>
              <a:lumOff val="-9735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6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3"/>
              <a:lumOff val="-9735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3"/>
              <a:lumOff val="-9735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3"/>
              <a:lumOff val="-9735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3"/>
              <a:lumOff val="-9735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3"/>
              <a:lumOff val="-9735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3"/>
              <a:lumOff val="-9735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3"/>
              <a:lumOff val="-9735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3"/>
              <a:lumOff val="-9735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3"/>
              <a:lumOff val="-9735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1" Type="http://schemas.openxmlformats.org/officeDocument/2006/relationships/notesSlide" Target="../notesSlides/notesSlide8.xml"/><Relationship Id="rId20" Type="http://schemas.openxmlformats.org/officeDocument/2006/relationships/slideLayout" Target="../slideLayouts/slideLayout13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2" Type="http://schemas.openxmlformats.org/officeDocument/2006/relationships/notesSlide" Target="../notesSlides/notesSlide9.xml"/><Relationship Id="rId31" Type="http://schemas.openxmlformats.org/officeDocument/2006/relationships/slideLayout" Target="../slideLayouts/slideLayout13.xml"/><Relationship Id="rId30" Type="http://schemas.openxmlformats.org/officeDocument/2006/relationships/tags" Target="../tags/tag59.xml"/><Relationship Id="rId3" Type="http://schemas.openxmlformats.org/officeDocument/2006/relationships/tags" Target="../tags/tag32.xml"/><Relationship Id="rId29" Type="http://schemas.openxmlformats.org/officeDocument/2006/relationships/tags" Target="../tags/tag58.xml"/><Relationship Id="rId28" Type="http://schemas.openxmlformats.org/officeDocument/2006/relationships/tags" Target="../tags/tag57.xml"/><Relationship Id="rId27" Type="http://schemas.openxmlformats.org/officeDocument/2006/relationships/tags" Target="../tags/tag56.xml"/><Relationship Id="rId26" Type="http://schemas.openxmlformats.org/officeDocument/2006/relationships/tags" Target="../tags/tag55.xml"/><Relationship Id="rId25" Type="http://schemas.openxmlformats.org/officeDocument/2006/relationships/tags" Target="../tags/tag54.xml"/><Relationship Id="rId24" Type="http://schemas.openxmlformats.org/officeDocument/2006/relationships/tags" Target="../tags/tag53.xml"/><Relationship Id="rId23" Type="http://schemas.openxmlformats.org/officeDocument/2006/relationships/tags" Target="../tags/tag52.xml"/><Relationship Id="rId22" Type="http://schemas.openxmlformats.org/officeDocument/2006/relationships/tags" Target="../tags/tag51.xml"/><Relationship Id="rId21" Type="http://schemas.openxmlformats.org/officeDocument/2006/relationships/tags" Target="../tags/tag50.xml"/><Relationship Id="rId20" Type="http://schemas.openxmlformats.org/officeDocument/2006/relationships/tags" Target="../tags/tag49.xml"/><Relationship Id="rId2" Type="http://schemas.openxmlformats.org/officeDocument/2006/relationships/tags" Target="../tags/tag31.xml"/><Relationship Id="rId19" Type="http://schemas.openxmlformats.org/officeDocument/2006/relationships/tags" Target="../tags/tag48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共享 连接的力量"/>
          <p:cNvSpPr txBox="1">
            <a:spLocks noGrp="1"/>
          </p:cNvSpPr>
          <p:nvPr>
            <p:ph type="title"/>
          </p:nvPr>
        </p:nvSpPr>
        <p:spPr>
          <a:xfrm>
            <a:off x="851820" y="2309621"/>
            <a:ext cx="10488359" cy="178945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/>
              <a:t>实娱商管</a:t>
            </a:r>
            <a:br>
              <a:rPr lang="en-US" altLang="zh-CN" sz="3600" b="1" dirty="0"/>
            </a:br>
            <a:r>
              <a:rPr lang="zh-CN" altLang="en-US" sz="3600" b="1" dirty="0"/>
              <a:t>试用期转正评估述职</a:t>
            </a:r>
            <a:endParaRPr sz="36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 lang="zh-CN" altLang="en-US" kern="0"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  <p:sp>
        <p:nvSpPr>
          <p:cNvPr id="6" name="Keynote模版使用Demo…"/>
          <p:cNvSpPr txBox="1"/>
          <p:nvPr/>
        </p:nvSpPr>
        <p:spPr>
          <a:xfrm>
            <a:off x="1141770" y="4805899"/>
            <a:ext cx="2504944" cy="770147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>
            <a:spAutoFit/>
          </a:bodyPr>
          <a:lstStyle>
            <a:lvl1pPr marL="0" marR="0" indent="0" algn="l" defTabSz="41275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FFFFFF">
                    <a:alpha val="70052"/>
                  </a:srgbClr>
                </a:solidFill>
                <a:uFillTx/>
                <a:latin typeface="Helvetica Light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  <a:lvl2pPr marL="5861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2pPr>
            <a:lvl3pPr marL="8909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3pPr>
            <a:lvl4pPr marL="11957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4pPr>
            <a:lvl5pPr marL="15005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5pPr>
            <a:lvl6pPr marL="18053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21101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24149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27197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产品二组 孙纯平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2022/10/31</a:t>
            </a:r>
            <a:endParaRPr lang="en-US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未来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规划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-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工作规划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4607892" y="1147349"/>
            <a:ext cx="0" cy="2419403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cxnSp>
        <p:nvCxnSpPr>
          <p:cNvPr id="17" name="Straight Connector 16"/>
          <p:cNvCxnSpPr/>
          <p:nvPr>
            <p:custDataLst>
              <p:tags r:id="rId2"/>
            </p:custDataLst>
          </p:nvPr>
        </p:nvCxnSpPr>
        <p:spPr>
          <a:xfrm flipH="1">
            <a:off x="5320364" y="4228664"/>
            <a:ext cx="5940092" cy="21525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cxnSp>
        <p:nvCxnSpPr>
          <p:cNvPr id="20" name="Straight Connector 19"/>
          <p:cNvCxnSpPr/>
          <p:nvPr>
            <p:custDataLst>
              <p:tags r:id="rId3"/>
            </p:custDataLst>
          </p:nvPr>
        </p:nvCxnSpPr>
        <p:spPr>
          <a:xfrm flipH="1" flipV="1">
            <a:off x="4607893" y="3566752"/>
            <a:ext cx="712470" cy="683437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sp>
        <p:nvSpPr>
          <p:cNvPr id="27" name="Title 1"/>
          <p:cNvSpPr txBox="1"/>
          <p:nvPr>
            <p:custDataLst>
              <p:tags r:id="rId4"/>
            </p:custDataLst>
          </p:nvPr>
        </p:nvSpPr>
        <p:spPr>
          <a:xfrm>
            <a:off x="2790420" y="1341724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id-ID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/>
          <p:cNvSpPr/>
          <p:nvPr>
            <p:custDataLst>
              <p:tags r:id="rId5"/>
            </p:custDataLst>
          </p:nvPr>
        </p:nvSpPr>
        <p:spPr>
          <a:xfrm>
            <a:off x="4525153" y="1528848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>
            <p:custDataLst>
              <p:tags r:id="rId6"/>
            </p:custDataLst>
          </p:nvPr>
        </p:nvSpPr>
        <p:spPr>
          <a:xfrm>
            <a:off x="4855210" y="1821815"/>
            <a:ext cx="5490210" cy="553085"/>
          </a:xfrm>
          <a:prstGeom prst="rect">
            <a:avLst/>
          </a:prstGeom>
          <a:noFill/>
        </p:spPr>
        <p:txBody>
          <a:bodyPr wrap="square" tIns="0" bIns="468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开悟研究环境进行开放，扩大科研领域影响力</a:t>
            </a:r>
            <a:endParaRPr lang="zh-CN" altLang="en-US" sz="1400" spc="15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>
            <p:custDataLst>
              <p:tags r:id="rId7"/>
            </p:custDataLst>
          </p:nvPr>
        </p:nvSpPr>
        <p:spPr>
          <a:xfrm>
            <a:off x="4821070" y="1496956"/>
            <a:ext cx="3372186" cy="288783"/>
          </a:xfrm>
          <a:prstGeom prst="rect">
            <a:avLst/>
          </a:prstGeom>
          <a:noFill/>
        </p:spPr>
        <p:txBody>
          <a:bodyPr wrap="square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 spc="30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官网开放服务</a:t>
            </a:r>
            <a:endParaRPr lang="zh-CN" altLang="en-US" sz="1800" b="1" spc="300">
              <a:solidFill>
                <a:srgbClr val="0B58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35"/>
          <p:cNvSpPr/>
          <p:nvPr>
            <p:custDataLst>
              <p:tags r:id="rId8"/>
            </p:custDataLst>
          </p:nvPr>
        </p:nvSpPr>
        <p:spPr>
          <a:xfrm>
            <a:off x="4881389" y="3846883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Oval 37"/>
          <p:cNvSpPr/>
          <p:nvPr>
            <p:custDataLst>
              <p:tags r:id="rId9"/>
            </p:custDataLst>
          </p:nvPr>
        </p:nvSpPr>
        <p:spPr>
          <a:xfrm>
            <a:off x="8242977" y="4145925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itle 1"/>
          <p:cNvSpPr txBox="1"/>
          <p:nvPr>
            <p:custDataLst>
              <p:tags r:id="rId10"/>
            </p:custDataLst>
          </p:nvPr>
        </p:nvSpPr>
        <p:spPr>
          <a:xfrm>
            <a:off x="7504475" y="4597030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400" spc="-300" dirty="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400" spc="-300" dirty="0">
              <a:solidFill>
                <a:srgbClr val="0B58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itle 1"/>
          <p:cNvSpPr txBox="1"/>
          <p:nvPr>
            <p:custDataLst>
              <p:tags r:id="rId11"/>
            </p:custDataLst>
          </p:nvPr>
        </p:nvSpPr>
        <p:spPr>
          <a:xfrm>
            <a:off x="7521594" y="5114182"/>
            <a:ext cx="1570641" cy="265655"/>
          </a:xfrm>
          <a:prstGeom prst="rect">
            <a:avLst/>
          </a:prstGeom>
        </p:spPr>
        <p:txBody>
          <a:bodyPr wrap="square" tIns="46800" bIns="46800" anchor="ctr" anchorCtr="0">
            <a:normAutofit fontScale="5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/>
            <a:r>
              <a:rPr lang="id-ID" sz="1800" b="1" spc="-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AUG</a:t>
            </a:r>
            <a:endParaRPr lang="en-US" sz="1800" b="1" spc="-15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>
            <p:custDataLst>
              <p:tags r:id="rId12"/>
            </p:custDataLst>
          </p:nvPr>
        </p:nvSpPr>
        <p:spPr>
          <a:xfrm>
            <a:off x="6846550" y="5373373"/>
            <a:ext cx="2958842" cy="540131"/>
          </a:xfrm>
          <a:prstGeom prst="rect">
            <a:avLst/>
          </a:prstGeom>
          <a:noFill/>
        </p:spPr>
        <p:txBody>
          <a:bodyPr wrap="square" tIns="0" bIns="4680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成渝公开赛等其他需求</a:t>
            </a:r>
            <a:endParaRPr lang="zh-CN" altLang="en-US" sz="1200" spc="15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itle 1"/>
          <p:cNvSpPr txBox="1"/>
          <p:nvPr>
            <p:custDataLst>
              <p:tags r:id="rId13"/>
            </p:custDataLst>
          </p:nvPr>
        </p:nvSpPr>
        <p:spPr>
          <a:xfrm>
            <a:off x="2790420" y="2618788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Oval 28"/>
          <p:cNvSpPr/>
          <p:nvPr>
            <p:custDataLst>
              <p:tags r:id="rId14"/>
            </p:custDataLst>
          </p:nvPr>
        </p:nvSpPr>
        <p:spPr>
          <a:xfrm>
            <a:off x="4525153" y="2805912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29"/>
          <p:cNvSpPr txBox="1"/>
          <p:nvPr>
            <p:custDataLst>
              <p:tags r:id="rId15"/>
            </p:custDataLst>
          </p:nvPr>
        </p:nvSpPr>
        <p:spPr>
          <a:xfrm>
            <a:off x="4888230" y="3091180"/>
            <a:ext cx="5807075" cy="910590"/>
          </a:xfrm>
          <a:prstGeom prst="rect">
            <a:avLst/>
          </a:prstGeom>
          <a:noFill/>
        </p:spPr>
        <p:txBody>
          <a:bodyPr wrap="square" tIns="0" bIns="468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线上实现教学过程中的实践环节，作为强化学习课程的实验平台提供给高校师生，满足高校老师开展强化学习课程、学生实践以及教学成果评估的诉求。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itle 1"/>
          <p:cNvSpPr txBox="1"/>
          <p:nvPr>
            <p:custDataLst>
              <p:tags r:id="rId16"/>
            </p:custDataLst>
          </p:nvPr>
        </p:nvSpPr>
        <p:spPr>
          <a:xfrm>
            <a:off x="4855359" y="2767035"/>
            <a:ext cx="3372186" cy="288783"/>
          </a:xfrm>
          <a:prstGeom prst="rect">
            <a:avLst/>
          </a:prstGeom>
        </p:spPr>
        <p:txBody>
          <a:bodyPr wrap="square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 spc="30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开悟</a:t>
            </a:r>
            <a:r>
              <a:rPr lang="en-US" altLang="zh-CN" sz="1800" b="1" spc="30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endParaRPr lang="en-US" altLang="zh-CN" sz="1800" b="1" spc="300">
              <a:solidFill>
                <a:srgbClr val="0B58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/>
          <p:cNvSpPr txBox="1"/>
          <p:nvPr>
            <p:custDataLst>
              <p:tags r:id="rId17"/>
            </p:custDataLst>
          </p:nvPr>
        </p:nvSpPr>
        <p:spPr>
          <a:xfrm>
            <a:off x="1268095" y="4335780"/>
            <a:ext cx="4648835" cy="288925"/>
          </a:xfrm>
          <a:prstGeom prst="rect">
            <a:avLst/>
          </a:prstGeom>
        </p:spPr>
        <p:txBody>
          <a:bodyPr wrap="square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 spc="3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可视化接入实验平台（待确认）</a:t>
            </a:r>
            <a:endParaRPr lang="zh-CN" altLang="en-US" sz="1800" b="1" spc="30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/>
          <p:cNvSpPr txBox="1"/>
          <p:nvPr>
            <p:custDataLst>
              <p:tags r:id="rId18"/>
            </p:custDataLst>
          </p:nvPr>
        </p:nvSpPr>
        <p:spPr>
          <a:xfrm>
            <a:off x="3003780" y="3736388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9"/>
          <p:cNvSpPr txBox="1"/>
          <p:nvPr>
            <p:custDataLst>
              <p:tags r:id="rId19"/>
            </p:custDataLst>
          </p:nvPr>
        </p:nvSpPr>
        <p:spPr>
          <a:xfrm>
            <a:off x="1347470" y="4766310"/>
            <a:ext cx="5320665" cy="910590"/>
          </a:xfrm>
          <a:prstGeom prst="rect">
            <a:avLst/>
          </a:prstGeom>
          <a:noFill/>
        </p:spPr>
        <p:txBody>
          <a:bodyPr wrap="square" tIns="0" bIns="46800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对战数据可视化展示</a:t>
            </a:r>
            <a:endParaRPr lang="zh-CN" altLang="en-US" sz="1400" spc="15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6" grpId="0" bldLvl="0" animBg="1"/>
      <p:bldP spid="38" grpId="0" bldLvl="0" animBg="1"/>
      <p:bldP spid="4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个人成长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703" y="1647111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40" name="Freeform 5"/>
          <p:cNvSpPr/>
          <p:nvPr>
            <p:custDataLst>
              <p:tags r:id="rId1"/>
            </p:custDataLst>
          </p:nvPr>
        </p:nvSpPr>
        <p:spPr bwMode="auto">
          <a:xfrm>
            <a:off x="7471774" y="2793270"/>
            <a:ext cx="4611008" cy="3879196"/>
          </a:xfrm>
          <a:custGeom>
            <a:avLst/>
            <a:gdLst>
              <a:gd name="T0" fmla="*/ 0 w 1908"/>
              <a:gd name="T1" fmla="*/ 1632 h 1632"/>
              <a:gd name="T2" fmla="*/ 1645 w 1908"/>
              <a:gd name="T3" fmla="*/ 4 h 1632"/>
              <a:gd name="T4" fmla="*/ 1908 w 1908"/>
              <a:gd name="T5" fmla="*/ 2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8" h="1632">
                <a:moveTo>
                  <a:pt x="0" y="1632"/>
                </a:moveTo>
                <a:cubicBezTo>
                  <a:pt x="5" y="729"/>
                  <a:pt x="741" y="0"/>
                  <a:pt x="1645" y="4"/>
                </a:cubicBezTo>
                <a:cubicBezTo>
                  <a:pt x="1733" y="4"/>
                  <a:pt x="1821" y="12"/>
                  <a:pt x="1908" y="26"/>
                </a:cubicBezTo>
              </a:path>
            </a:pathLst>
          </a:custGeom>
          <a:noFill/>
          <a:ln w="57150" cap="flat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Oval 4"/>
          <p:cNvSpPr/>
          <p:nvPr>
            <p:custDataLst>
              <p:tags r:id="rId2"/>
            </p:custDataLst>
          </p:nvPr>
        </p:nvSpPr>
        <p:spPr>
          <a:xfrm>
            <a:off x="7549672" y="5390276"/>
            <a:ext cx="221288" cy="221288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>
            <p:custDataLst>
              <p:tags r:id="rId3"/>
            </p:custDataLst>
          </p:nvPr>
        </p:nvSpPr>
        <p:spPr>
          <a:xfrm>
            <a:off x="8575071" y="3801130"/>
            <a:ext cx="221288" cy="221288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>
            <p:custDataLst>
              <p:tags r:id="rId4"/>
            </p:custDataLst>
          </p:nvPr>
        </p:nvSpPr>
        <p:spPr>
          <a:xfrm>
            <a:off x="10348662" y="2788009"/>
            <a:ext cx="221288" cy="221288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9" name="Group 28"/>
          <p:cNvGrpSpPr/>
          <p:nvPr>
            <p:custDataLst>
              <p:tags r:id="rId5"/>
            </p:custDataLst>
          </p:nvPr>
        </p:nvGrpSpPr>
        <p:grpSpPr>
          <a:xfrm rot="0" flipH="1">
            <a:off x="5270500" y="4973955"/>
            <a:ext cx="2195195" cy="489585"/>
            <a:chOff x="2092860" y="2757465"/>
            <a:chExt cx="2439003" cy="240523"/>
          </a:xfrm>
        </p:grpSpPr>
        <p:cxnSp>
          <p:nvCxnSpPr>
            <p:cNvPr id="31" name="Straight Connector 30"/>
            <p:cNvCxnSpPr/>
            <p:nvPr>
              <p:custDataLst>
                <p:tags r:id="rId6"/>
              </p:custDataLst>
            </p:nvPr>
          </p:nvCxnSpPr>
          <p:spPr>
            <a:xfrm flipH="1">
              <a:off x="2092860" y="2757465"/>
              <a:ext cx="1880237" cy="24052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/>
              <a:tailEnd type="oval"/>
            </a:ln>
            <a:effectLst/>
          </p:spPr>
        </p:cxnSp>
        <p:cxnSp>
          <p:nvCxnSpPr>
            <p:cNvPr id="32" name="Straight Connector 31"/>
            <p:cNvCxnSpPr/>
            <p:nvPr>
              <p:custDataLst>
                <p:tags r:id="rId7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30" name="Oval 29"/>
          <p:cNvSpPr/>
          <p:nvPr>
            <p:custDataLst>
              <p:tags r:id="rId8"/>
            </p:custDataLst>
          </p:nvPr>
        </p:nvSpPr>
        <p:spPr>
          <a:xfrm flipH="1">
            <a:off x="5192615" y="4870874"/>
            <a:ext cx="184919" cy="200322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>
            <p:custDataLst>
              <p:tags r:id="rId9"/>
            </p:custDataLst>
          </p:nvPr>
        </p:nvSpPr>
        <p:spPr>
          <a:xfrm>
            <a:off x="4354199" y="4608386"/>
            <a:ext cx="736265" cy="736265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>
            <p:custDataLst>
              <p:tags r:id="rId10"/>
            </p:custDataLst>
          </p:nvPr>
        </p:nvSpPr>
        <p:spPr>
          <a:xfrm>
            <a:off x="667428" y="5152767"/>
            <a:ext cx="3506431" cy="507832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维动画库，在可视化中使用</a:t>
            </a:r>
            <a:endParaRPr lang="zh-CN" altLang="en-US" sz="1600" spc="150">
              <a:solidFill>
                <a:sysClr val="window" lastClr="FFFFFF">
                  <a:lumMod val="6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>
            <p:custDataLst>
              <p:tags r:id="rId11"/>
            </p:custDataLst>
          </p:nvPr>
        </p:nvSpPr>
        <p:spPr>
          <a:xfrm>
            <a:off x="745532" y="4713969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 fontAlgn="auto">
              <a:lnSpc>
                <a:spcPct val="120000"/>
              </a:lnSpc>
            </a:pPr>
            <a:r>
              <a:rPr lang="en-US" altLang="zh-CN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pixijs</a:t>
            </a:r>
            <a:r>
              <a:rPr lang="zh-CN" altLang="en-US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的学习</a:t>
            </a:r>
            <a:endParaRPr lang="zh-CN" altLang="en-US" b="1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>
            <p:custDataLst>
              <p:tags r:id="rId12"/>
            </p:custDataLst>
          </p:nvPr>
        </p:nvSpPr>
        <p:spPr>
          <a:xfrm>
            <a:off x="1130935" y="3271520"/>
            <a:ext cx="4404360" cy="508000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对世界上顶尖的前端库学习，</a:t>
            </a:r>
            <a:r>
              <a:rPr lang="zh-CN" altLang="en-US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底层的初始化、更新、调度、渲染的深度学习。</a:t>
            </a:r>
            <a:endParaRPr lang="zh-CN" altLang="en-US" sz="1600" spc="150">
              <a:solidFill>
                <a:sysClr val="window" lastClr="FFFFFF">
                  <a:lumMod val="6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>
            <p:custDataLst>
              <p:tags r:id="rId13"/>
            </p:custDataLst>
          </p:nvPr>
        </p:nvSpPr>
        <p:spPr>
          <a:xfrm>
            <a:off x="2028863" y="2842917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react</a:t>
            </a:r>
            <a:r>
              <a:rPr lang="zh-CN" altLang="en-US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源码的学习</a:t>
            </a:r>
            <a:endParaRPr lang="zh-CN" altLang="en-US" b="1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>
            <p:custDataLst>
              <p:tags r:id="rId14"/>
            </p:custDataLst>
          </p:nvPr>
        </p:nvSpPr>
        <p:spPr>
          <a:xfrm>
            <a:off x="2468245" y="1854200"/>
            <a:ext cx="5008880" cy="68389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从脚手架工具、自动化构建、模块打包、标准化规范、自动化测试、自动化部署的一体化流程搭建学习</a:t>
            </a:r>
            <a:endParaRPr lang="zh-CN" altLang="en-US" sz="1600" spc="150">
              <a:solidFill>
                <a:sysClr val="window" lastClr="FFFFFF">
                  <a:lumMod val="6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>
            <p:custDataLst>
              <p:tags r:id="rId15"/>
            </p:custDataLst>
          </p:nvPr>
        </p:nvSpPr>
        <p:spPr>
          <a:xfrm>
            <a:off x="4020093" y="1409917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工程化学习和探索</a:t>
            </a:r>
            <a:endParaRPr lang="zh-CN" altLang="en-US" b="1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Group 81"/>
          <p:cNvGrpSpPr/>
          <p:nvPr>
            <p:custDataLst>
              <p:tags r:id="rId16"/>
            </p:custDataLst>
          </p:nvPr>
        </p:nvGrpSpPr>
        <p:grpSpPr>
          <a:xfrm rot="300000" flipH="1">
            <a:off x="6563693" y="3242960"/>
            <a:ext cx="1963059" cy="496858"/>
            <a:chOff x="2568804" y="2757465"/>
            <a:chExt cx="1963059" cy="496858"/>
          </a:xfrm>
        </p:grpSpPr>
        <p:cxnSp>
          <p:nvCxnSpPr>
            <p:cNvPr id="84" name="Straight Connector 83"/>
            <p:cNvCxnSpPr/>
            <p:nvPr>
              <p:custDataLst>
                <p:tags r:id="rId17"/>
              </p:custDataLst>
            </p:nvPr>
          </p:nvCxnSpPr>
          <p:spPr>
            <a:xfrm flipH="1">
              <a:off x="2568804" y="2757465"/>
              <a:ext cx="1404294" cy="496858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/>
              <a:tailEnd type="oval"/>
            </a:ln>
            <a:effectLst/>
          </p:spPr>
        </p:cxnSp>
        <p:cxnSp>
          <p:nvCxnSpPr>
            <p:cNvPr id="85" name="Straight Connector 84"/>
            <p:cNvCxnSpPr/>
            <p:nvPr>
              <p:custDataLst>
                <p:tags r:id="rId18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83" name="Oval 82"/>
          <p:cNvSpPr/>
          <p:nvPr>
            <p:custDataLst>
              <p:tags r:id="rId19"/>
            </p:custDataLst>
          </p:nvPr>
        </p:nvSpPr>
        <p:spPr>
          <a:xfrm flipH="1">
            <a:off x="6423960" y="3081670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0" name="Straight Connector 89"/>
          <p:cNvCxnSpPr>
            <a:stCxn id="89" idx="3"/>
          </p:cNvCxnSpPr>
          <p:nvPr>
            <p:custDataLst>
              <p:tags r:id="rId20"/>
            </p:custDataLst>
          </p:nvPr>
        </p:nvCxnSpPr>
        <p:spPr>
          <a:xfrm>
            <a:off x="8543351" y="1933083"/>
            <a:ext cx="1766570" cy="847725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/>
            <a:tailEnd type="oval"/>
          </a:ln>
          <a:effectLst/>
        </p:spPr>
      </p:cxnSp>
      <p:sp>
        <p:nvSpPr>
          <p:cNvPr id="89" name="Oval 88"/>
          <p:cNvSpPr/>
          <p:nvPr>
            <p:custDataLst>
              <p:tags r:id="rId21"/>
            </p:custDataLst>
          </p:nvPr>
        </p:nvSpPr>
        <p:spPr>
          <a:xfrm flipH="1">
            <a:off x="8380791" y="1770523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>
            <p:custDataLst>
              <p:tags r:id="rId22"/>
            </p:custDataLst>
          </p:nvPr>
        </p:nvSpPr>
        <p:spPr>
          <a:xfrm>
            <a:off x="7618600" y="1376724"/>
            <a:ext cx="736265" cy="736265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5" name="Group 104"/>
          <p:cNvGrpSpPr/>
          <p:nvPr>
            <p:custDataLst>
              <p:tags r:id="rId23"/>
            </p:custDataLst>
          </p:nvPr>
        </p:nvGrpSpPr>
        <p:grpSpPr>
          <a:xfrm>
            <a:off x="4562655" y="4799951"/>
            <a:ext cx="377503" cy="353205"/>
            <a:chOff x="6964363" y="2108200"/>
            <a:chExt cx="690562" cy="646113"/>
          </a:xfrm>
          <a:solidFill>
            <a:sysClr val="window" lastClr="FFFFFF"/>
          </a:solidFill>
        </p:grpSpPr>
        <p:sp>
          <p:nvSpPr>
            <p:cNvPr id="106" name="Freeform 9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Freeform 9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63" name="Oval 62"/>
          <p:cNvSpPr/>
          <p:nvPr>
            <p:custDataLst>
              <p:tags r:id="rId26"/>
            </p:custDataLst>
          </p:nvPr>
        </p:nvSpPr>
        <p:spPr>
          <a:xfrm>
            <a:off x="5611495" y="2946249"/>
            <a:ext cx="736265" cy="736265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Freeform 96"/>
          <p:cNvSpPr>
            <a:spLocks noEditPoints="1"/>
          </p:cNvSpPr>
          <p:nvPr>
            <p:custDataLst>
              <p:tags r:id="rId27"/>
            </p:custDataLst>
          </p:nvPr>
        </p:nvSpPr>
        <p:spPr bwMode="auto">
          <a:xfrm>
            <a:off x="5792858" y="3147620"/>
            <a:ext cx="369270" cy="368421"/>
          </a:xfrm>
          <a:custGeom>
            <a:avLst/>
            <a:gdLst>
              <a:gd name="T0" fmla="*/ 13537 w 16094"/>
              <a:gd name="T1" fmla="*/ 6059 h 16058"/>
              <a:gd name="T2" fmla="*/ 13105 w 16094"/>
              <a:gd name="T3" fmla="*/ 4843 h 16058"/>
              <a:gd name="T4" fmla="*/ 12309 w 16094"/>
              <a:gd name="T5" fmla="*/ 3778 h 16058"/>
              <a:gd name="T6" fmla="*/ 11103 w 16094"/>
              <a:gd name="T7" fmla="*/ 2914 h 16058"/>
              <a:gd name="T8" fmla="*/ 9730 w 16094"/>
              <a:gd name="T9" fmla="*/ 2510 h 16058"/>
              <a:gd name="T10" fmla="*/ 10548 w 16094"/>
              <a:gd name="T11" fmla="*/ 1344 h 16058"/>
              <a:gd name="T12" fmla="*/ 11273 w 16094"/>
              <a:gd name="T13" fmla="*/ 1058 h 16058"/>
              <a:gd name="T14" fmla="*/ 12175 w 16094"/>
              <a:gd name="T15" fmla="*/ 1030 h 16058"/>
              <a:gd name="T16" fmla="*/ 13215 w 16094"/>
              <a:gd name="T17" fmla="*/ 1370 h 16058"/>
              <a:gd name="T18" fmla="*/ 14130 w 16094"/>
              <a:gd name="T19" fmla="*/ 2061 h 16058"/>
              <a:gd name="T20" fmla="*/ 14752 w 16094"/>
              <a:gd name="T21" fmla="*/ 2927 h 16058"/>
              <a:gd name="T22" fmla="*/ 15061 w 16094"/>
              <a:gd name="T23" fmla="*/ 3885 h 16058"/>
              <a:gd name="T24" fmla="*/ 15035 w 16094"/>
              <a:gd name="T25" fmla="*/ 4794 h 16058"/>
              <a:gd name="T26" fmla="*/ 14704 w 16094"/>
              <a:gd name="T27" fmla="*/ 5577 h 16058"/>
              <a:gd name="T28" fmla="*/ 4429 w 16094"/>
              <a:gd name="T29" fmla="*/ 13990 h 16058"/>
              <a:gd name="T30" fmla="*/ 4128 w 16094"/>
              <a:gd name="T31" fmla="*/ 13119 h 16058"/>
              <a:gd name="T32" fmla="*/ 3522 w 16094"/>
              <a:gd name="T33" fmla="*/ 12349 h 16058"/>
              <a:gd name="T34" fmla="*/ 2735 w 16094"/>
              <a:gd name="T35" fmla="*/ 11832 h 16058"/>
              <a:gd name="T36" fmla="*/ 1857 w 16094"/>
              <a:gd name="T37" fmla="*/ 11600 h 16058"/>
              <a:gd name="T38" fmla="*/ 2349 w 16094"/>
              <a:gd name="T39" fmla="*/ 9539 h 16058"/>
              <a:gd name="T40" fmla="*/ 3383 w 16094"/>
              <a:gd name="T41" fmla="*/ 9051 h 16058"/>
              <a:gd name="T42" fmla="*/ 5065 w 16094"/>
              <a:gd name="T43" fmla="*/ 9305 h 16058"/>
              <a:gd name="T44" fmla="*/ 6529 w 16094"/>
              <a:gd name="T45" fmla="*/ 10574 h 16058"/>
              <a:gd name="T46" fmla="*/ 7057 w 16094"/>
              <a:gd name="T47" fmla="*/ 12341 h 16058"/>
              <a:gd name="T48" fmla="*/ 6481 w 16094"/>
              <a:gd name="T49" fmla="*/ 13816 h 16058"/>
              <a:gd name="T50" fmla="*/ 1899 w 16094"/>
              <a:gd name="T51" fmla="*/ 15034 h 16058"/>
              <a:gd name="T52" fmla="*/ 1430 w 16094"/>
              <a:gd name="T53" fmla="*/ 14978 h 16058"/>
              <a:gd name="T54" fmla="*/ 1080 w 16094"/>
              <a:gd name="T55" fmla="*/ 14626 h 16058"/>
              <a:gd name="T56" fmla="*/ 1037 w 16094"/>
              <a:gd name="T57" fmla="*/ 14110 h 16058"/>
              <a:gd name="T58" fmla="*/ 2133 w 16094"/>
              <a:gd name="T59" fmla="*/ 12161 h 16058"/>
              <a:gd name="T60" fmla="*/ 2879 w 16094"/>
              <a:gd name="T61" fmla="*/ 12483 h 16058"/>
              <a:gd name="T62" fmla="*/ 3517 w 16094"/>
              <a:gd name="T63" fmla="*/ 13089 h 16058"/>
              <a:gd name="T64" fmla="*/ 3887 w 16094"/>
              <a:gd name="T65" fmla="*/ 13837 h 16058"/>
              <a:gd name="T66" fmla="*/ 5275 w 16094"/>
              <a:gd name="T67" fmla="*/ 8311 h 16058"/>
              <a:gd name="T68" fmla="*/ 4471 w 16094"/>
              <a:gd name="T69" fmla="*/ 8075 h 16058"/>
              <a:gd name="T70" fmla="*/ 3832 w 16094"/>
              <a:gd name="T71" fmla="*/ 8011 h 16058"/>
              <a:gd name="T72" fmla="*/ 8544 w 16094"/>
              <a:gd name="T73" fmla="*/ 3613 h 16058"/>
              <a:gd name="T74" fmla="*/ 9615 w 16094"/>
              <a:gd name="T75" fmla="*/ 3512 h 16058"/>
              <a:gd name="T76" fmla="*/ 7177 w 16094"/>
              <a:gd name="T77" fmla="*/ 9768 h 16058"/>
              <a:gd name="T78" fmla="*/ 6475 w 16094"/>
              <a:gd name="T79" fmla="*/ 9029 h 16058"/>
              <a:gd name="T80" fmla="*/ 10683 w 16094"/>
              <a:gd name="T81" fmla="*/ 3831 h 16058"/>
              <a:gd name="T82" fmla="*/ 11597 w 16094"/>
              <a:gd name="T83" fmla="*/ 4487 h 16058"/>
              <a:gd name="T84" fmla="*/ 12178 w 16094"/>
              <a:gd name="T85" fmla="*/ 5258 h 16058"/>
              <a:gd name="T86" fmla="*/ 7882 w 16094"/>
              <a:gd name="T87" fmla="*/ 11105 h 16058"/>
              <a:gd name="T88" fmla="*/ 12576 w 16094"/>
              <a:gd name="T89" fmla="*/ 6482 h 16058"/>
              <a:gd name="T90" fmla="*/ 12439 w 16094"/>
              <a:gd name="T91" fmla="*/ 7635 h 16058"/>
              <a:gd name="T92" fmla="*/ 11948 w 16094"/>
              <a:gd name="T93" fmla="*/ 8406 h 16058"/>
              <a:gd name="T94" fmla="*/ 14463 w 16094"/>
              <a:gd name="T95" fmla="*/ 1003 h 16058"/>
              <a:gd name="T96" fmla="*/ 13190 w 16094"/>
              <a:gd name="T97" fmla="*/ 260 h 16058"/>
              <a:gd name="T98" fmla="*/ 11795 w 16094"/>
              <a:gd name="T99" fmla="*/ 0 h 16058"/>
              <a:gd name="T100" fmla="*/ 10660 w 16094"/>
              <a:gd name="T101" fmla="*/ 187 h 16058"/>
              <a:gd name="T102" fmla="*/ 9684 w 16094"/>
              <a:gd name="T103" fmla="*/ 727 h 16058"/>
              <a:gd name="T104" fmla="*/ 1704 w 16094"/>
              <a:gd name="T105" fmla="*/ 8728 h 16058"/>
              <a:gd name="T106" fmla="*/ 1279 w 16094"/>
              <a:gd name="T107" fmla="*/ 9454 h 16058"/>
              <a:gd name="T108" fmla="*/ 0 w 16094"/>
              <a:gd name="T109" fmla="*/ 14302 h 16058"/>
              <a:gd name="T110" fmla="*/ 402 w 16094"/>
              <a:gd name="T111" fmla="*/ 15419 h 16058"/>
              <a:gd name="T112" fmla="*/ 1407 w 16094"/>
              <a:gd name="T113" fmla="*/ 16022 h 16058"/>
              <a:gd name="T114" fmla="*/ 2275 w 16094"/>
              <a:gd name="T115" fmla="*/ 15980 h 16058"/>
              <a:gd name="T116" fmla="*/ 7227 w 16094"/>
              <a:gd name="T117" fmla="*/ 14541 h 16058"/>
              <a:gd name="T118" fmla="*/ 15901 w 16094"/>
              <a:gd name="T119" fmla="*/ 5421 h 16058"/>
              <a:gd name="T120" fmla="*/ 15857 w 16094"/>
              <a:gd name="T121" fmla="*/ 2953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94" h="16058">
                <a:moveTo>
                  <a:pt x="14431" y="5907"/>
                </a:moveTo>
                <a:lnTo>
                  <a:pt x="13584" y="6759"/>
                </a:lnTo>
                <a:lnTo>
                  <a:pt x="13585" y="6717"/>
                </a:lnTo>
                <a:lnTo>
                  <a:pt x="13586" y="6675"/>
                </a:lnTo>
                <a:lnTo>
                  <a:pt x="13588" y="6633"/>
                </a:lnTo>
                <a:lnTo>
                  <a:pt x="13590" y="6591"/>
                </a:lnTo>
                <a:lnTo>
                  <a:pt x="13591" y="6549"/>
                </a:lnTo>
                <a:lnTo>
                  <a:pt x="13591" y="6507"/>
                </a:lnTo>
                <a:lnTo>
                  <a:pt x="13590" y="6464"/>
                </a:lnTo>
                <a:lnTo>
                  <a:pt x="13587" y="6420"/>
                </a:lnTo>
                <a:lnTo>
                  <a:pt x="13578" y="6330"/>
                </a:lnTo>
                <a:lnTo>
                  <a:pt x="13566" y="6240"/>
                </a:lnTo>
                <a:lnTo>
                  <a:pt x="13553" y="6148"/>
                </a:lnTo>
                <a:lnTo>
                  <a:pt x="13537" y="6059"/>
                </a:lnTo>
                <a:lnTo>
                  <a:pt x="13520" y="5969"/>
                </a:lnTo>
                <a:lnTo>
                  <a:pt x="13500" y="5879"/>
                </a:lnTo>
                <a:lnTo>
                  <a:pt x="13478" y="5790"/>
                </a:lnTo>
                <a:lnTo>
                  <a:pt x="13453" y="5702"/>
                </a:lnTo>
                <a:lnTo>
                  <a:pt x="13427" y="5613"/>
                </a:lnTo>
                <a:lnTo>
                  <a:pt x="13400" y="5525"/>
                </a:lnTo>
                <a:lnTo>
                  <a:pt x="13370" y="5439"/>
                </a:lnTo>
                <a:lnTo>
                  <a:pt x="13338" y="5351"/>
                </a:lnTo>
                <a:lnTo>
                  <a:pt x="13305" y="5265"/>
                </a:lnTo>
                <a:lnTo>
                  <a:pt x="13268" y="5180"/>
                </a:lnTo>
                <a:lnTo>
                  <a:pt x="13230" y="5094"/>
                </a:lnTo>
                <a:lnTo>
                  <a:pt x="13191" y="5010"/>
                </a:lnTo>
                <a:lnTo>
                  <a:pt x="13150" y="4927"/>
                </a:lnTo>
                <a:lnTo>
                  <a:pt x="13105" y="4843"/>
                </a:lnTo>
                <a:lnTo>
                  <a:pt x="13060" y="4761"/>
                </a:lnTo>
                <a:lnTo>
                  <a:pt x="13014" y="4680"/>
                </a:lnTo>
                <a:lnTo>
                  <a:pt x="12965" y="4600"/>
                </a:lnTo>
                <a:lnTo>
                  <a:pt x="12913" y="4520"/>
                </a:lnTo>
                <a:lnTo>
                  <a:pt x="12861" y="4441"/>
                </a:lnTo>
                <a:lnTo>
                  <a:pt x="12807" y="4364"/>
                </a:lnTo>
                <a:lnTo>
                  <a:pt x="12750" y="4286"/>
                </a:lnTo>
                <a:lnTo>
                  <a:pt x="12692" y="4210"/>
                </a:lnTo>
                <a:lnTo>
                  <a:pt x="12633" y="4136"/>
                </a:lnTo>
                <a:lnTo>
                  <a:pt x="12571" y="4062"/>
                </a:lnTo>
                <a:lnTo>
                  <a:pt x="12508" y="3989"/>
                </a:lnTo>
                <a:lnTo>
                  <a:pt x="12443" y="3917"/>
                </a:lnTo>
                <a:lnTo>
                  <a:pt x="12376" y="3847"/>
                </a:lnTo>
                <a:lnTo>
                  <a:pt x="12309" y="3778"/>
                </a:lnTo>
                <a:lnTo>
                  <a:pt x="12230" y="3701"/>
                </a:lnTo>
                <a:lnTo>
                  <a:pt x="12152" y="3628"/>
                </a:lnTo>
                <a:lnTo>
                  <a:pt x="12071" y="3557"/>
                </a:lnTo>
                <a:lnTo>
                  <a:pt x="11989" y="3487"/>
                </a:lnTo>
                <a:lnTo>
                  <a:pt x="11905" y="3419"/>
                </a:lnTo>
                <a:lnTo>
                  <a:pt x="11821" y="3354"/>
                </a:lnTo>
                <a:lnTo>
                  <a:pt x="11735" y="3292"/>
                </a:lnTo>
                <a:lnTo>
                  <a:pt x="11648" y="3231"/>
                </a:lnTo>
                <a:lnTo>
                  <a:pt x="11560" y="3172"/>
                </a:lnTo>
                <a:lnTo>
                  <a:pt x="11471" y="3116"/>
                </a:lnTo>
                <a:lnTo>
                  <a:pt x="11380" y="3062"/>
                </a:lnTo>
                <a:lnTo>
                  <a:pt x="11289" y="3010"/>
                </a:lnTo>
                <a:lnTo>
                  <a:pt x="11196" y="2961"/>
                </a:lnTo>
                <a:lnTo>
                  <a:pt x="11103" y="2914"/>
                </a:lnTo>
                <a:lnTo>
                  <a:pt x="11009" y="2868"/>
                </a:lnTo>
                <a:lnTo>
                  <a:pt x="10913" y="2826"/>
                </a:lnTo>
                <a:lnTo>
                  <a:pt x="10818" y="2786"/>
                </a:lnTo>
                <a:lnTo>
                  <a:pt x="10721" y="2749"/>
                </a:lnTo>
                <a:lnTo>
                  <a:pt x="10625" y="2714"/>
                </a:lnTo>
                <a:lnTo>
                  <a:pt x="10527" y="2681"/>
                </a:lnTo>
                <a:lnTo>
                  <a:pt x="10429" y="2651"/>
                </a:lnTo>
                <a:lnTo>
                  <a:pt x="10330" y="2622"/>
                </a:lnTo>
                <a:lnTo>
                  <a:pt x="10231" y="2597"/>
                </a:lnTo>
                <a:lnTo>
                  <a:pt x="10132" y="2574"/>
                </a:lnTo>
                <a:lnTo>
                  <a:pt x="10031" y="2554"/>
                </a:lnTo>
                <a:lnTo>
                  <a:pt x="9932" y="2537"/>
                </a:lnTo>
                <a:lnTo>
                  <a:pt x="9831" y="2522"/>
                </a:lnTo>
                <a:lnTo>
                  <a:pt x="9730" y="2510"/>
                </a:lnTo>
                <a:lnTo>
                  <a:pt x="9630" y="2500"/>
                </a:lnTo>
                <a:lnTo>
                  <a:pt x="9529" y="2493"/>
                </a:lnTo>
                <a:lnTo>
                  <a:pt x="9428" y="2489"/>
                </a:lnTo>
                <a:lnTo>
                  <a:pt x="9327" y="2487"/>
                </a:lnTo>
                <a:lnTo>
                  <a:pt x="10160" y="1649"/>
                </a:lnTo>
                <a:lnTo>
                  <a:pt x="10199" y="1611"/>
                </a:lnTo>
                <a:lnTo>
                  <a:pt x="10240" y="1574"/>
                </a:lnTo>
                <a:lnTo>
                  <a:pt x="10282" y="1538"/>
                </a:lnTo>
                <a:lnTo>
                  <a:pt x="10324" y="1502"/>
                </a:lnTo>
                <a:lnTo>
                  <a:pt x="10367" y="1468"/>
                </a:lnTo>
                <a:lnTo>
                  <a:pt x="10411" y="1435"/>
                </a:lnTo>
                <a:lnTo>
                  <a:pt x="10456" y="1404"/>
                </a:lnTo>
                <a:lnTo>
                  <a:pt x="10502" y="1373"/>
                </a:lnTo>
                <a:lnTo>
                  <a:pt x="10548" y="1344"/>
                </a:lnTo>
                <a:lnTo>
                  <a:pt x="10596" y="1316"/>
                </a:lnTo>
                <a:lnTo>
                  <a:pt x="10644" y="1289"/>
                </a:lnTo>
                <a:lnTo>
                  <a:pt x="10692" y="1263"/>
                </a:lnTo>
                <a:lnTo>
                  <a:pt x="10742" y="1237"/>
                </a:lnTo>
                <a:lnTo>
                  <a:pt x="10793" y="1214"/>
                </a:lnTo>
                <a:lnTo>
                  <a:pt x="10843" y="1192"/>
                </a:lnTo>
                <a:lnTo>
                  <a:pt x="10894" y="1171"/>
                </a:lnTo>
                <a:lnTo>
                  <a:pt x="10947" y="1151"/>
                </a:lnTo>
                <a:lnTo>
                  <a:pt x="11000" y="1132"/>
                </a:lnTo>
                <a:lnTo>
                  <a:pt x="11053" y="1115"/>
                </a:lnTo>
                <a:lnTo>
                  <a:pt x="11108" y="1099"/>
                </a:lnTo>
                <a:lnTo>
                  <a:pt x="11162" y="1084"/>
                </a:lnTo>
                <a:lnTo>
                  <a:pt x="11217" y="1070"/>
                </a:lnTo>
                <a:lnTo>
                  <a:pt x="11273" y="1058"/>
                </a:lnTo>
                <a:lnTo>
                  <a:pt x="11329" y="1046"/>
                </a:lnTo>
                <a:lnTo>
                  <a:pt x="11386" y="1037"/>
                </a:lnTo>
                <a:lnTo>
                  <a:pt x="11444" y="1028"/>
                </a:lnTo>
                <a:lnTo>
                  <a:pt x="11501" y="1021"/>
                </a:lnTo>
                <a:lnTo>
                  <a:pt x="11559" y="1015"/>
                </a:lnTo>
                <a:lnTo>
                  <a:pt x="11618" y="1010"/>
                </a:lnTo>
                <a:lnTo>
                  <a:pt x="11676" y="1007"/>
                </a:lnTo>
                <a:lnTo>
                  <a:pt x="11735" y="1005"/>
                </a:lnTo>
                <a:lnTo>
                  <a:pt x="11795" y="1004"/>
                </a:lnTo>
                <a:lnTo>
                  <a:pt x="11871" y="1005"/>
                </a:lnTo>
                <a:lnTo>
                  <a:pt x="11947" y="1008"/>
                </a:lnTo>
                <a:lnTo>
                  <a:pt x="12023" y="1014"/>
                </a:lnTo>
                <a:lnTo>
                  <a:pt x="12098" y="1021"/>
                </a:lnTo>
                <a:lnTo>
                  <a:pt x="12175" y="1030"/>
                </a:lnTo>
                <a:lnTo>
                  <a:pt x="12251" y="1042"/>
                </a:lnTo>
                <a:lnTo>
                  <a:pt x="12327" y="1055"/>
                </a:lnTo>
                <a:lnTo>
                  <a:pt x="12402" y="1071"/>
                </a:lnTo>
                <a:lnTo>
                  <a:pt x="12478" y="1088"/>
                </a:lnTo>
                <a:lnTo>
                  <a:pt x="12553" y="1108"/>
                </a:lnTo>
                <a:lnTo>
                  <a:pt x="12629" y="1129"/>
                </a:lnTo>
                <a:lnTo>
                  <a:pt x="12703" y="1153"/>
                </a:lnTo>
                <a:lnTo>
                  <a:pt x="12777" y="1178"/>
                </a:lnTo>
                <a:lnTo>
                  <a:pt x="12852" y="1205"/>
                </a:lnTo>
                <a:lnTo>
                  <a:pt x="12925" y="1234"/>
                </a:lnTo>
                <a:lnTo>
                  <a:pt x="12999" y="1266"/>
                </a:lnTo>
                <a:lnTo>
                  <a:pt x="13071" y="1299"/>
                </a:lnTo>
                <a:lnTo>
                  <a:pt x="13144" y="1334"/>
                </a:lnTo>
                <a:lnTo>
                  <a:pt x="13215" y="1370"/>
                </a:lnTo>
                <a:lnTo>
                  <a:pt x="13285" y="1408"/>
                </a:lnTo>
                <a:lnTo>
                  <a:pt x="13356" y="1448"/>
                </a:lnTo>
                <a:lnTo>
                  <a:pt x="13425" y="1490"/>
                </a:lnTo>
                <a:lnTo>
                  <a:pt x="13495" y="1535"/>
                </a:lnTo>
                <a:lnTo>
                  <a:pt x="13562" y="1580"/>
                </a:lnTo>
                <a:lnTo>
                  <a:pt x="13629" y="1627"/>
                </a:lnTo>
                <a:lnTo>
                  <a:pt x="13696" y="1676"/>
                </a:lnTo>
                <a:lnTo>
                  <a:pt x="13761" y="1727"/>
                </a:lnTo>
                <a:lnTo>
                  <a:pt x="13827" y="1779"/>
                </a:lnTo>
                <a:lnTo>
                  <a:pt x="13890" y="1834"/>
                </a:lnTo>
                <a:lnTo>
                  <a:pt x="13952" y="1889"/>
                </a:lnTo>
                <a:lnTo>
                  <a:pt x="14014" y="1946"/>
                </a:lnTo>
                <a:lnTo>
                  <a:pt x="14075" y="2005"/>
                </a:lnTo>
                <a:lnTo>
                  <a:pt x="14130" y="2061"/>
                </a:lnTo>
                <a:lnTo>
                  <a:pt x="14185" y="2119"/>
                </a:lnTo>
                <a:lnTo>
                  <a:pt x="14237" y="2177"/>
                </a:lnTo>
                <a:lnTo>
                  <a:pt x="14288" y="2235"/>
                </a:lnTo>
                <a:lnTo>
                  <a:pt x="14338" y="2295"/>
                </a:lnTo>
                <a:lnTo>
                  <a:pt x="14386" y="2356"/>
                </a:lnTo>
                <a:lnTo>
                  <a:pt x="14433" y="2417"/>
                </a:lnTo>
                <a:lnTo>
                  <a:pt x="14478" y="2478"/>
                </a:lnTo>
                <a:lnTo>
                  <a:pt x="14522" y="2540"/>
                </a:lnTo>
                <a:lnTo>
                  <a:pt x="14564" y="2603"/>
                </a:lnTo>
                <a:lnTo>
                  <a:pt x="14605" y="2667"/>
                </a:lnTo>
                <a:lnTo>
                  <a:pt x="14644" y="2731"/>
                </a:lnTo>
                <a:lnTo>
                  <a:pt x="14682" y="2796"/>
                </a:lnTo>
                <a:lnTo>
                  <a:pt x="14718" y="2861"/>
                </a:lnTo>
                <a:lnTo>
                  <a:pt x="14752" y="2927"/>
                </a:lnTo>
                <a:lnTo>
                  <a:pt x="14785" y="2993"/>
                </a:lnTo>
                <a:lnTo>
                  <a:pt x="14816" y="3060"/>
                </a:lnTo>
                <a:lnTo>
                  <a:pt x="14846" y="3126"/>
                </a:lnTo>
                <a:lnTo>
                  <a:pt x="14874" y="3195"/>
                </a:lnTo>
                <a:lnTo>
                  <a:pt x="14900" y="3262"/>
                </a:lnTo>
                <a:lnTo>
                  <a:pt x="14925" y="3330"/>
                </a:lnTo>
                <a:lnTo>
                  <a:pt x="14948" y="3398"/>
                </a:lnTo>
                <a:lnTo>
                  <a:pt x="14969" y="3468"/>
                </a:lnTo>
                <a:lnTo>
                  <a:pt x="14988" y="3537"/>
                </a:lnTo>
                <a:lnTo>
                  <a:pt x="15007" y="3606"/>
                </a:lnTo>
                <a:lnTo>
                  <a:pt x="15023" y="3675"/>
                </a:lnTo>
                <a:lnTo>
                  <a:pt x="15038" y="3746"/>
                </a:lnTo>
                <a:lnTo>
                  <a:pt x="15050" y="3816"/>
                </a:lnTo>
                <a:lnTo>
                  <a:pt x="15061" y="3885"/>
                </a:lnTo>
                <a:lnTo>
                  <a:pt x="15070" y="3955"/>
                </a:lnTo>
                <a:lnTo>
                  <a:pt x="15078" y="4026"/>
                </a:lnTo>
                <a:lnTo>
                  <a:pt x="15084" y="4097"/>
                </a:lnTo>
                <a:lnTo>
                  <a:pt x="15087" y="4162"/>
                </a:lnTo>
                <a:lnTo>
                  <a:pt x="15089" y="4227"/>
                </a:lnTo>
                <a:lnTo>
                  <a:pt x="15089" y="4292"/>
                </a:lnTo>
                <a:lnTo>
                  <a:pt x="15088" y="4357"/>
                </a:lnTo>
                <a:lnTo>
                  <a:pt x="15085" y="4420"/>
                </a:lnTo>
                <a:lnTo>
                  <a:pt x="15081" y="4484"/>
                </a:lnTo>
                <a:lnTo>
                  <a:pt x="15075" y="4546"/>
                </a:lnTo>
                <a:lnTo>
                  <a:pt x="15067" y="4610"/>
                </a:lnTo>
                <a:lnTo>
                  <a:pt x="15058" y="4672"/>
                </a:lnTo>
                <a:lnTo>
                  <a:pt x="15048" y="4733"/>
                </a:lnTo>
                <a:lnTo>
                  <a:pt x="15035" y="4794"/>
                </a:lnTo>
                <a:lnTo>
                  <a:pt x="15022" y="4855"/>
                </a:lnTo>
                <a:lnTo>
                  <a:pt x="15006" y="4914"/>
                </a:lnTo>
                <a:lnTo>
                  <a:pt x="14989" y="4973"/>
                </a:lnTo>
                <a:lnTo>
                  <a:pt x="14970" y="5032"/>
                </a:lnTo>
                <a:lnTo>
                  <a:pt x="14950" y="5089"/>
                </a:lnTo>
                <a:lnTo>
                  <a:pt x="14929" y="5147"/>
                </a:lnTo>
                <a:lnTo>
                  <a:pt x="14906" y="5203"/>
                </a:lnTo>
                <a:lnTo>
                  <a:pt x="14882" y="5259"/>
                </a:lnTo>
                <a:lnTo>
                  <a:pt x="14856" y="5314"/>
                </a:lnTo>
                <a:lnTo>
                  <a:pt x="14829" y="5368"/>
                </a:lnTo>
                <a:lnTo>
                  <a:pt x="14799" y="5422"/>
                </a:lnTo>
                <a:lnTo>
                  <a:pt x="14769" y="5474"/>
                </a:lnTo>
                <a:lnTo>
                  <a:pt x="14737" y="5526"/>
                </a:lnTo>
                <a:lnTo>
                  <a:pt x="14704" y="5577"/>
                </a:lnTo>
                <a:lnTo>
                  <a:pt x="14670" y="5627"/>
                </a:lnTo>
                <a:lnTo>
                  <a:pt x="14633" y="5675"/>
                </a:lnTo>
                <a:lnTo>
                  <a:pt x="14595" y="5724"/>
                </a:lnTo>
                <a:lnTo>
                  <a:pt x="14557" y="5772"/>
                </a:lnTo>
                <a:lnTo>
                  <a:pt x="14516" y="5818"/>
                </a:lnTo>
                <a:lnTo>
                  <a:pt x="14474" y="5863"/>
                </a:lnTo>
                <a:lnTo>
                  <a:pt x="14431" y="5907"/>
                </a:lnTo>
                <a:close/>
                <a:moveTo>
                  <a:pt x="4463" y="14370"/>
                </a:moveTo>
                <a:lnTo>
                  <a:pt x="4461" y="14307"/>
                </a:lnTo>
                <a:lnTo>
                  <a:pt x="4458" y="14243"/>
                </a:lnTo>
                <a:lnTo>
                  <a:pt x="4453" y="14180"/>
                </a:lnTo>
                <a:lnTo>
                  <a:pt x="4446" y="14117"/>
                </a:lnTo>
                <a:lnTo>
                  <a:pt x="4438" y="14053"/>
                </a:lnTo>
                <a:lnTo>
                  <a:pt x="4429" y="13990"/>
                </a:lnTo>
                <a:lnTo>
                  <a:pt x="4417" y="13926"/>
                </a:lnTo>
                <a:lnTo>
                  <a:pt x="4405" y="13863"/>
                </a:lnTo>
                <a:lnTo>
                  <a:pt x="4391" y="13800"/>
                </a:lnTo>
                <a:lnTo>
                  <a:pt x="4375" y="13737"/>
                </a:lnTo>
                <a:lnTo>
                  <a:pt x="4357" y="13673"/>
                </a:lnTo>
                <a:lnTo>
                  <a:pt x="4338" y="13610"/>
                </a:lnTo>
                <a:lnTo>
                  <a:pt x="4317" y="13548"/>
                </a:lnTo>
                <a:lnTo>
                  <a:pt x="4295" y="13486"/>
                </a:lnTo>
                <a:lnTo>
                  <a:pt x="4271" y="13423"/>
                </a:lnTo>
                <a:lnTo>
                  <a:pt x="4246" y="13362"/>
                </a:lnTo>
                <a:lnTo>
                  <a:pt x="4219" y="13300"/>
                </a:lnTo>
                <a:lnTo>
                  <a:pt x="4191" y="13240"/>
                </a:lnTo>
                <a:lnTo>
                  <a:pt x="4161" y="13179"/>
                </a:lnTo>
                <a:lnTo>
                  <a:pt x="4128" y="13119"/>
                </a:lnTo>
                <a:lnTo>
                  <a:pt x="4095" y="13059"/>
                </a:lnTo>
                <a:lnTo>
                  <a:pt x="4060" y="13000"/>
                </a:lnTo>
                <a:lnTo>
                  <a:pt x="4024" y="12942"/>
                </a:lnTo>
                <a:lnTo>
                  <a:pt x="3986" y="12884"/>
                </a:lnTo>
                <a:lnTo>
                  <a:pt x="3946" y="12826"/>
                </a:lnTo>
                <a:lnTo>
                  <a:pt x="3905" y="12769"/>
                </a:lnTo>
                <a:lnTo>
                  <a:pt x="3862" y="12714"/>
                </a:lnTo>
                <a:lnTo>
                  <a:pt x="3818" y="12658"/>
                </a:lnTo>
                <a:lnTo>
                  <a:pt x="3771" y="12604"/>
                </a:lnTo>
                <a:lnTo>
                  <a:pt x="3723" y="12549"/>
                </a:lnTo>
                <a:lnTo>
                  <a:pt x="3674" y="12497"/>
                </a:lnTo>
                <a:lnTo>
                  <a:pt x="3622" y="12445"/>
                </a:lnTo>
                <a:lnTo>
                  <a:pt x="3573" y="12396"/>
                </a:lnTo>
                <a:lnTo>
                  <a:pt x="3522" y="12349"/>
                </a:lnTo>
                <a:lnTo>
                  <a:pt x="3470" y="12303"/>
                </a:lnTo>
                <a:lnTo>
                  <a:pt x="3418" y="12258"/>
                </a:lnTo>
                <a:lnTo>
                  <a:pt x="3366" y="12215"/>
                </a:lnTo>
                <a:lnTo>
                  <a:pt x="3312" y="12174"/>
                </a:lnTo>
                <a:lnTo>
                  <a:pt x="3257" y="12133"/>
                </a:lnTo>
                <a:lnTo>
                  <a:pt x="3202" y="12094"/>
                </a:lnTo>
                <a:lnTo>
                  <a:pt x="3146" y="12057"/>
                </a:lnTo>
                <a:lnTo>
                  <a:pt x="3088" y="12020"/>
                </a:lnTo>
                <a:lnTo>
                  <a:pt x="3031" y="11985"/>
                </a:lnTo>
                <a:lnTo>
                  <a:pt x="2974" y="11952"/>
                </a:lnTo>
                <a:lnTo>
                  <a:pt x="2914" y="11920"/>
                </a:lnTo>
                <a:lnTo>
                  <a:pt x="2855" y="11889"/>
                </a:lnTo>
                <a:lnTo>
                  <a:pt x="2796" y="11860"/>
                </a:lnTo>
                <a:lnTo>
                  <a:pt x="2735" y="11832"/>
                </a:lnTo>
                <a:lnTo>
                  <a:pt x="2675" y="11806"/>
                </a:lnTo>
                <a:lnTo>
                  <a:pt x="2613" y="11781"/>
                </a:lnTo>
                <a:lnTo>
                  <a:pt x="2552" y="11757"/>
                </a:lnTo>
                <a:lnTo>
                  <a:pt x="2490" y="11735"/>
                </a:lnTo>
                <a:lnTo>
                  <a:pt x="2427" y="11715"/>
                </a:lnTo>
                <a:lnTo>
                  <a:pt x="2365" y="11696"/>
                </a:lnTo>
                <a:lnTo>
                  <a:pt x="2303" y="11679"/>
                </a:lnTo>
                <a:lnTo>
                  <a:pt x="2239" y="11663"/>
                </a:lnTo>
                <a:lnTo>
                  <a:pt x="2176" y="11648"/>
                </a:lnTo>
                <a:lnTo>
                  <a:pt x="2112" y="11636"/>
                </a:lnTo>
                <a:lnTo>
                  <a:pt x="2048" y="11625"/>
                </a:lnTo>
                <a:lnTo>
                  <a:pt x="1985" y="11615"/>
                </a:lnTo>
                <a:lnTo>
                  <a:pt x="1920" y="11607"/>
                </a:lnTo>
                <a:lnTo>
                  <a:pt x="1857" y="11600"/>
                </a:lnTo>
                <a:lnTo>
                  <a:pt x="1793" y="11595"/>
                </a:lnTo>
                <a:lnTo>
                  <a:pt x="1728" y="11592"/>
                </a:lnTo>
                <a:lnTo>
                  <a:pt x="2229" y="9781"/>
                </a:lnTo>
                <a:lnTo>
                  <a:pt x="2236" y="9759"/>
                </a:lnTo>
                <a:lnTo>
                  <a:pt x="2244" y="9736"/>
                </a:lnTo>
                <a:lnTo>
                  <a:pt x="2253" y="9714"/>
                </a:lnTo>
                <a:lnTo>
                  <a:pt x="2263" y="9692"/>
                </a:lnTo>
                <a:lnTo>
                  <a:pt x="2273" y="9670"/>
                </a:lnTo>
                <a:lnTo>
                  <a:pt x="2284" y="9648"/>
                </a:lnTo>
                <a:lnTo>
                  <a:pt x="2296" y="9626"/>
                </a:lnTo>
                <a:lnTo>
                  <a:pt x="2308" y="9604"/>
                </a:lnTo>
                <a:lnTo>
                  <a:pt x="2321" y="9583"/>
                </a:lnTo>
                <a:lnTo>
                  <a:pt x="2335" y="9561"/>
                </a:lnTo>
                <a:lnTo>
                  <a:pt x="2349" y="9539"/>
                </a:lnTo>
                <a:lnTo>
                  <a:pt x="2363" y="9518"/>
                </a:lnTo>
                <a:lnTo>
                  <a:pt x="2378" y="9498"/>
                </a:lnTo>
                <a:lnTo>
                  <a:pt x="2393" y="9478"/>
                </a:lnTo>
                <a:lnTo>
                  <a:pt x="2409" y="9458"/>
                </a:lnTo>
                <a:lnTo>
                  <a:pt x="2426" y="9438"/>
                </a:lnTo>
                <a:lnTo>
                  <a:pt x="2522" y="9374"/>
                </a:lnTo>
                <a:lnTo>
                  <a:pt x="2621" y="9314"/>
                </a:lnTo>
                <a:lnTo>
                  <a:pt x="2723" y="9260"/>
                </a:lnTo>
                <a:lnTo>
                  <a:pt x="2828" y="9211"/>
                </a:lnTo>
                <a:lnTo>
                  <a:pt x="2934" y="9169"/>
                </a:lnTo>
                <a:lnTo>
                  <a:pt x="3044" y="9131"/>
                </a:lnTo>
                <a:lnTo>
                  <a:pt x="3156" y="9099"/>
                </a:lnTo>
                <a:lnTo>
                  <a:pt x="3268" y="9072"/>
                </a:lnTo>
                <a:lnTo>
                  <a:pt x="3383" y="9051"/>
                </a:lnTo>
                <a:lnTo>
                  <a:pt x="3500" y="9034"/>
                </a:lnTo>
                <a:lnTo>
                  <a:pt x="3617" y="9024"/>
                </a:lnTo>
                <a:lnTo>
                  <a:pt x="3736" y="9018"/>
                </a:lnTo>
                <a:lnTo>
                  <a:pt x="3857" y="9018"/>
                </a:lnTo>
                <a:lnTo>
                  <a:pt x="3976" y="9023"/>
                </a:lnTo>
                <a:lnTo>
                  <a:pt x="4098" y="9033"/>
                </a:lnTo>
                <a:lnTo>
                  <a:pt x="4220" y="9049"/>
                </a:lnTo>
                <a:lnTo>
                  <a:pt x="4342" y="9070"/>
                </a:lnTo>
                <a:lnTo>
                  <a:pt x="4463" y="9096"/>
                </a:lnTo>
                <a:lnTo>
                  <a:pt x="4584" y="9127"/>
                </a:lnTo>
                <a:lnTo>
                  <a:pt x="4706" y="9164"/>
                </a:lnTo>
                <a:lnTo>
                  <a:pt x="4826" y="9206"/>
                </a:lnTo>
                <a:lnTo>
                  <a:pt x="4946" y="9252"/>
                </a:lnTo>
                <a:lnTo>
                  <a:pt x="5065" y="9305"/>
                </a:lnTo>
                <a:lnTo>
                  <a:pt x="5184" y="9363"/>
                </a:lnTo>
                <a:lnTo>
                  <a:pt x="5300" y="9425"/>
                </a:lnTo>
                <a:lnTo>
                  <a:pt x="5415" y="9493"/>
                </a:lnTo>
                <a:lnTo>
                  <a:pt x="5529" y="9566"/>
                </a:lnTo>
                <a:lnTo>
                  <a:pt x="5640" y="9644"/>
                </a:lnTo>
                <a:lnTo>
                  <a:pt x="5750" y="9727"/>
                </a:lnTo>
                <a:lnTo>
                  <a:pt x="5857" y="9815"/>
                </a:lnTo>
                <a:lnTo>
                  <a:pt x="5962" y="9909"/>
                </a:lnTo>
                <a:lnTo>
                  <a:pt x="6065" y="10007"/>
                </a:lnTo>
                <a:lnTo>
                  <a:pt x="6168" y="10115"/>
                </a:lnTo>
                <a:lnTo>
                  <a:pt x="6267" y="10226"/>
                </a:lnTo>
                <a:lnTo>
                  <a:pt x="6360" y="10339"/>
                </a:lnTo>
                <a:lnTo>
                  <a:pt x="6447" y="10456"/>
                </a:lnTo>
                <a:lnTo>
                  <a:pt x="6529" y="10574"/>
                </a:lnTo>
                <a:lnTo>
                  <a:pt x="6604" y="10695"/>
                </a:lnTo>
                <a:lnTo>
                  <a:pt x="6673" y="10816"/>
                </a:lnTo>
                <a:lnTo>
                  <a:pt x="6738" y="10941"/>
                </a:lnTo>
                <a:lnTo>
                  <a:pt x="6796" y="11065"/>
                </a:lnTo>
                <a:lnTo>
                  <a:pt x="6848" y="11191"/>
                </a:lnTo>
                <a:lnTo>
                  <a:pt x="6895" y="11318"/>
                </a:lnTo>
                <a:lnTo>
                  <a:pt x="6936" y="11446"/>
                </a:lnTo>
                <a:lnTo>
                  <a:pt x="6971" y="11574"/>
                </a:lnTo>
                <a:lnTo>
                  <a:pt x="7000" y="11702"/>
                </a:lnTo>
                <a:lnTo>
                  <a:pt x="7023" y="11831"/>
                </a:lnTo>
                <a:lnTo>
                  <a:pt x="7041" y="11959"/>
                </a:lnTo>
                <a:lnTo>
                  <a:pt x="7052" y="12087"/>
                </a:lnTo>
                <a:lnTo>
                  <a:pt x="7058" y="12214"/>
                </a:lnTo>
                <a:lnTo>
                  <a:pt x="7057" y="12341"/>
                </a:lnTo>
                <a:lnTo>
                  <a:pt x="7051" y="12466"/>
                </a:lnTo>
                <a:lnTo>
                  <a:pt x="7039" y="12589"/>
                </a:lnTo>
                <a:lnTo>
                  <a:pt x="7019" y="12712"/>
                </a:lnTo>
                <a:lnTo>
                  <a:pt x="6995" y="12832"/>
                </a:lnTo>
                <a:lnTo>
                  <a:pt x="6965" y="12952"/>
                </a:lnTo>
                <a:lnTo>
                  <a:pt x="6929" y="13068"/>
                </a:lnTo>
                <a:lnTo>
                  <a:pt x="6886" y="13183"/>
                </a:lnTo>
                <a:lnTo>
                  <a:pt x="6837" y="13294"/>
                </a:lnTo>
                <a:lnTo>
                  <a:pt x="6783" y="13402"/>
                </a:lnTo>
                <a:lnTo>
                  <a:pt x="6722" y="13508"/>
                </a:lnTo>
                <a:lnTo>
                  <a:pt x="6655" y="13610"/>
                </a:lnTo>
                <a:lnTo>
                  <a:pt x="6582" y="13710"/>
                </a:lnTo>
                <a:lnTo>
                  <a:pt x="6502" y="13805"/>
                </a:lnTo>
                <a:lnTo>
                  <a:pt x="6481" y="13816"/>
                </a:lnTo>
                <a:lnTo>
                  <a:pt x="6459" y="13827"/>
                </a:lnTo>
                <a:lnTo>
                  <a:pt x="6437" y="13838"/>
                </a:lnTo>
                <a:lnTo>
                  <a:pt x="6415" y="13848"/>
                </a:lnTo>
                <a:lnTo>
                  <a:pt x="6392" y="13858"/>
                </a:lnTo>
                <a:lnTo>
                  <a:pt x="6369" y="13867"/>
                </a:lnTo>
                <a:lnTo>
                  <a:pt x="6345" y="13876"/>
                </a:lnTo>
                <a:lnTo>
                  <a:pt x="6322" y="13884"/>
                </a:lnTo>
                <a:lnTo>
                  <a:pt x="4463" y="14370"/>
                </a:lnTo>
                <a:close/>
                <a:moveTo>
                  <a:pt x="2096" y="14991"/>
                </a:moveTo>
                <a:lnTo>
                  <a:pt x="2070" y="14997"/>
                </a:lnTo>
                <a:lnTo>
                  <a:pt x="2036" y="15005"/>
                </a:lnTo>
                <a:lnTo>
                  <a:pt x="1995" y="15014"/>
                </a:lnTo>
                <a:lnTo>
                  <a:pt x="1949" y="15024"/>
                </a:lnTo>
                <a:lnTo>
                  <a:pt x="1899" y="15034"/>
                </a:lnTo>
                <a:lnTo>
                  <a:pt x="1849" y="15043"/>
                </a:lnTo>
                <a:lnTo>
                  <a:pt x="1825" y="15046"/>
                </a:lnTo>
                <a:lnTo>
                  <a:pt x="1801" y="15050"/>
                </a:lnTo>
                <a:lnTo>
                  <a:pt x="1777" y="15052"/>
                </a:lnTo>
                <a:lnTo>
                  <a:pt x="1755" y="15054"/>
                </a:lnTo>
                <a:lnTo>
                  <a:pt x="1716" y="15053"/>
                </a:lnTo>
                <a:lnTo>
                  <a:pt x="1679" y="15049"/>
                </a:lnTo>
                <a:lnTo>
                  <a:pt x="1641" y="15044"/>
                </a:lnTo>
                <a:lnTo>
                  <a:pt x="1604" y="15037"/>
                </a:lnTo>
                <a:lnTo>
                  <a:pt x="1568" y="15029"/>
                </a:lnTo>
                <a:lnTo>
                  <a:pt x="1532" y="15018"/>
                </a:lnTo>
                <a:lnTo>
                  <a:pt x="1498" y="15006"/>
                </a:lnTo>
                <a:lnTo>
                  <a:pt x="1464" y="14993"/>
                </a:lnTo>
                <a:lnTo>
                  <a:pt x="1430" y="14978"/>
                </a:lnTo>
                <a:lnTo>
                  <a:pt x="1398" y="14961"/>
                </a:lnTo>
                <a:lnTo>
                  <a:pt x="1367" y="14943"/>
                </a:lnTo>
                <a:lnTo>
                  <a:pt x="1336" y="14923"/>
                </a:lnTo>
                <a:lnTo>
                  <a:pt x="1307" y="14902"/>
                </a:lnTo>
                <a:lnTo>
                  <a:pt x="1279" y="14880"/>
                </a:lnTo>
                <a:lnTo>
                  <a:pt x="1251" y="14856"/>
                </a:lnTo>
                <a:lnTo>
                  <a:pt x="1225" y="14832"/>
                </a:lnTo>
                <a:lnTo>
                  <a:pt x="1201" y="14804"/>
                </a:lnTo>
                <a:lnTo>
                  <a:pt x="1177" y="14777"/>
                </a:lnTo>
                <a:lnTo>
                  <a:pt x="1155" y="14749"/>
                </a:lnTo>
                <a:lnTo>
                  <a:pt x="1134" y="14720"/>
                </a:lnTo>
                <a:lnTo>
                  <a:pt x="1115" y="14689"/>
                </a:lnTo>
                <a:lnTo>
                  <a:pt x="1096" y="14658"/>
                </a:lnTo>
                <a:lnTo>
                  <a:pt x="1080" y="14626"/>
                </a:lnTo>
                <a:lnTo>
                  <a:pt x="1065" y="14593"/>
                </a:lnTo>
                <a:lnTo>
                  <a:pt x="1051" y="14559"/>
                </a:lnTo>
                <a:lnTo>
                  <a:pt x="1040" y="14524"/>
                </a:lnTo>
                <a:lnTo>
                  <a:pt x="1030" y="14488"/>
                </a:lnTo>
                <a:lnTo>
                  <a:pt x="1021" y="14452"/>
                </a:lnTo>
                <a:lnTo>
                  <a:pt x="1015" y="14415"/>
                </a:lnTo>
                <a:lnTo>
                  <a:pt x="1010" y="14378"/>
                </a:lnTo>
                <a:lnTo>
                  <a:pt x="1007" y="14340"/>
                </a:lnTo>
                <a:lnTo>
                  <a:pt x="1006" y="14302"/>
                </a:lnTo>
                <a:lnTo>
                  <a:pt x="1009" y="14268"/>
                </a:lnTo>
                <a:lnTo>
                  <a:pt x="1015" y="14229"/>
                </a:lnTo>
                <a:lnTo>
                  <a:pt x="1022" y="14189"/>
                </a:lnTo>
                <a:lnTo>
                  <a:pt x="1029" y="14149"/>
                </a:lnTo>
                <a:lnTo>
                  <a:pt x="1037" y="14110"/>
                </a:lnTo>
                <a:lnTo>
                  <a:pt x="1045" y="14074"/>
                </a:lnTo>
                <a:lnTo>
                  <a:pt x="1051" y="14043"/>
                </a:lnTo>
                <a:lnTo>
                  <a:pt x="1056" y="14020"/>
                </a:lnTo>
                <a:lnTo>
                  <a:pt x="1586" y="12106"/>
                </a:lnTo>
                <a:lnTo>
                  <a:pt x="1641" y="12105"/>
                </a:lnTo>
                <a:lnTo>
                  <a:pt x="1695" y="12105"/>
                </a:lnTo>
                <a:lnTo>
                  <a:pt x="1749" y="12107"/>
                </a:lnTo>
                <a:lnTo>
                  <a:pt x="1804" y="12111"/>
                </a:lnTo>
                <a:lnTo>
                  <a:pt x="1858" y="12116"/>
                </a:lnTo>
                <a:lnTo>
                  <a:pt x="1913" y="12122"/>
                </a:lnTo>
                <a:lnTo>
                  <a:pt x="1968" y="12130"/>
                </a:lnTo>
                <a:lnTo>
                  <a:pt x="2023" y="12139"/>
                </a:lnTo>
                <a:lnTo>
                  <a:pt x="2077" y="12149"/>
                </a:lnTo>
                <a:lnTo>
                  <a:pt x="2133" y="12161"/>
                </a:lnTo>
                <a:lnTo>
                  <a:pt x="2187" y="12175"/>
                </a:lnTo>
                <a:lnTo>
                  <a:pt x="2242" y="12190"/>
                </a:lnTo>
                <a:lnTo>
                  <a:pt x="2297" y="12206"/>
                </a:lnTo>
                <a:lnTo>
                  <a:pt x="2351" y="12224"/>
                </a:lnTo>
                <a:lnTo>
                  <a:pt x="2405" y="12243"/>
                </a:lnTo>
                <a:lnTo>
                  <a:pt x="2460" y="12264"/>
                </a:lnTo>
                <a:lnTo>
                  <a:pt x="2513" y="12286"/>
                </a:lnTo>
                <a:lnTo>
                  <a:pt x="2566" y="12309"/>
                </a:lnTo>
                <a:lnTo>
                  <a:pt x="2619" y="12335"/>
                </a:lnTo>
                <a:lnTo>
                  <a:pt x="2673" y="12362"/>
                </a:lnTo>
                <a:lnTo>
                  <a:pt x="2725" y="12390"/>
                </a:lnTo>
                <a:lnTo>
                  <a:pt x="2776" y="12420"/>
                </a:lnTo>
                <a:lnTo>
                  <a:pt x="2829" y="12451"/>
                </a:lnTo>
                <a:lnTo>
                  <a:pt x="2879" y="12483"/>
                </a:lnTo>
                <a:lnTo>
                  <a:pt x="2930" y="12517"/>
                </a:lnTo>
                <a:lnTo>
                  <a:pt x="2980" y="12553"/>
                </a:lnTo>
                <a:lnTo>
                  <a:pt x="3029" y="12590"/>
                </a:lnTo>
                <a:lnTo>
                  <a:pt x="3078" y="12629"/>
                </a:lnTo>
                <a:lnTo>
                  <a:pt x="3126" y="12669"/>
                </a:lnTo>
                <a:lnTo>
                  <a:pt x="3174" y="12711"/>
                </a:lnTo>
                <a:lnTo>
                  <a:pt x="3220" y="12754"/>
                </a:lnTo>
                <a:lnTo>
                  <a:pt x="3266" y="12799"/>
                </a:lnTo>
                <a:lnTo>
                  <a:pt x="3312" y="12845"/>
                </a:lnTo>
                <a:lnTo>
                  <a:pt x="3356" y="12893"/>
                </a:lnTo>
                <a:lnTo>
                  <a:pt x="3398" y="12941"/>
                </a:lnTo>
                <a:lnTo>
                  <a:pt x="3439" y="12990"/>
                </a:lnTo>
                <a:lnTo>
                  <a:pt x="3479" y="13039"/>
                </a:lnTo>
                <a:lnTo>
                  <a:pt x="3517" y="13089"/>
                </a:lnTo>
                <a:lnTo>
                  <a:pt x="3553" y="13139"/>
                </a:lnTo>
                <a:lnTo>
                  <a:pt x="3588" y="13191"/>
                </a:lnTo>
                <a:lnTo>
                  <a:pt x="3621" y="13243"/>
                </a:lnTo>
                <a:lnTo>
                  <a:pt x="3653" y="13295"/>
                </a:lnTo>
                <a:lnTo>
                  <a:pt x="3683" y="13348"/>
                </a:lnTo>
                <a:lnTo>
                  <a:pt x="3712" y="13401"/>
                </a:lnTo>
                <a:lnTo>
                  <a:pt x="3739" y="13455"/>
                </a:lnTo>
                <a:lnTo>
                  <a:pt x="3765" y="13509"/>
                </a:lnTo>
                <a:lnTo>
                  <a:pt x="3788" y="13563"/>
                </a:lnTo>
                <a:lnTo>
                  <a:pt x="3811" y="13617"/>
                </a:lnTo>
                <a:lnTo>
                  <a:pt x="3833" y="13671"/>
                </a:lnTo>
                <a:lnTo>
                  <a:pt x="3852" y="13727"/>
                </a:lnTo>
                <a:lnTo>
                  <a:pt x="3870" y="13782"/>
                </a:lnTo>
                <a:lnTo>
                  <a:pt x="3887" y="13837"/>
                </a:lnTo>
                <a:lnTo>
                  <a:pt x="3902" y="13892"/>
                </a:lnTo>
                <a:lnTo>
                  <a:pt x="3915" y="13948"/>
                </a:lnTo>
                <a:lnTo>
                  <a:pt x="3927" y="14004"/>
                </a:lnTo>
                <a:lnTo>
                  <a:pt x="3938" y="14060"/>
                </a:lnTo>
                <a:lnTo>
                  <a:pt x="3946" y="14115"/>
                </a:lnTo>
                <a:lnTo>
                  <a:pt x="3954" y="14170"/>
                </a:lnTo>
                <a:lnTo>
                  <a:pt x="3960" y="14225"/>
                </a:lnTo>
                <a:lnTo>
                  <a:pt x="3964" y="14282"/>
                </a:lnTo>
                <a:lnTo>
                  <a:pt x="3967" y="14337"/>
                </a:lnTo>
                <a:lnTo>
                  <a:pt x="3968" y="14391"/>
                </a:lnTo>
                <a:lnTo>
                  <a:pt x="3968" y="14446"/>
                </a:lnTo>
                <a:lnTo>
                  <a:pt x="3967" y="14500"/>
                </a:lnTo>
                <a:lnTo>
                  <a:pt x="2096" y="14991"/>
                </a:lnTo>
                <a:close/>
                <a:moveTo>
                  <a:pt x="5275" y="8311"/>
                </a:moveTo>
                <a:lnTo>
                  <a:pt x="5187" y="8277"/>
                </a:lnTo>
                <a:lnTo>
                  <a:pt x="5099" y="8245"/>
                </a:lnTo>
                <a:lnTo>
                  <a:pt x="5011" y="8215"/>
                </a:lnTo>
                <a:lnTo>
                  <a:pt x="4921" y="8186"/>
                </a:lnTo>
                <a:lnTo>
                  <a:pt x="4877" y="8173"/>
                </a:lnTo>
                <a:lnTo>
                  <a:pt x="4833" y="8159"/>
                </a:lnTo>
                <a:lnTo>
                  <a:pt x="4787" y="8147"/>
                </a:lnTo>
                <a:lnTo>
                  <a:pt x="4742" y="8135"/>
                </a:lnTo>
                <a:lnTo>
                  <a:pt x="4698" y="8124"/>
                </a:lnTo>
                <a:lnTo>
                  <a:pt x="4652" y="8113"/>
                </a:lnTo>
                <a:lnTo>
                  <a:pt x="4607" y="8103"/>
                </a:lnTo>
                <a:lnTo>
                  <a:pt x="4562" y="8093"/>
                </a:lnTo>
                <a:lnTo>
                  <a:pt x="4517" y="8084"/>
                </a:lnTo>
                <a:lnTo>
                  <a:pt x="4471" y="8075"/>
                </a:lnTo>
                <a:lnTo>
                  <a:pt x="4426" y="8067"/>
                </a:lnTo>
                <a:lnTo>
                  <a:pt x="4380" y="8059"/>
                </a:lnTo>
                <a:lnTo>
                  <a:pt x="4335" y="8052"/>
                </a:lnTo>
                <a:lnTo>
                  <a:pt x="4289" y="8045"/>
                </a:lnTo>
                <a:lnTo>
                  <a:pt x="4243" y="8039"/>
                </a:lnTo>
                <a:lnTo>
                  <a:pt x="4198" y="8034"/>
                </a:lnTo>
                <a:lnTo>
                  <a:pt x="4153" y="8029"/>
                </a:lnTo>
                <a:lnTo>
                  <a:pt x="4106" y="8025"/>
                </a:lnTo>
                <a:lnTo>
                  <a:pt x="4061" y="8021"/>
                </a:lnTo>
                <a:lnTo>
                  <a:pt x="4015" y="8018"/>
                </a:lnTo>
                <a:lnTo>
                  <a:pt x="3969" y="8015"/>
                </a:lnTo>
                <a:lnTo>
                  <a:pt x="3923" y="8013"/>
                </a:lnTo>
                <a:lnTo>
                  <a:pt x="3878" y="8011"/>
                </a:lnTo>
                <a:lnTo>
                  <a:pt x="3832" y="8011"/>
                </a:lnTo>
                <a:lnTo>
                  <a:pt x="7706" y="4116"/>
                </a:lnTo>
                <a:lnTo>
                  <a:pt x="7763" y="4063"/>
                </a:lnTo>
                <a:lnTo>
                  <a:pt x="7820" y="4012"/>
                </a:lnTo>
                <a:lnTo>
                  <a:pt x="7880" y="3964"/>
                </a:lnTo>
                <a:lnTo>
                  <a:pt x="7941" y="3918"/>
                </a:lnTo>
                <a:lnTo>
                  <a:pt x="8003" y="3875"/>
                </a:lnTo>
                <a:lnTo>
                  <a:pt x="8067" y="3834"/>
                </a:lnTo>
                <a:lnTo>
                  <a:pt x="8131" y="3796"/>
                </a:lnTo>
                <a:lnTo>
                  <a:pt x="8197" y="3760"/>
                </a:lnTo>
                <a:lnTo>
                  <a:pt x="8265" y="3725"/>
                </a:lnTo>
                <a:lnTo>
                  <a:pt x="8333" y="3694"/>
                </a:lnTo>
                <a:lnTo>
                  <a:pt x="8403" y="3665"/>
                </a:lnTo>
                <a:lnTo>
                  <a:pt x="8473" y="3638"/>
                </a:lnTo>
                <a:lnTo>
                  <a:pt x="8544" y="3613"/>
                </a:lnTo>
                <a:lnTo>
                  <a:pt x="8616" y="3591"/>
                </a:lnTo>
                <a:lnTo>
                  <a:pt x="8689" y="3571"/>
                </a:lnTo>
                <a:lnTo>
                  <a:pt x="8764" y="3554"/>
                </a:lnTo>
                <a:lnTo>
                  <a:pt x="8838" y="3539"/>
                </a:lnTo>
                <a:lnTo>
                  <a:pt x="8914" y="3526"/>
                </a:lnTo>
                <a:lnTo>
                  <a:pt x="8989" y="3515"/>
                </a:lnTo>
                <a:lnTo>
                  <a:pt x="9067" y="3507"/>
                </a:lnTo>
                <a:lnTo>
                  <a:pt x="9143" y="3501"/>
                </a:lnTo>
                <a:lnTo>
                  <a:pt x="9220" y="3497"/>
                </a:lnTo>
                <a:lnTo>
                  <a:pt x="9299" y="3496"/>
                </a:lnTo>
                <a:lnTo>
                  <a:pt x="9377" y="3497"/>
                </a:lnTo>
                <a:lnTo>
                  <a:pt x="9457" y="3500"/>
                </a:lnTo>
                <a:lnTo>
                  <a:pt x="9535" y="3505"/>
                </a:lnTo>
                <a:lnTo>
                  <a:pt x="9615" y="3512"/>
                </a:lnTo>
                <a:lnTo>
                  <a:pt x="9694" y="3522"/>
                </a:lnTo>
                <a:lnTo>
                  <a:pt x="9775" y="3534"/>
                </a:lnTo>
                <a:lnTo>
                  <a:pt x="9854" y="3548"/>
                </a:lnTo>
                <a:lnTo>
                  <a:pt x="9934" y="3565"/>
                </a:lnTo>
                <a:lnTo>
                  <a:pt x="10014" y="3583"/>
                </a:lnTo>
                <a:lnTo>
                  <a:pt x="5275" y="8311"/>
                </a:lnTo>
                <a:close/>
                <a:moveTo>
                  <a:pt x="7441" y="10165"/>
                </a:moveTo>
                <a:lnTo>
                  <a:pt x="7406" y="10107"/>
                </a:lnTo>
                <a:lnTo>
                  <a:pt x="7369" y="10049"/>
                </a:lnTo>
                <a:lnTo>
                  <a:pt x="7332" y="9992"/>
                </a:lnTo>
                <a:lnTo>
                  <a:pt x="7295" y="9936"/>
                </a:lnTo>
                <a:lnTo>
                  <a:pt x="7257" y="9880"/>
                </a:lnTo>
                <a:lnTo>
                  <a:pt x="7218" y="9824"/>
                </a:lnTo>
                <a:lnTo>
                  <a:pt x="7177" y="9768"/>
                </a:lnTo>
                <a:lnTo>
                  <a:pt x="7137" y="9714"/>
                </a:lnTo>
                <a:lnTo>
                  <a:pt x="7096" y="9660"/>
                </a:lnTo>
                <a:lnTo>
                  <a:pt x="7053" y="9606"/>
                </a:lnTo>
                <a:lnTo>
                  <a:pt x="7009" y="9553"/>
                </a:lnTo>
                <a:lnTo>
                  <a:pt x="6965" y="9500"/>
                </a:lnTo>
                <a:lnTo>
                  <a:pt x="6919" y="9448"/>
                </a:lnTo>
                <a:lnTo>
                  <a:pt x="6873" y="9397"/>
                </a:lnTo>
                <a:lnTo>
                  <a:pt x="6824" y="9347"/>
                </a:lnTo>
                <a:lnTo>
                  <a:pt x="6776" y="9297"/>
                </a:lnTo>
                <a:lnTo>
                  <a:pt x="6718" y="9240"/>
                </a:lnTo>
                <a:lnTo>
                  <a:pt x="6658" y="9185"/>
                </a:lnTo>
                <a:lnTo>
                  <a:pt x="6598" y="9131"/>
                </a:lnTo>
                <a:lnTo>
                  <a:pt x="6538" y="9079"/>
                </a:lnTo>
                <a:lnTo>
                  <a:pt x="6475" y="9029"/>
                </a:lnTo>
                <a:lnTo>
                  <a:pt x="6412" y="8978"/>
                </a:lnTo>
                <a:lnTo>
                  <a:pt x="6348" y="8930"/>
                </a:lnTo>
                <a:lnTo>
                  <a:pt x="6284" y="8884"/>
                </a:lnTo>
                <a:lnTo>
                  <a:pt x="6220" y="8838"/>
                </a:lnTo>
                <a:lnTo>
                  <a:pt x="6153" y="8794"/>
                </a:lnTo>
                <a:lnTo>
                  <a:pt x="6087" y="8750"/>
                </a:lnTo>
                <a:lnTo>
                  <a:pt x="6021" y="8707"/>
                </a:lnTo>
                <a:lnTo>
                  <a:pt x="5953" y="8666"/>
                </a:lnTo>
                <a:lnTo>
                  <a:pt x="5885" y="8626"/>
                </a:lnTo>
                <a:lnTo>
                  <a:pt x="5816" y="8587"/>
                </a:lnTo>
                <a:lnTo>
                  <a:pt x="5748" y="8549"/>
                </a:lnTo>
                <a:lnTo>
                  <a:pt x="10542" y="3766"/>
                </a:lnTo>
                <a:lnTo>
                  <a:pt x="10613" y="3798"/>
                </a:lnTo>
                <a:lnTo>
                  <a:pt x="10683" y="3831"/>
                </a:lnTo>
                <a:lnTo>
                  <a:pt x="10752" y="3866"/>
                </a:lnTo>
                <a:lnTo>
                  <a:pt x="10821" y="3903"/>
                </a:lnTo>
                <a:lnTo>
                  <a:pt x="10889" y="3942"/>
                </a:lnTo>
                <a:lnTo>
                  <a:pt x="10958" y="3983"/>
                </a:lnTo>
                <a:lnTo>
                  <a:pt x="11025" y="4026"/>
                </a:lnTo>
                <a:lnTo>
                  <a:pt x="11091" y="4070"/>
                </a:lnTo>
                <a:lnTo>
                  <a:pt x="11157" y="4115"/>
                </a:lnTo>
                <a:lnTo>
                  <a:pt x="11222" y="4163"/>
                </a:lnTo>
                <a:lnTo>
                  <a:pt x="11287" y="4212"/>
                </a:lnTo>
                <a:lnTo>
                  <a:pt x="11351" y="4263"/>
                </a:lnTo>
                <a:lnTo>
                  <a:pt x="11413" y="4317"/>
                </a:lnTo>
                <a:lnTo>
                  <a:pt x="11476" y="4372"/>
                </a:lnTo>
                <a:lnTo>
                  <a:pt x="11537" y="4428"/>
                </a:lnTo>
                <a:lnTo>
                  <a:pt x="11597" y="4487"/>
                </a:lnTo>
                <a:lnTo>
                  <a:pt x="11648" y="4537"/>
                </a:lnTo>
                <a:lnTo>
                  <a:pt x="11696" y="4590"/>
                </a:lnTo>
                <a:lnTo>
                  <a:pt x="11743" y="4642"/>
                </a:lnTo>
                <a:lnTo>
                  <a:pt x="11790" y="4696"/>
                </a:lnTo>
                <a:lnTo>
                  <a:pt x="11835" y="4749"/>
                </a:lnTo>
                <a:lnTo>
                  <a:pt x="11878" y="4803"/>
                </a:lnTo>
                <a:lnTo>
                  <a:pt x="11919" y="4859"/>
                </a:lnTo>
                <a:lnTo>
                  <a:pt x="11961" y="4915"/>
                </a:lnTo>
                <a:lnTo>
                  <a:pt x="12000" y="4970"/>
                </a:lnTo>
                <a:lnTo>
                  <a:pt x="12038" y="5027"/>
                </a:lnTo>
                <a:lnTo>
                  <a:pt x="12075" y="5084"/>
                </a:lnTo>
                <a:lnTo>
                  <a:pt x="12110" y="5142"/>
                </a:lnTo>
                <a:lnTo>
                  <a:pt x="12145" y="5200"/>
                </a:lnTo>
                <a:lnTo>
                  <a:pt x="12178" y="5258"/>
                </a:lnTo>
                <a:lnTo>
                  <a:pt x="12210" y="5316"/>
                </a:lnTo>
                <a:lnTo>
                  <a:pt x="12241" y="5375"/>
                </a:lnTo>
                <a:lnTo>
                  <a:pt x="7441" y="10165"/>
                </a:lnTo>
                <a:close/>
                <a:moveTo>
                  <a:pt x="8055" y="11941"/>
                </a:moveTo>
                <a:lnTo>
                  <a:pt x="8045" y="11856"/>
                </a:lnTo>
                <a:lnTo>
                  <a:pt x="8035" y="11772"/>
                </a:lnTo>
                <a:lnTo>
                  <a:pt x="8022" y="11687"/>
                </a:lnTo>
                <a:lnTo>
                  <a:pt x="8008" y="11603"/>
                </a:lnTo>
                <a:lnTo>
                  <a:pt x="7991" y="11519"/>
                </a:lnTo>
                <a:lnTo>
                  <a:pt x="7973" y="11435"/>
                </a:lnTo>
                <a:lnTo>
                  <a:pt x="7953" y="11352"/>
                </a:lnTo>
                <a:lnTo>
                  <a:pt x="7931" y="11270"/>
                </a:lnTo>
                <a:lnTo>
                  <a:pt x="7907" y="11187"/>
                </a:lnTo>
                <a:lnTo>
                  <a:pt x="7882" y="11105"/>
                </a:lnTo>
                <a:lnTo>
                  <a:pt x="7854" y="11024"/>
                </a:lnTo>
                <a:lnTo>
                  <a:pt x="7825" y="10943"/>
                </a:lnTo>
                <a:lnTo>
                  <a:pt x="7795" y="10861"/>
                </a:lnTo>
                <a:lnTo>
                  <a:pt x="7763" y="10781"/>
                </a:lnTo>
                <a:lnTo>
                  <a:pt x="7729" y="10702"/>
                </a:lnTo>
                <a:lnTo>
                  <a:pt x="7693" y="10622"/>
                </a:lnTo>
                <a:lnTo>
                  <a:pt x="12448" y="5878"/>
                </a:lnTo>
                <a:lnTo>
                  <a:pt x="12475" y="5965"/>
                </a:lnTo>
                <a:lnTo>
                  <a:pt x="12499" y="6051"/>
                </a:lnTo>
                <a:lnTo>
                  <a:pt x="12519" y="6137"/>
                </a:lnTo>
                <a:lnTo>
                  <a:pt x="12537" y="6223"/>
                </a:lnTo>
                <a:lnTo>
                  <a:pt x="12553" y="6310"/>
                </a:lnTo>
                <a:lnTo>
                  <a:pt x="12566" y="6396"/>
                </a:lnTo>
                <a:lnTo>
                  <a:pt x="12576" y="6482"/>
                </a:lnTo>
                <a:lnTo>
                  <a:pt x="12583" y="6568"/>
                </a:lnTo>
                <a:lnTo>
                  <a:pt x="12588" y="6654"/>
                </a:lnTo>
                <a:lnTo>
                  <a:pt x="12591" y="6739"/>
                </a:lnTo>
                <a:lnTo>
                  <a:pt x="12591" y="6824"/>
                </a:lnTo>
                <a:lnTo>
                  <a:pt x="12588" y="6908"/>
                </a:lnTo>
                <a:lnTo>
                  <a:pt x="12582" y="6992"/>
                </a:lnTo>
                <a:lnTo>
                  <a:pt x="12574" y="7075"/>
                </a:lnTo>
                <a:lnTo>
                  <a:pt x="12563" y="7158"/>
                </a:lnTo>
                <a:lnTo>
                  <a:pt x="12549" y="7239"/>
                </a:lnTo>
                <a:lnTo>
                  <a:pt x="12533" y="7320"/>
                </a:lnTo>
                <a:lnTo>
                  <a:pt x="12513" y="7400"/>
                </a:lnTo>
                <a:lnTo>
                  <a:pt x="12492" y="7479"/>
                </a:lnTo>
                <a:lnTo>
                  <a:pt x="12467" y="7557"/>
                </a:lnTo>
                <a:lnTo>
                  <a:pt x="12439" y="7635"/>
                </a:lnTo>
                <a:lnTo>
                  <a:pt x="12409" y="7710"/>
                </a:lnTo>
                <a:lnTo>
                  <a:pt x="12376" y="7784"/>
                </a:lnTo>
                <a:lnTo>
                  <a:pt x="12340" y="7857"/>
                </a:lnTo>
                <a:lnTo>
                  <a:pt x="12302" y="7930"/>
                </a:lnTo>
                <a:lnTo>
                  <a:pt x="12260" y="8000"/>
                </a:lnTo>
                <a:lnTo>
                  <a:pt x="12216" y="8069"/>
                </a:lnTo>
                <a:lnTo>
                  <a:pt x="12169" y="8136"/>
                </a:lnTo>
                <a:lnTo>
                  <a:pt x="12120" y="8203"/>
                </a:lnTo>
                <a:lnTo>
                  <a:pt x="12066" y="8267"/>
                </a:lnTo>
                <a:lnTo>
                  <a:pt x="12011" y="8329"/>
                </a:lnTo>
                <a:lnTo>
                  <a:pt x="11953" y="8389"/>
                </a:lnTo>
                <a:lnTo>
                  <a:pt x="11947" y="8394"/>
                </a:lnTo>
                <a:lnTo>
                  <a:pt x="11940" y="8400"/>
                </a:lnTo>
                <a:lnTo>
                  <a:pt x="11948" y="8406"/>
                </a:lnTo>
                <a:lnTo>
                  <a:pt x="8060" y="12314"/>
                </a:lnTo>
                <a:lnTo>
                  <a:pt x="8061" y="12268"/>
                </a:lnTo>
                <a:lnTo>
                  <a:pt x="8061" y="12222"/>
                </a:lnTo>
                <a:lnTo>
                  <a:pt x="8062" y="12175"/>
                </a:lnTo>
                <a:lnTo>
                  <a:pt x="8062" y="12129"/>
                </a:lnTo>
                <a:lnTo>
                  <a:pt x="8062" y="12082"/>
                </a:lnTo>
                <a:lnTo>
                  <a:pt x="8061" y="12035"/>
                </a:lnTo>
                <a:lnTo>
                  <a:pt x="8059" y="11988"/>
                </a:lnTo>
                <a:lnTo>
                  <a:pt x="8055" y="11941"/>
                </a:lnTo>
                <a:close/>
                <a:moveTo>
                  <a:pt x="14785" y="1295"/>
                </a:moveTo>
                <a:lnTo>
                  <a:pt x="14707" y="1218"/>
                </a:lnTo>
                <a:lnTo>
                  <a:pt x="14626" y="1144"/>
                </a:lnTo>
                <a:lnTo>
                  <a:pt x="14546" y="1072"/>
                </a:lnTo>
                <a:lnTo>
                  <a:pt x="14463" y="1003"/>
                </a:lnTo>
                <a:lnTo>
                  <a:pt x="14379" y="934"/>
                </a:lnTo>
                <a:lnTo>
                  <a:pt x="14294" y="869"/>
                </a:lnTo>
                <a:lnTo>
                  <a:pt x="14208" y="806"/>
                </a:lnTo>
                <a:lnTo>
                  <a:pt x="14119" y="745"/>
                </a:lnTo>
                <a:lnTo>
                  <a:pt x="14031" y="685"/>
                </a:lnTo>
                <a:lnTo>
                  <a:pt x="13941" y="629"/>
                </a:lnTo>
                <a:lnTo>
                  <a:pt x="13851" y="575"/>
                </a:lnTo>
                <a:lnTo>
                  <a:pt x="13758" y="523"/>
                </a:lnTo>
                <a:lnTo>
                  <a:pt x="13666" y="473"/>
                </a:lnTo>
                <a:lnTo>
                  <a:pt x="13572" y="426"/>
                </a:lnTo>
                <a:lnTo>
                  <a:pt x="13478" y="380"/>
                </a:lnTo>
                <a:lnTo>
                  <a:pt x="13382" y="338"/>
                </a:lnTo>
                <a:lnTo>
                  <a:pt x="13286" y="298"/>
                </a:lnTo>
                <a:lnTo>
                  <a:pt x="13190" y="260"/>
                </a:lnTo>
                <a:lnTo>
                  <a:pt x="13092" y="225"/>
                </a:lnTo>
                <a:lnTo>
                  <a:pt x="12995" y="193"/>
                </a:lnTo>
                <a:lnTo>
                  <a:pt x="12896" y="162"/>
                </a:lnTo>
                <a:lnTo>
                  <a:pt x="12798" y="134"/>
                </a:lnTo>
                <a:lnTo>
                  <a:pt x="12698" y="109"/>
                </a:lnTo>
                <a:lnTo>
                  <a:pt x="12598" y="86"/>
                </a:lnTo>
                <a:lnTo>
                  <a:pt x="12499" y="66"/>
                </a:lnTo>
                <a:lnTo>
                  <a:pt x="12398" y="49"/>
                </a:lnTo>
                <a:lnTo>
                  <a:pt x="12299" y="34"/>
                </a:lnTo>
                <a:lnTo>
                  <a:pt x="12198" y="22"/>
                </a:lnTo>
                <a:lnTo>
                  <a:pt x="12097" y="12"/>
                </a:lnTo>
                <a:lnTo>
                  <a:pt x="11996" y="5"/>
                </a:lnTo>
                <a:lnTo>
                  <a:pt x="11895" y="1"/>
                </a:lnTo>
                <a:lnTo>
                  <a:pt x="11795" y="0"/>
                </a:lnTo>
                <a:lnTo>
                  <a:pt x="11710" y="1"/>
                </a:lnTo>
                <a:lnTo>
                  <a:pt x="11626" y="4"/>
                </a:lnTo>
                <a:lnTo>
                  <a:pt x="11542" y="9"/>
                </a:lnTo>
                <a:lnTo>
                  <a:pt x="11459" y="16"/>
                </a:lnTo>
                <a:lnTo>
                  <a:pt x="11376" y="24"/>
                </a:lnTo>
                <a:lnTo>
                  <a:pt x="11294" y="35"/>
                </a:lnTo>
                <a:lnTo>
                  <a:pt x="11212" y="47"/>
                </a:lnTo>
                <a:lnTo>
                  <a:pt x="11131" y="62"/>
                </a:lnTo>
                <a:lnTo>
                  <a:pt x="11051" y="78"/>
                </a:lnTo>
                <a:lnTo>
                  <a:pt x="10971" y="96"/>
                </a:lnTo>
                <a:lnTo>
                  <a:pt x="10892" y="116"/>
                </a:lnTo>
                <a:lnTo>
                  <a:pt x="10814" y="139"/>
                </a:lnTo>
                <a:lnTo>
                  <a:pt x="10736" y="162"/>
                </a:lnTo>
                <a:lnTo>
                  <a:pt x="10660" y="187"/>
                </a:lnTo>
                <a:lnTo>
                  <a:pt x="10584" y="215"/>
                </a:lnTo>
                <a:lnTo>
                  <a:pt x="10509" y="243"/>
                </a:lnTo>
                <a:lnTo>
                  <a:pt x="10435" y="274"/>
                </a:lnTo>
                <a:lnTo>
                  <a:pt x="10361" y="307"/>
                </a:lnTo>
                <a:lnTo>
                  <a:pt x="10289" y="341"/>
                </a:lnTo>
                <a:lnTo>
                  <a:pt x="10217" y="377"/>
                </a:lnTo>
                <a:lnTo>
                  <a:pt x="10147" y="416"/>
                </a:lnTo>
                <a:lnTo>
                  <a:pt x="10078" y="455"/>
                </a:lnTo>
                <a:lnTo>
                  <a:pt x="10010" y="496"/>
                </a:lnTo>
                <a:lnTo>
                  <a:pt x="9943" y="539"/>
                </a:lnTo>
                <a:lnTo>
                  <a:pt x="9876" y="583"/>
                </a:lnTo>
                <a:lnTo>
                  <a:pt x="9811" y="629"/>
                </a:lnTo>
                <a:lnTo>
                  <a:pt x="9748" y="677"/>
                </a:lnTo>
                <a:lnTo>
                  <a:pt x="9684" y="727"/>
                </a:lnTo>
                <a:lnTo>
                  <a:pt x="9623" y="778"/>
                </a:lnTo>
                <a:lnTo>
                  <a:pt x="9562" y="831"/>
                </a:lnTo>
                <a:lnTo>
                  <a:pt x="9503" y="885"/>
                </a:lnTo>
                <a:lnTo>
                  <a:pt x="9446" y="941"/>
                </a:lnTo>
                <a:lnTo>
                  <a:pt x="6997" y="3403"/>
                </a:lnTo>
                <a:lnTo>
                  <a:pt x="6986" y="3412"/>
                </a:lnTo>
                <a:lnTo>
                  <a:pt x="6974" y="3422"/>
                </a:lnTo>
                <a:lnTo>
                  <a:pt x="6969" y="3428"/>
                </a:lnTo>
                <a:lnTo>
                  <a:pt x="6964" y="3435"/>
                </a:lnTo>
                <a:lnTo>
                  <a:pt x="6965" y="3436"/>
                </a:lnTo>
                <a:lnTo>
                  <a:pt x="1769" y="8659"/>
                </a:lnTo>
                <a:lnTo>
                  <a:pt x="1747" y="8681"/>
                </a:lnTo>
                <a:lnTo>
                  <a:pt x="1725" y="8704"/>
                </a:lnTo>
                <a:lnTo>
                  <a:pt x="1704" y="8728"/>
                </a:lnTo>
                <a:lnTo>
                  <a:pt x="1683" y="8751"/>
                </a:lnTo>
                <a:lnTo>
                  <a:pt x="1642" y="8799"/>
                </a:lnTo>
                <a:lnTo>
                  <a:pt x="1602" y="8847"/>
                </a:lnTo>
                <a:lnTo>
                  <a:pt x="1564" y="8897"/>
                </a:lnTo>
                <a:lnTo>
                  <a:pt x="1528" y="8949"/>
                </a:lnTo>
                <a:lnTo>
                  <a:pt x="1494" y="9002"/>
                </a:lnTo>
                <a:lnTo>
                  <a:pt x="1461" y="9055"/>
                </a:lnTo>
                <a:lnTo>
                  <a:pt x="1429" y="9109"/>
                </a:lnTo>
                <a:lnTo>
                  <a:pt x="1400" y="9165"/>
                </a:lnTo>
                <a:lnTo>
                  <a:pt x="1372" y="9221"/>
                </a:lnTo>
                <a:lnTo>
                  <a:pt x="1347" y="9279"/>
                </a:lnTo>
                <a:lnTo>
                  <a:pt x="1322" y="9336"/>
                </a:lnTo>
                <a:lnTo>
                  <a:pt x="1300" y="9395"/>
                </a:lnTo>
                <a:lnTo>
                  <a:pt x="1279" y="9454"/>
                </a:lnTo>
                <a:lnTo>
                  <a:pt x="1260" y="9514"/>
                </a:lnTo>
                <a:lnTo>
                  <a:pt x="78" y="13784"/>
                </a:lnTo>
                <a:lnTo>
                  <a:pt x="74" y="13803"/>
                </a:lnTo>
                <a:lnTo>
                  <a:pt x="65" y="13846"/>
                </a:lnTo>
                <a:lnTo>
                  <a:pt x="53" y="13908"/>
                </a:lnTo>
                <a:lnTo>
                  <a:pt x="38" y="13984"/>
                </a:lnTo>
                <a:lnTo>
                  <a:pt x="31" y="14025"/>
                </a:lnTo>
                <a:lnTo>
                  <a:pt x="24" y="14066"/>
                </a:lnTo>
                <a:lnTo>
                  <a:pt x="18" y="14109"/>
                </a:lnTo>
                <a:lnTo>
                  <a:pt x="12" y="14151"/>
                </a:lnTo>
                <a:lnTo>
                  <a:pt x="7" y="14192"/>
                </a:lnTo>
                <a:lnTo>
                  <a:pt x="3" y="14231"/>
                </a:lnTo>
                <a:lnTo>
                  <a:pt x="1" y="14268"/>
                </a:lnTo>
                <a:lnTo>
                  <a:pt x="0" y="14302"/>
                </a:lnTo>
                <a:lnTo>
                  <a:pt x="2" y="14392"/>
                </a:lnTo>
                <a:lnTo>
                  <a:pt x="9" y="14481"/>
                </a:lnTo>
                <a:lnTo>
                  <a:pt x="20" y="14569"/>
                </a:lnTo>
                <a:lnTo>
                  <a:pt x="36" y="14656"/>
                </a:lnTo>
                <a:lnTo>
                  <a:pt x="55" y="14740"/>
                </a:lnTo>
                <a:lnTo>
                  <a:pt x="79" y="14824"/>
                </a:lnTo>
                <a:lnTo>
                  <a:pt x="107" y="14906"/>
                </a:lnTo>
                <a:lnTo>
                  <a:pt x="139" y="14985"/>
                </a:lnTo>
                <a:lnTo>
                  <a:pt x="174" y="15063"/>
                </a:lnTo>
                <a:lnTo>
                  <a:pt x="212" y="15139"/>
                </a:lnTo>
                <a:lnTo>
                  <a:pt x="256" y="15212"/>
                </a:lnTo>
                <a:lnTo>
                  <a:pt x="301" y="15283"/>
                </a:lnTo>
                <a:lnTo>
                  <a:pt x="350" y="15352"/>
                </a:lnTo>
                <a:lnTo>
                  <a:pt x="402" y="15419"/>
                </a:lnTo>
                <a:lnTo>
                  <a:pt x="458" y="15483"/>
                </a:lnTo>
                <a:lnTo>
                  <a:pt x="516" y="15543"/>
                </a:lnTo>
                <a:lnTo>
                  <a:pt x="577" y="15601"/>
                </a:lnTo>
                <a:lnTo>
                  <a:pt x="642" y="15657"/>
                </a:lnTo>
                <a:lnTo>
                  <a:pt x="708" y="15709"/>
                </a:lnTo>
                <a:lnTo>
                  <a:pt x="778" y="15758"/>
                </a:lnTo>
                <a:lnTo>
                  <a:pt x="849" y="15804"/>
                </a:lnTo>
                <a:lnTo>
                  <a:pt x="922" y="15846"/>
                </a:lnTo>
                <a:lnTo>
                  <a:pt x="999" y="15884"/>
                </a:lnTo>
                <a:lnTo>
                  <a:pt x="1076" y="15919"/>
                </a:lnTo>
                <a:lnTo>
                  <a:pt x="1157" y="15952"/>
                </a:lnTo>
                <a:lnTo>
                  <a:pt x="1238" y="15979"/>
                </a:lnTo>
                <a:lnTo>
                  <a:pt x="1323" y="16003"/>
                </a:lnTo>
                <a:lnTo>
                  <a:pt x="1407" y="16022"/>
                </a:lnTo>
                <a:lnTo>
                  <a:pt x="1495" y="16038"/>
                </a:lnTo>
                <a:lnTo>
                  <a:pt x="1582" y="16049"/>
                </a:lnTo>
                <a:lnTo>
                  <a:pt x="1672" y="16056"/>
                </a:lnTo>
                <a:lnTo>
                  <a:pt x="1763" y="16058"/>
                </a:lnTo>
                <a:lnTo>
                  <a:pt x="1801" y="16057"/>
                </a:lnTo>
                <a:lnTo>
                  <a:pt x="1843" y="16054"/>
                </a:lnTo>
                <a:lnTo>
                  <a:pt x="1887" y="16049"/>
                </a:lnTo>
                <a:lnTo>
                  <a:pt x="1933" y="16044"/>
                </a:lnTo>
                <a:lnTo>
                  <a:pt x="1981" y="16037"/>
                </a:lnTo>
                <a:lnTo>
                  <a:pt x="2028" y="16029"/>
                </a:lnTo>
                <a:lnTo>
                  <a:pt x="2075" y="16020"/>
                </a:lnTo>
                <a:lnTo>
                  <a:pt x="2122" y="16012"/>
                </a:lnTo>
                <a:lnTo>
                  <a:pt x="2205" y="15995"/>
                </a:lnTo>
                <a:lnTo>
                  <a:pt x="2275" y="15980"/>
                </a:lnTo>
                <a:lnTo>
                  <a:pt x="2324" y="15969"/>
                </a:lnTo>
                <a:lnTo>
                  <a:pt x="2345" y="15964"/>
                </a:lnTo>
                <a:lnTo>
                  <a:pt x="6609" y="14846"/>
                </a:lnTo>
                <a:lnTo>
                  <a:pt x="6669" y="14827"/>
                </a:lnTo>
                <a:lnTo>
                  <a:pt x="6729" y="14805"/>
                </a:lnTo>
                <a:lnTo>
                  <a:pt x="6788" y="14783"/>
                </a:lnTo>
                <a:lnTo>
                  <a:pt x="6845" y="14759"/>
                </a:lnTo>
                <a:lnTo>
                  <a:pt x="6903" y="14733"/>
                </a:lnTo>
                <a:lnTo>
                  <a:pt x="6960" y="14705"/>
                </a:lnTo>
                <a:lnTo>
                  <a:pt x="7015" y="14675"/>
                </a:lnTo>
                <a:lnTo>
                  <a:pt x="7070" y="14644"/>
                </a:lnTo>
                <a:lnTo>
                  <a:pt x="7123" y="14612"/>
                </a:lnTo>
                <a:lnTo>
                  <a:pt x="7175" y="14577"/>
                </a:lnTo>
                <a:lnTo>
                  <a:pt x="7227" y="14541"/>
                </a:lnTo>
                <a:lnTo>
                  <a:pt x="7277" y="14502"/>
                </a:lnTo>
                <a:lnTo>
                  <a:pt x="7326" y="14463"/>
                </a:lnTo>
                <a:lnTo>
                  <a:pt x="7375" y="14422"/>
                </a:lnTo>
                <a:lnTo>
                  <a:pt x="7421" y="14380"/>
                </a:lnTo>
                <a:lnTo>
                  <a:pt x="7466" y="14336"/>
                </a:lnTo>
                <a:lnTo>
                  <a:pt x="15143" y="6617"/>
                </a:lnTo>
                <a:lnTo>
                  <a:pt x="15270" y="6483"/>
                </a:lnTo>
                <a:lnTo>
                  <a:pt x="15387" y="6344"/>
                </a:lnTo>
                <a:lnTo>
                  <a:pt x="15495" y="6200"/>
                </a:lnTo>
                <a:lnTo>
                  <a:pt x="15594" y="6053"/>
                </a:lnTo>
                <a:lnTo>
                  <a:pt x="15685" y="5900"/>
                </a:lnTo>
                <a:lnTo>
                  <a:pt x="15766" y="5744"/>
                </a:lnTo>
                <a:lnTo>
                  <a:pt x="15837" y="5584"/>
                </a:lnTo>
                <a:lnTo>
                  <a:pt x="15901" y="5421"/>
                </a:lnTo>
                <a:lnTo>
                  <a:pt x="15955" y="5254"/>
                </a:lnTo>
                <a:lnTo>
                  <a:pt x="16000" y="5084"/>
                </a:lnTo>
                <a:lnTo>
                  <a:pt x="16037" y="4913"/>
                </a:lnTo>
                <a:lnTo>
                  <a:pt x="16065" y="4739"/>
                </a:lnTo>
                <a:lnTo>
                  <a:pt x="16083" y="4563"/>
                </a:lnTo>
                <a:lnTo>
                  <a:pt x="16093" y="4387"/>
                </a:lnTo>
                <a:lnTo>
                  <a:pt x="16094" y="4208"/>
                </a:lnTo>
                <a:lnTo>
                  <a:pt x="16087" y="4030"/>
                </a:lnTo>
                <a:lnTo>
                  <a:pt x="16070" y="3850"/>
                </a:lnTo>
                <a:lnTo>
                  <a:pt x="16045" y="3669"/>
                </a:lnTo>
                <a:lnTo>
                  <a:pt x="16011" y="3490"/>
                </a:lnTo>
                <a:lnTo>
                  <a:pt x="15968" y="3310"/>
                </a:lnTo>
                <a:lnTo>
                  <a:pt x="15917" y="3131"/>
                </a:lnTo>
                <a:lnTo>
                  <a:pt x="15857" y="2953"/>
                </a:lnTo>
                <a:lnTo>
                  <a:pt x="15788" y="2776"/>
                </a:lnTo>
                <a:lnTo>
                  <a:pt x="15711" y="2601"/>
                </a:lnTo>
                <a:lnTo>
                  <a:pt x="15625" y="2428"/>
                </a:lnTo>
                <a:lnTo>
                  <a:pt x="15531" y="2257"/>
                </a:lnTo>
                <a:lnTo>
                  <a:pt x="15428" y="2089"/>
                </a:lnTo>
                <a:lnTo>
                  <a:pt x="15316" y="1923"/>
                </a:lnTo>
                <a:lnTo>
                  <a:pt x="15196" y="1760"/>
                </a:lnTo>
                <a:lnTo>
                  <a:pt x="15067" y="1602"/>
                </a:lnTo>
                <a:lnTo>
                  <a:pt x="14930" y="1446"/>
                </a:lnTo>
                <a:lnTo>
                  <a:pt x="14785" y="129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34" name="Group 33"/>
          <p:cNvGrpSpPr/>
          <p:nvPr>
            <p:custDataLst>
              <p:tags r:id="rId28"/>
            </p:custDataLst>
          </p:nvPr>
        </p:nvGrpSpPr>
        <p:grpSpPr>
          <a:xfrm>
            <a:off x="7800545" y="1544553"/>
            <a:ext cx="372962" cy="372962"/>
            <a:chOff x="2005013" y="1077913"/>
            <a:chExt cx="688975" cy="688975"/>
          </a:xfrm>
          <a:solidFill>
            <a:sysClr val="window" lastClr="FFFFFF"/>
          </a:solidFill>
        </p:grpSpPr>
        <p:sp>
          <p:nvSpPr>
            <p:cNvPr id="35" name="Freeform 5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" name="Freeform 6"/>
            <p:cNvSpPr/>
            <p:nvPr>
              <p:custDataLst>
                <p:tags r:id="rId30"/>
              </p:custDataLst>
            </p:nvPr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571230" y="4608195"/>
            <a:ext cx="3375660" cy="11506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B58D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千里之行</a:t>
            </a:r>
            <a:b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B58D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B58D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始于足下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B58D9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2549334" y="2653392"/>
            <a:ext cx="7082813" cy="895350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THANKS</a:t>
            </a:r>
            <a:endParaRPr lang="zh-CN" altLang="en-US" sz="4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 lang="zh-CN" altLang="en-US" kern="0"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1572557" y="772466"/>
            <a:ext cx="5418931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4400" dirty="0"/>
              <a:t>目录</a:t>
            </a:r>
            <a:endParaRPr lang="zh-CN" altLang="en-US" sz="4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3919935" y="1841988"/>
            <a:ext cx="5418931" cy="3002155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个人主要经历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试用期总结及感受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未来工作规划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 lang="zh-CN" altLang="en-US" kern="0"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229525" y="3373248"/>
            <a:ext cx="0" cy="24450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41344" y="3143880"/>
            <a:ext cx="0" cy="34391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596425" y="2193850"/>
            <a:ext cx="0" cy="402433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rot="2700000">
            <a:off x="1029080" y="2963511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 rot="2700000">
            <a:off x="1160538" y="2963511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549449" y="3025768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 rot="2700000">
            <a:off x="4821650" y="2730356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 rot="2700000">
            <a:off x="4953108" y="2730356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351128" y="2743770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8379779" y="1796452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 rot="2700000">
            <a:off x="8511237" y="1796452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979220" y="1793740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4462" y="3427571"/>
            <a:ext cx="2017363" cy="533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kern="100" dirty="0">
                <a:solidFill>
                  <a:schemeClr val="tx1">
                    <a:lumMod val="50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成都瀚涛天图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个人经历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56715" y="3870736"/>
            <a:ext cx="29367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政府能源电力、城市园区、应急安全解决方案的前端可视化项目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29524" y="4415932"/>
            <a:ext cx="29367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与可视化相关配套的门户网站、后台管理系统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27398" y="4974642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手机端二维地图相关的政府项目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339694" y="3225585"/>
            <a:ext cx="201736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成都博彦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82489" y="3733416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会议预约微信小程序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82489" y="4109326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基地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OA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管理系统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82488" y="4523653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开悟实验平台教学管理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82198" y="4937980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开悟官网重构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979220" y="2400433"/>
            <a:ext cx="201736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子公司实娱商管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749903" y="2879543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开悟实验平台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749903" y="3266622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可视化技术调研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777799" y="3664078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开悟客户端崩溃上报调研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777798" y="4046999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官网开放服务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0" dirty="0">
                <a:effectLst/>
                <a:uLnTx/>
              </a:rPr>
              <a:t>试用期总结及感受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pic>
        <p:nvPicPr>
          <p:cNvPr id="89" name="图片 88" descr="templates\docerresourceshop\icons\\343435383138313b333633373736343bbcfdcdb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88025" y="4200525"/>
            <a:ext cx="589915" cy="413385"/>
          </a:xfrm>
          <a:prstGeom prst="rect">
            <a:avLst/>
          </a:prstGeom>
        </p:spPr>
      </p:pic>
      <p:pic>
        <p:nvPicPr>
          <p:cNvPr id="90" name="图片 89" descr="templates\docerresourceshop\icons\\343435383138313b333633383939393bc2b7b1e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7870" y="2275840"/>
            <a:ext cx="485775" cy="485775"/>
          </a:xfrm>
          <a:prstGeom prst="rect">
            <a:avLst/>
          </a:prstGeom>
        </p:spPr>
      </p:pic>
      <p:sp>
        <p:nvSpPr>
          <p:cNvPr id="4" name="椭圆 3"/>
          <p:cNvSpPr/>
          <p:nvPr>
            <p:custDataLst>
              <p:tags r:id="rId5"/>
            </p:custDataLst>
          </p:nvPr>
        </p:nvSpPr>
        <p:spPr>
          <a:xfrm>
            <a:off x="4987373" y="3286016"/>
            <a:ext cx="2045933" cy="2045933"/>
          </a:xfrm>
          <a:prstGeom prst="ellipse">
            <a:avLst/>
          </a:prstGeom>
          <a:solidFill>
            <a:srgbClr val="8590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试用期</a:t>
            </a:r>
            <a:br>
              <a:rPr lang="zh-CN" altLang="en-US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zh-CN" altLang="en-US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产出</a:t>
            </a:r>
            <a:endParaRPr lang="zh-CN" altLang="en-US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6"/>
            </p:custDataLst>
          </p:nvPr>
        </p:nvSpPr>
        <p:spPr>
          <a:xfrm>
            <a:off x="4423964" y="4423909"/>
            <a:ext cx="970544" cy="970544"/>
          </a:xfrm>
          <a:prstGeom prst="ellipse">
            <a:avLst/>
          </a:prstGeom>
          <a:solidFill>
            <a:srgbClr val="8590CA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solidFill>
                <a:srgbClr val="8590C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7"/>
            </p:custDataLst>
          </p:nvPr>
        </p:nvSpPr>
        <p:spPr>
          <a:xfrm>
            <a:off x="5525067" y="2588355"/>
            <a:ext cx="970544" cy="970544"/>
          </a:xfrm>
          <a:prstGeom prst="ellipse">
            <a:avLst/>
          </a:prstGeom>
          <a:solidFill>
            <a:srgbClr val="8EAADC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8590C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>
            <a:off x="6616314" y="4423909"/>
            <a:ext cx="970544" cy="970544"/>
          </a:xfrm>
          <a:prstGeom prst="ellipse">
            <a:avLst/>
          </a:prstGeom>
          <a:solidFill>
            <a:srgbClr val="79B6D3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8590C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4145020" y="1663755"/>
            <a:ext cx="396050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开悟实验平台</a:t>
            </a:r>
            <a:endParaRPr lang="zh-CN" altLang="en-US" sz="2000" b="1" spc="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等腰三角形 20"/>
          <p:cNvSpPr/>
          <p:nvPr>
            <p:custDataLst>
              <p:tags r:id="rId10"/>
            </p:custDataLst>
          </p:nvPr>
        </p:nvSpPr>
        <p:spPr>
          <a:xfrm rot="5400000">
            <a:off x="7015302" y="4796644"/>
            <a:ext cx="261085" cy="225072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等腰三角形 21"/>
          <p:cNvSpPr/>
          <p:nvPr>
            <p:custDataLst>
              <p:tags r:id="rId11"/>
            </p:custDataLst>
          </p:nvPr>
        </p:nvSpPr>
        <p:spPr>
          <a:xfrm rot="16200000">
            <a:off x="4757947" y="4796645"/>
            <a:ext cx="261085" cy="225072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等腰三角形 23"/>
          <p:cNvSpPr/>
          <p:nvPr>
            <p:custDataLst>
              <p:tags r:id="rId12"/>
            </p:custDataLst>
          </p:nvPr>
        </p:nvSpPr>
        <p:spPr>
          <a:xfrm>
            <a:off x="5879796" y="2961090"/>
            <a:ext cx="261085" cy="225072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51375" y="1739900"/>
            <a:ext cx="6096000" cy="3594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sz="1400" spc="15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AI多智能体与复杂决策开放研究平台</a:t>
            </a:r>
            <a:endParaRPr kumimoji="0" lang="zh-CN" altLang="en-US" sz="1400" b="0" i="0" u="none" strike="noStrike" cap="none" spc="15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24045" y="2125345"/>
            <a:ext cx="3619500" cy="43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2.5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教学、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2.6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复赛相关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43"/>
                  <a:lumOff val="-9735"/>
                </a:schemeClr>
              </a:solidFill>
              <a:effectLst/>
              <a:uFillTx/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  <p:sp>
        <p:nvSpPr>
          <p:cNvPr id="10" name="矩形 9"/>
          <p:cNvSpPr/>
          <p:nvPr>
            <p:custDataLst>
              <p:tags r:id="rId13"/>
            </p:custDataLst>
          </p:nvPr>
        </p:nvSpPr>
        <p:spPr>
          <a:xfrm>
            <a:off x="2154555" y="3829050"/>
            <a:ext cx="251714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开悟官网</a:t>
            </a:r>
            <a:endParaRPr lang="zh-CN" altLang="en-US" sz="2000" b="1" spc="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63700" y="4290695"/>
            <a:ext cx="2698115" cy="43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2"/>
                    <a:lumOff val="-9734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开放服务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42"/>
                  <a:lumOff val="-9734"/>
                </a:schemeClr>
              </a:solidFill>
              <a:effectLst/>
              <a:uFillTx/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79195" y="3911600"/>
            <a:ext cx="2875280" cy="347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spc="15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开悟官方网站</a:t>
            </a:r>
            <a:endParaRPr kumimoji="0" lang="zh-CN" altLang="en-US" sz="1600" b="0" i="0" u="none" strike="noStrike" cap="none" spc="15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48855" y="4424045"/>
            <a:ext cx="3619500" cy="43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新人融入计划及其他</a:t>
            </a:r>
            <a:endParaRPr kumimoji="0" lang="zh-CN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41"/>
                  <a:lumOff val="-9733"/>
                </a:schemeClr>
              </a:solidFill>
              <a:effectLst/>
              <a:uFillTx/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78265" y="3977005"/>
            <a:ext cx="2040255" cy="347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15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Helvetica"/>
                <a:sym typeface="Arial" panose="020B0604020202020204" pitchFamily="34" charset="0"/>
              </a:rPr>
              <a:t>融入计划</a:t>
            </a:r>
            <a:endParaRPr kumimoji="0" lang="zh-CN" altLang="en-US" sz="1600" b="0" i="0" u="none" strike="noStrike" cap="none" spc="15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4"/>
            </p:custDataLst>
          </p:nvPr>
        </p:nvSpPr>
        <p:spPr>
          <a:xfrm>
            <a:off x="7473055" y="3864030"/>
            <a:ext cx="3960509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 b="1" spc="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拓展相关</a:t>
            </a:r>
            <a:endParaRPr lang="zh-CN" altLang="en-US" sz="2000" b="1" spc="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实验平台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-2.5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教学及之前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" name="图示 18"/>
          <p:cNvGraphicFramePr/>
          <p:nvPr/>
        </p:nvGraphicFramePr>
        <p:xfrm>
          <a:off x="1301115" y="1454150"/>
          <a:ext cx="9631045" cy="4842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实验平台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-2.6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复赛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" name="图示 18"/>
          <p:cNvGraphicFramePr/>
          <p:nvPr/>
        </p:nvGraphicFramePr>
        <p:xfrm>
          <a:off x="1301115" y="1454150"/>
          <a:ext cx="9631045" cy="4842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新人融入计划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270746" y="1695013"/>
            <a:ext cx="3388660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承接天梯赛功能开发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1270746" y="2492871"/>
            <a:ext cx="3388660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熟悉独立完成灯塔埋点流程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1270745" y="3316931"/>
            <a:ext cx="3388660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熟悉蓝盾发布流水线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1270744" y="4147943"/>
            <a:ext cx="3388660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Electron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开发相关熟悉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270745" y="4924515"/>
            <a:ext cx="3388661" cy="419406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对战数据可视化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demo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270744" y="5573610"/>
            <a:ext cx="3388661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React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源码学习</a:t>
            </a:r>
            <a:r>
              <a:rPr lang="zh-CN" altLang="en-US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与技术分享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372100" y="1541781"/>
            <a:ext cx="4888006" cy="4451802"/>
          </a:xfrm>
          <a:prstGeom prst="roundRect">
            <a:avLst>
              <a:gd name="adj" fmla="val 6397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74905" y="1923112"/>
            <a:ext cx="4009536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对整体的业务逻辑熟悉</a:t>
            </a:r>
            <a:br>
              <a:rPr lang="en-US" altLang="zh-CN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</a:br>
            <a:endParaRPr lang="en-US" altLang="zh-CN" dirty="0">
              <a:solidFill>
                <a:schemeClr val="tx1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R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在开发上提高代码质量、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mr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之前自己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cr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一遍自己的代码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R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dirty="0">
              <a:solidFill>
                <a:schemeClr val="tx1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区分业务组件与公共组件的理解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前后端联调与提测流程熟悉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对新的技术方向的探索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>
              <a:solidFill>
                <a:schemeClr val="tx1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对技术深度的探索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箭头: V 形 15"/>
          <p:cNvSpPr/>
          <p:nvPr/>
        </p:nvSpPr>
        <p:spPr>
          <a:xfrm>
            <a:off x="5595025" y="2060002"/>
            <a:ext cx="208429" cy="208218"/>
          </a:xfrm>
          <a:prstGeom prst="chevron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箭头: V 形 19"/>
          <p:cNvSpPr/>
          <p:nvPr/>
        </p:nvSpPr>
        <p:spPr>
          <a:xfrm>
            <a:off x="5624650" y="2609449"/>
            <a:ext cx="208429" cy="208218"/>
          </a:xfrm>
          <a:prstGeom prst="chevron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箭头: V 形 20"/>
          <p:cNvSpPr/>
          <p:nvPr/>
        </p:nvSpPr>
        <p:spPr>
          <a:xfrm>
            <a:off x="5635783" y="3406892"/>
            <a:ext cx="208429" cy="208218"/>
          </a:xfrm>
          <a:prstGeom prst="chevron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箭头: V 形 21"/>
          <p:cNvSpPr/>
          <p:nvPr/>
        </p:nvSpPr>
        <p:spPr>
          <a:xfrm>
            <a:off x="5624650" y="3976670"/>
            <a:ext cx="208429" cy="208218"/>
          </a:xfrm>
          <a:prstGeom prst="chevron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箭头: V 形 22"/>
          <p:cNvSpPr/>
          <p:nvPr/>
        </p:nvSpPr>
        <p:spPr>
          <a:xfrm>
            <a:off x="5641633" y="4508909"/>
            <a:ext cx="208429" cy="208218"/>
          </a:xfrm>
          <a:prstGeom prst="chevron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箭头: V 形 26"/>
          <p:cNvSpPr/>
          <p:nvPr/>
        </p:nvSpPr>
        <p:spPr>
          <a:xfrm>
            <a:off x="5624650" y="5013463"/>
            <a:ext cx="208429" cy="208218"/>
          </a:xfrm>
          <a:prstGeom prst="chevron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/>
          <p:cNvSpPr/>
          <p:nvPr/>
        </p:nvSpPr>
        <p:spPr>
          <a:xfrm>
            <a:off x="6230480" y="1022264"/>
            <a:ext cx="3769489" cy="2048719"/>
          </a:xfrm>
          <a:prstGeom prst="roundRect">
            <a:avLst>
              <a:gd name="adj" fmla="val 20094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工作感受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1575944" y="2404640"/>
            <a:ext cx="3769489" cy="2048719"/>
          </a:xfrm>
          <a:prstGeom prst="roundRect">
            <a:avLst>
              <a:gd name="adj" fmla="val 17797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6255884" y="3783823"/>
            <a:ext cx="3769489" cy="2048719"/>
          </a:xfrm>
          <a:prstGeom prst="roundRect">
            <a:avLst>
              <a:gd name="adj" fmla="val 17797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文本框 29"/>
          <p:cNvSpPr txBox="1"/>
          <p:nvPr/>
        </p:nvSpPr>
        <p:spPr>
          <a:xfrm>
            <a:off x="1980102" y="2610137"/>
            <a:ext cx="278721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开发流程规范清晰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0"/>
          <p:cNvSpPr txBox="1"/>
          <p:nvPr/>
        </p:nvSpPr>
        <p:spPr>
          <a:xfrm>
            <a:off x="1960158" y="3048270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工作有节奏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1"/>
          <p:cNvSpPr txBox="1"/>
          <p:nvPr/>
        </p:nvSpPr>
        <p:spPr>
          <a:xfrm>
            <a:off x="1971810" y="3540087"/>
            <a:ext cx="2617033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团队积极交流氛围好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3"/>
          <p:cNvSpPr txBox="1"/>
          <p:nvPr/>
        </p:nvSpPr>
        <p:spPr>
          <a:xfrm>
            <a:off x="6834929" y="1285565"/>
            <a:ext cx="2746100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周三组织一起运动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4"/>
          <p:cNvSpPr txBox="1"/>
          <p:nvPr/>
        </p:nvSpPr>
        <p:spPr>
          <a:xfrm>
            <a:off x="6834929" y="1708402"/>
            <a:ext cx="28133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饭菜价格实惠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5"/>
          <p:cNvSpPr txBox="1"/>
          <p:nvPr/>
        </p:nvSpPr>
        <p:spPr>
          <a:xfrm>
            <a:off x="6834929" y="2160630"/>
            <a:ext cx="28133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同事很热心，相处融洽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7"/>
          <p:cNvSpPr txBox="1"/>
          <p:nvPr/>
        </p:nvSpPr>
        <p:spPr>
          <a:xfrm>
            <a:off x="6914661" y="4089383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iwiki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8"/>
          <p:cNvSpPr txBox="1"/>
          <p:nvPr/>
        </p:nvSpPr>
        <p:spPr>
          <a:xfrm>
            <a:off x="6914661" y="4459972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39"/>
          <p:cNvSpPr txBox="1"/>
          <p:nvPr/>
        </p:nvSpPr>
        <p:spPr>
          <a:xfrm>
            <a:off x="6914661" y="4830561"/>
            <a:ext cx="21729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直播分享会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15"/>
          <p:cNvSpPr txBox="1"/>
          <p:nvPr/>
        </p:nvSpPr>
        <p:spPr>
          <a:xfrm>
            <a:off x="5408368" y="2678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2"/>
          <p:cNvSpPr txBox="1"/>
          <p:nvPr/>
        </p:nvSpPr>
        <p:spPr>
          <a:xfrm>
            <a:off x="5416397" y="3355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188598" y="3355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175238" y="2424042"/>
            <a:ext cx="1934900" cy="19348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40415" y="2680250"/>
            <a:ext cx="838409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生活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183826" y="3163525"/>
            <a:ext cx="805473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8F8F8"/>
                </a:solidFill>
                <a:latin typeface="Helvetica"/>
                <a:ea typeface="Helvetica"/>
                <a:cs typeface="Helvetica"/>
                <a:sym typeface="Helvetica"/>
              </a:rPr>
              <a:t>工作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89320" y="3627755"/>
            <a:ext cx="78930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8F8F8"/>
                </a:solidFill>
                <a:latin typeface="Helvetica"/>
                <a:ea typeface="Helvetica"/>
                <a:cs typeface="Helvetica"/>
                <a:sym typeface="Helvetica"/>
              </a:rPr>
              <a:t>学习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6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6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工作思考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1010" y="1250639"/>
            <a:ext cx="3281489" cy="16249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评审之前对相关文档的熟悉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3"/>
                  <a:lumOff val="-9735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defTabSz="82550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评审阶段理解相关细节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3"/>
                  <a:lumOff val="-9735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结合文档对整个流程推演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3"/>
                  <a:lumOff val="-9735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3"/>
                  <a:lumOff val="-9735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025456" y="2671008"/>
            <a:ext cx="1823435" cy="1774720"/>
          </a:xfrm>
          <a:prstGeom prst="ellipse">
            <a:avLst/>
          </a:prstGeom>
          <a:solidFill>
            <a:srgbClr val="0252D8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br>
              <a:rPr lang="en-US" altLang="zh-CN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sz="28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675614" y="1413714"/>
            <a:ext cx="1025082" cy="1025082"/>
          </a:xfrm>
          <a:prstGeom prst="ellipse">
            <a:avLst/>
          </a:prstGeom>
          <a:solidFill>
            <a:srgbClr val="0B58D9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F8F8F8"/>
                </a:solidFill>
              </a:rPr>
              <a:t>理解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188155" y="3122236"/>
            <a:ext cx="1025082" cy="1025082"/>
          </a:xfrm>
          <a:prstGeom prst="ellipse">
            <a:avLst/>
          </a:prstGeom>
          <a:solidFill>
            <a:srgbClr val="0B58D9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F8F8F8"/>
                </a:solidFill>
              </a:rPr>
              <a:t>沟通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3746394" y="4677940"/>
            <a:ext cx="1025082" cy="1025082"/>
          </a:xfrm>
          <a:prstGeom prst="ellipse">
            <a:avLst/>
          </a:prstGeom>
          <a:solidFill>
            <a:srgbClr val="0B58D9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>
                <a:solidFill>
                  <a:srgbClr val="F8F8F8"/>
                </a:solidFill>
              </a:rPr>
              <a:t>开发</a:t>
            </a:r>
            <a:endParaRPr lang="zh-CN" altLang="en-US" dirty="0">
              <a:solidFill>
                <a:srgbClr val="F8F8F8"/>
              </a:solidFill>
            </a:endParaRPr>
          </a:p>
        </p:txBody>
      </p:sp>
      <p:sp>
        <p:nvSpPr>
          <p:cNvPr id="46" name="箭头: 右 45"/>
          <p:cNvSpPr/>
          <p:nvPr/>
        </p:nvSpPr>
        <p:spPr>
          <a:xfrm rot="19541886">
            <a:off x="2999631" y="2416196"/>
            <a:ext cx="601883" cy="45912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rgbClr val="205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箭头: 右 46"/>
          <p:cNvSpPr/>
          <p:nvPr/>
        </p:nvSpPr>
        <p:spPr>
          <a:xfrm>
            <a:off x="3073731" y="3405217"/>
            <a:ext cx="601883" cy="45912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rgbClr val="205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箭头: 右 47"/>
          <p:cNvSpPr/>
          <p:nvPr/>
        </p:nvSpPr>
        <p:spPr>
          <a:xfrm rot="2058114" flipV="1">
            <a:off x="2996701" y="4339906"/>
            <a:ext cx="601883" cy="45912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rgbClr val="205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658485" y="2999105"/>
            <a:ext cx="3927475" cy="1348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对有疑问点记录并反馈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3"/>
                  <a:lumOff val="-9735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认真参与评审提出个人建议</a:t>
            </a:r>
            <a:endParaRPr lang="en-US" altLang="zh-CN" dirty="0">
              <a:solidFill>
                <a:schemeClr val="accent6">
                  <a:hueOff val="10811956"/>
                  <a:satOff val="-58543"/>
                  <a:lumOff val="-9735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defTabSz="82550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团队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交流开发中遇到的问题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3"/>
                  <a:lumOff val="-9735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283835" y="4656455"/>
            <a:ext cx="4079875" cy="16249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按时质量完成开发任务</a:t>
            </a:r>
            <a:endParaRPr lang="en-US" altLang="zh-CN" dirty="0">
              <a:solidFill>
                <a:schemeClr val="accent6">
                  <a:hueOff val="10811956"/>
                  <a:satOff val="-58543"/>
                  <a:lumOff val="-9735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对代码可读性、可拓展性的思考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3"/>
                  <a:lumOff val="-9735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3"/>
                    <a:lumOff val="-9735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探索新的知识点，技术分享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3"/>
                  <a:lumOff val="-9735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3"/>
                  <a:lumOff val="-9735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2_1"/>
  <p:tag name="KSO_WM_UNIT_ID" val="diagram160003_3*n_h_a*1_2_1"/>
  <p:tag name="KSO_WM_TEMPLATE_CATEGORY" val="diagram"/>
  <p:tag name="KSO_WM_TEMPLATE_INDEX" val="16000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1_2*m_i*1_1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00181_2*m_i*1_2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200181_2*m_i*1_3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1_2*m_h_i*1_1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0181_2*m_h_i*1_1_3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diagram20200181_2*m_h_h_f*1_1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1_2*m_h_a*1_1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200181_2*m_i*1_4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1_2*m_h_i*1_3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2"/>
  <p:tag name="KSO_WM_UNIT_ID" val="diagram160003_3*n_h_h_i*1_1_2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1_2*m_h_i*1_3_2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1_2*m_h_i*1_3_4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200181_2*m_h_h_f*1_3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1_2*m_h_i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1_2*m_h_i*1_2_3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200181_2*m_h_h_f*1_2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1_2*m_h_a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1_2*m_h_a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1_2*m_h_i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9.xml><?xml version="1.0" encoding="utf-8"?>
<p:tagLst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200181_2*m_h_h_f*1_2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2"/>
  <p:tag name="KSO_WM_UNIT_ID" val="diagram160003_3*n_h_h_i*1_1_1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4_2*m_i*1_1"/>
  <p:tag name="KSO_WM_TEMPLATE_CATEGORY" val="diagram"/>
  <p:tag name="KSO_WM_TEMPLATE_INDEX" val="20200184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4_2*m_h_i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4_2*m_h_i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4_2*m_h_i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84_2*i*1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4_2*m_h_i*1_1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4_2*m_h_i*1_1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4_2*m_h_i*1_1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2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4_2*m_h_f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2"/>
  <p:tag name="KSO_WM_UNIT_ID" val="diagram160003_3*n_h_h_i*1_1_3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5"/>
  <p:tag name="KSO_WM_UNIT_TEXT_FILL_TYPE" val="1"/>
</p:tagLst>
</file>

<file path=ppt/tags/tag40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4_2*m_h_a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0184_2*m_h_f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2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4_2*m_h_a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0184_2*m_h_f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4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84_2*m_h_a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200184_2*i*3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4_2*m_h_i*1_2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4_2*m_h_i*1_2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4_2*m_h_i*1_2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0184_2*m_h_i*1_3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4_2*m_h_i*1_3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4_2*m_h_i*1_3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4"/>
  <p:tag name="KSO_WM_UNIT_ID" val="diagram20200184_2*i*4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VALUE" val="52*7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200184_2*m_h_x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VALUE" val="98*10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2"/>
  <p:tag name="KSO_WM_UNIT_ID" val="diagram20200184_2*m_h_x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4_2*m_h_i*1_2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6.xml><?xml version="1.0" encoding="utf-8"?>
<p:tagLst xmlns:p="http://schemas.openxmlformats.org/presentationml/2006/main">
  <p:tag name="KSO_WM_UNIT_VALUE" val="102*10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200184_2*m_h_x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diagram20200184_2*i*2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VALUE" val="104*10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200184_2*m_h_x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VALUE" val="24*2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2"/>
  <p:tag name="KSO_WM_UNIT_ID" val="diagram20200184_2*m_h_x*1_1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1"/>
  <p:tag name="KSO_WM_UNIT_ID" val="diagram160003_3*n_h_h_i*1_1_3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0.xml><?xml version="1.0" encoding="utf-8"?>
<p:tagLst xmlns:p="http://schemas.openxmlformats.org/presentationml/2006/main">
  <p:tag name="KSO_WPP_MARK_KEY" val="951a8a2e-e50d-405d-888a-03e51ef127ed"/>
  <p:tag name="COMMONDATA" val="eyJoZGlkIjoiYmQ3NjQxYmZmN2ZkODIxYWNiNTEzMzQyMTZmNzQ1Mm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1"/>
  <p:tag name="KSO_WM_UNIT_ID" val="diagram160003_3*n_h_h_i*1_1_2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1"/>
  <p:tag name="KSO_WM_UNIT_ID" val="diagram160003_3*n_h_h_i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1_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3"/>
                <a:lumOff val="-9735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3"/>
                <a:lumOff val="-9735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WPS 演示</Application>
  <PresentationFormat>宽屏</PresentationFormat>
  <Paragraphs>221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7" baseType="lpstr">
      <vt:lpstr>Arial</vt:lpstr>
      <vt:lpstr>宋体</vt:lpstr>
      <vt:lpstr>Wingdings</vt:lpstr>
      <vt:lpstr>Helvetica Neue Medium</vt:lpstr>
      <vt:lpstr>Helvetica</vt:lpstr>
      <vt:lpstr>TencentSans W7</vt:lpstr>
      <vt:lpstr>Helvetica Light</vt:lpstr>
      <vt:lpstr>Calibri</vt:lpstr>
      <vt:lpstr>TTTGBMedium</vt:lpstr>
      <vt:lpstr>Segoe Print</vt:lpstr>
      <vt:lpstr>Helvetica Neue</vt:lpstr>
      <vt:lpstr>微软雅黑</vt:lpstr>
      <vt:lpstr>Times New Roman</vt:lpstr>
      <vt:lpstr>黑体</vt:lpstr>
      <vt:lpstr>等线</vt:lpstr>
      <vt:lpstr>Arial Unicode MS</vt:lpstr>
      <vt:lpstr>Neris Thin</vt:lpstr>
      <vt:lpstr>Gulim</vt:lpstr>
      <vt:lpstr>Malgun Gothic</vt:lpstr>
      <vt:lpstr>TTTGBMedium</vt:lpstr>
      <vt:lpstr>Tempus Sans ITC</vt:lpstr>
      <vt:lpstr>幼圆</vt:lpstr>
      <vt:lpstr>Calibri</vt:lpstr>
      <vt:lpstr>1_Gradient</vt:lpstr>
      <vt:lpstr>Gradient</vt:lpstr>
      <vt:lpstr>实娱商管 试用期转正评估述职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未来中心项目申报及资金使用规范 细则指引</dc:title>
  <dc:creator>T183307</dc:creator>
  <cp:lastModifiedBy>
孙
氏
黑
马</cp:lastModifiedBy>
  <cp:revision>85</cp:revision>
  <dcterms:created xsi:type="dcterms:W3CDTF">2022-08-02T06:15:00Z</dcterms:created>
  <dcterms:modified xsi:type="dcterms:W3CDTF">2022-10-19T16:35:48Z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09805B3CBDB64EBB97B0D193036AAAEF</vt:lpwstr>
  </property>
  <property fmtid="{D5CDD505-2E9C-101B-9397-08002B2CF9AE}" pid="3" name="KSOProductBuildVer">
    <vt:lpwstr>2052-11.1.0.12598</vt:lpwstr>
  </property>
</Properties>
</file>