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11"/>
  </p:notesMasterIdLst>
  <p:sldIdLst>
    <p:sldId id="1380" r:id="rId3"/>
    <p:sldId id="1379" r:id="rId4"/>
    <p:sldId id="310" r:id="rId5"/>
    <p:sldId id="1382" r:id="rId6"/>
    <p:sldId id="1412" r:id="rId7"/>
    <p:sldId id="1411" r:id="rId8"/>
    <p:sldId id="1409" r:id="rId9"/>
    <p:sldId id="14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1020" y="10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7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88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35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15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28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711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2575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192705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05086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680809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01392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0445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110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509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A8DD7E-08C2-4CC8-A4B5-20E99773D808}"/>
              </a:ext>
            </a:extLst>
          </p:cNvPr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BC010-1358-47D7-974E-BB50E22F327D}"/>
              </a:ext>
            </a:extLst>
          </p:cNvPr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CD414C8-48BD-41BD-AD81-AB554EC8BCA3}"/>
              </a:ext>
            </a:extLst>
          </p:cNvPr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1527A48-B3A5-4300-A2CF-390811C21446}"/>
              </a:ext>
            </a:extLst>
          </p:cNvPr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5A1ADA3-5B04-4487-8B5D-2AFF6A355DC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E547728-1FD0-45B4-90D2-188327EC9859}"/>
              </a:ext>
            </a:extLst>
          </p:cNvPr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97F706B-A15D-4F19-A7A1-CBD01571E3AC}"/>
              </a:ext>
            </a:extLst>
          </p:cNvPr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6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7758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19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83743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34508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40377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696061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8570956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626898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7360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942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77299423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31515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076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021023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17846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3419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1733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250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9011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0918986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81721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32199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847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40725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4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1998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1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6" name="Keynote模版使用Demo…">
            <a:extLst>
              <a:ext uri="{FF2B5EF4-FFF2-40B4-BE49-F238E27FC236}">
                <a16:creationId xmlns:a16="http://schemas.microsoft.com/office/drawing/2014/main" id="{B437F894-C0E0-42FE-86EE-7655E5E6C1DA}"/>
              </a:ext>
            </a:extLst>
          </p:cNvPr>
          <p:cNvSpPr txBox="1">
            <a:spLocks/>
          </p:cNvSpPr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2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437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9E5789-6359-4044-ADD8-E94509B5BBE7}"/>
              </a:ext>
            </a:extLst>
          </p:cNvPr>
          <p:cNvCxnSpPr>
            <a:cxnSpLocks/>
          </p:cNvCxnSpPr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072C901-94CA-447F-BA19-E9E9F0E6829A}"/>
              </a:ext>
            </a:extLst>
          </p:cNvPr>
          <p:cNvCxnSpPr>
            <a:cxnSpLocks/>
          </p:cNvCxnSpPr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0A85F33-B68F-41EF-8E61-17F60F1D007F}"/>
              </a:ext>
            </a:extLst>
          </p:cNvPr>
          <p:cNvCxnSpPr>
            <a:cxnSpLocks/>
          </p:cNvCxnSpPr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5D31820-0425-4FF0-A8AB-077EE86E8397}"/>
              </a:ext>
            </a:extLst>
          </p:cNvPr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5EA44D-9756-4737-80D4-51E96133C693}"/>
              </a:ext>
            </a:extLst>
          </p:cNvPr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FCFD87-367D-4977-84DD-987BC900E89C}"/>
              </a:ext>
            </a:extLst>
          </p:cNvPr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37DA29-41E7-439B-8522-5A2510EB1F02}"/>
              </a:ext>
            </a:extLst>
          </p:cNvPr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2D06CA-28DC-494A-B475-48F97085FF6B}"/>
              </a:ext>
            </a:extLst>
          </p:cNvPr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70104D-0242-4D71-B692-7AD4619D2DF8}"/>
              </a:ext>
            </a:extLst>
          </p:cNvPr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B36859-6F36-4955-89A0-BB4051A24F12}"/>
              </a:ext>
            </a:extLst>
          </p:cNvPr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F6BDB3-EB19-42C2-BE46-427F576F0C3D}"/>
              </a:ext>
            </a:extLst>
          </p:cNvPr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42CD40F-6744-4C01-A55F-82F7B285C6F4}"/>
              </a:ext>
            </a:extLst>
          </p:cNvPr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955DD8-2CD4-4ED6-A9EE-86EF1D91474B}"/>
              </a:ext>
            </a:extLst>
          </p:cNvPr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A9576D7-D484-49AD-B90A-57F33736D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FE532-0927-4B59-A55B-43EB2B23C5F6}"/>
              </a:ext>
            </a:extLst>
          </p:cNvPr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93530E-9C4E-46FE-A143-F5BCE474A1DB}"/>
              </a:ext>
            </a:extLst>
          </p:cNvPr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8CEDE8-2D6A-4024-96CC-F6912B6B464B}"/>
              </a:ext>
            </a:extLst>
          </p:cNvPr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DF09C-CEFA-4831-802C-222CA7E7EA11}"/>
              </a:ext>
            </a:extLst>
          </p:cNvPr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C10871-B5AA-4E10-9B5F-14CC97F82F8F}"/>
              </a:ext>
            </a:extLst>
          </p:cNvPr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F4395B-5717-4895-BD09-A33D445CE272}"/>
              </a:ext>
            </a:extLst>
          </p:cNvPr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9B7E79-09C0-4CA1-AAF0-179EE7516944}"/>
              </a:ext>
            </a:extLst>
          </p:cNvPr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510BDC-4D41-439F-A869-866E88A750E8}"/>
              </a:ext>
            </a:extLst>
          </p:cNvPr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CFEA74-298B-4633-AD17-B499B04ED55F}"/>
              </a:ext>
            </a:extLst>
          </p:cNvPr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06B4F6-D709-4D5C-9A10-8959F466FCCE}"/>
              </a:ext>
            </a:extLst>
          </p:cNvPr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F4DB55-0426-42F3-AF91-FEB7C0D94EE1}"/>
              </a:ext>
            </a:extLst>
          </p:cNvPr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049597C-CED0-4674-884D-CCFA307FA94A}"/>
              </a:ext>
            </a:extLst>
          </p:cNvPr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6D003F-7A67-43F6-AD28-23C18F0008F7}"/>
              </a:ext>
            </a:extLst>
          </p:cNvPr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39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4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6FB5F7-5122-446A-AC03-1410F5CE2846}"/>
              </a:ext>
            </a:extLst>
          </p:cNvPr>
          <p:cNvSpPr/>
          <p:nvPr/>
        </p:nvSpPr>
        <p:spPr>
          <a:xfrm>
            <a:off x="1270746" y="1695013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新人融入计划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4894DD-8EA1-46E3-99CE-5785D92EE1DE}"/>
              </a:ext>
            </a:extLst>
          </p:cNvPr>
          <p:cNvSpPr/>
          <p:nvPr/>
        </p:nvSpPr>
        <p:spPr>
          <a:xfrm>
            <a:off x="1270746" y="2492871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实验平台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669083-BBDA-458B-B8DE-B5CA763020E9}"/>
              </a:ext>
            </a:extLst>
          </p:cNvPr>
          <p:cNvSpPr/>
          <p:nvPr/>
        </p:nvSpPr>
        <p:spPr>
          <a:xfrm>
            <a:off x="1270745" y="3316931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官网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B9BD4F-1223-4A83-A184-066F26536C49}"/>
              </a:ext>
            </a:extLst>
          </p:cNvPr>
          <p:cNvSpPr/>
          <p:nvPr/>
        </p:nvSpPr>
        <p:spPr>
          <a:xfrm>
            <a:off x="1270745" y="4264297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工作感受</a:t>
            </a:r>
          </a:p>
        </p:txBody>
      </p:sp>
    </p:spTree>
    <p:extLst>
      <p:ext uri="{BB962C8B-B14F-4D97-AF65-F5344CB8AC3E}">
        <p14:creationId xmlns:p14="http://schemas.microsoft.com/office/powerpoint/2010/main" val="325963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5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新人融入计划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6FB5F7-5122-446A-AC03-1410F5CE2846}"/>
              </a:ext>
            </a:extLst>
          </p:cNvPr>
          <p:cNvSpPr/>
          <p:nvPr/>
        </p:nvSpPr>
        <p:spPr>
          <a:xfrm>
            <a:off x="1270746" y="1541780"/>
            <a:ext cx="3388660" cy="726440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完成开悟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业务问题修复；支持天梯赛功能开发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4894DD-8EA1-46E3-99CE-5785D92EE1DE}"/>
              </a:ext>
            </a:extLst>
          </p:cNvPr>
          <p:cNvSpPr/>
          <p:nvPr/>
        </p:nvSpPr>
        <p:spPr>
          <a:xfrm>
            <a:off x="1270746" y="249287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熟悉独立完成灯塔埋点流程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669083-BBDA-458B-B8DE-B5CA763020E9}"/>
              </a:ext>
            </a:extLst>
          </p:cNvPr>
          <p:cNvSpPr/>
          <p:nvPr/>
        </p:nvSpPr>
        <p:spPr>
          <a:xfrm>
            <a:off x="1270745" y="331693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熟悉蓝盾发布流水线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B9BD4F-1223-4A83-A184-066F26536C49}"/>
              </a:ext>
            </a:extLst>
          </p:cNvPr>
          <p:cNvSpPr/>
          <p:nvPr/>
        </p:nvSpPr>
        <p:spPr>
          <a:xfrm>
            <a:off x="1270745" y="4111064"/>
            <a:ext cx="3388660" cy="726440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Electron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开发相关熟悉（奔溃上报）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D71950-A97C-461A-A372-258246765C77}"/>
              </a:ext>
            </a:extLst>
          </p:cNvPr>
          <p:cNvSpPr/>
          <p:nvPr/>
        </p:nvSpPr>
        <p:spPr>
          <a:xfrm>
            <a:off x="1270745" y="4924231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对战数据可视化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7D7717-7C3F-4C28-9F5D-908B79C2D2BA}"/>
              </a:ext>
            </a:extLst>
          </p:cNvPr>
          <p:cNvSpPr/>
          <p:nvPr/>
        </p:nvSpPr>
        <p:spPr>
          <a:xfrm>
            <a:off x="1270744" y="5573610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React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源码学习</a:t>
            </a: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与技术分享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CD7519-BE0D-4560-AB66-90637FEAC6FD}"/>
              </a:ext>
            </a:extLst>
          </p:cNvPr>
          <p:cNvSpPr/>
          <p:nvPr/>
        </p:nvSpPr>
        <p:spPr>
          <a:xfrm>
            <a:off x="5553635" y="1572955"/>
            <a:ext cx="5022477" cy="4420627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5582CB-16F2-4D28-8BDB-17BCCC8206AD}"/>
              </a:ext>
            </a:extLst>
          </p:cNvPr>
          <p:cNvSpPr txBox="1"/>
          <p:nvPr/>
        </p:nvSpPr>
        <p:spPr>
          <a:xfrm>
            <a:off x="6026523" y="3363335"/>
            <a:ext cx="40767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在开发流程上遵循更加标准的规范</a:t>
            </a:r>
            <a:endParaRPr lang="en-US" altLang="zh-CN" dirty="0">
              <a:solidFill>
                <a:srgbClr val="F8F8F8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对项目的结构业务上</a:t>
            </a:r>
          </a:p>
        </p:txBody>
      </p:sp>
    </p:spTree>
    <p:extLst>
      <p:ext uri="{BB962C8B-B14F-4D97-AF65-F5344CB8AC3E}">
        <p14:creationId xmlns:p14="http://schemas.microsoft.com/office/powerpoint/2010/main" val="26780250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A14CAC-7FAB-40BB-B05C-10C864C99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7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说明（补充说明内容）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B17E08A2-A381-0D88-0C75-4A94ACAA343D}"/>
              </a:ext>
            </a:extLst>
          </p:cNvPr>
          <p:cNvSpPr txBox="1">
            <a:spLocks/>
          </p:cNvSpPr>
          <p:nvPr/>
        </p:nvSpPr>
        <p:spPr>
          <a:xfrm>
            <a:off x="1086780" y="1662785"/>
            <a:ext cx="10386763" cy="3486158"/>
          </a:xfrm>
          <a:prstGeom prst="rect">
            <a:avLst/>
          </a:prstGeom>
        </p:spPr>
        <p:txBody>
          <a:bodyPr/>
          <a:lstStyle>
            <a:lvl1pPr marL="281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586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</a:t>
            </a:r>
            <a:r>
              <a:rPr lang="en-US" altLang="zh-CN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可先整体呈现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个人的工作经历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，以及目前在公司的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具体职责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（该部分为述职重点，建议提炼归纳简明扼要描述）：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可兼顾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工作产出及个人工作感受、思考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未来工作规划：</a:t>
            </a:r>
            <a:endParaRPr lang="en-US" altLang="zh-CN" sz="1800" b="1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结合部门、小组及团队工作规划，制定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未来一年的重点工作目标、个人成长规划、实现路径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213494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8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679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301</Words>
  <Application>Microsoft Office PowerPoint</Application>
  <PresentationFormat>宽屏</PresentationFormat>
  <Paragraphs>60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Helvetica Light</vt:lpstr>
      <vt:lpstr>Helvetica Neue</vt:lpstr>
      <vt:lpstr>Helvetica Neue Medium</vt:lpstr>
      <vt:lpstr>TencentSans W7</vt:lpstr>
      <vt:lpstr>TTTGBMedium</vt:lpstr>
      <vt:lpstr>等线</vt:lpstr>
      <vt:lpstr>微软雅黑</vt:lpstr>
      <vt:lpstr>Calibri</vt:lpstr>
      <vt:lpstr>Helvetica</vt:lpstr>
      <vt:lpstr>Wingdings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T163890</cp:lastModifiedBy>
  <cp:revision>65</cp:revision>
  <dcterms:created xsi:type="dcterms:W3CDTF">2022-08-02T06:15:33Z</dcterms:created>
  <dcterms:modified xsi:type="dcterms:W3CDTF">2022-10-18T06:19:13Z</dcterms:modified>
</cp:coreProperties>
</file>