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41E28-2689-49EF-BD0E-5911BDD6B95E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2280-2A92-4BD5-9C1E-DE67679F54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27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69C7F5-5BDB-4342-A57F-9A14A3B29745}" type="datetime1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3AF-E47E-4DFD-9657-18CB6D6B46A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19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8EF4-D14E-481D-AFD6-89F52EA5F1AF}" type="datetime1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3AF-E47E-4DFD-9657-18CB6D6B4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90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7870-4DDE-4426-812B-EEF374374635}" type="datetime1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3AF-E47E-4DFD-9657-18CB6D6B46A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81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8AE21-84CE-4D92-A4F5-C3D89B06E522}" type="datetime1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3AF-E47E-4DFD-9657-18CB6D6B4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15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1D97-7394-4317-8B79-49E84E5FCF0B}" type="datetime1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3AF-E47E-4DFD-9657-18CB6D6B46A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61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6CE4-1E54-43EC-8D98-11C77BF0FC5B}" type="datetime1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3AF-E47E-4DFD-9657-18CB6D6B4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32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E6CA-E52E-4279-B55F-C30A0630ADB4}" type="datetime1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3AF-E47E-4DFD-9657-18CB6D6B4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91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F26B-95A2-4A3E-B876-527B1ACA4405}" type="datetime1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3AF-E47E-4DFD-9657-18CB6D6B4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7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79B4C-D60C-4EE5-BA26-3D699FDDD805}" type="datetime1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3AF-E47E-4DFD-9657-18CB6D6B4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9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4B83F-E488-4447-AA67-4728D632E615}" type="datetime1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3AF-E47E-4DFD-9657-18CB6D6B4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71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2842-6FF6-4524-8A11-FB314C498D1F}" type="datetime1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3AF-E47E-4DFD-9657-18CB6D6B46A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33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DF6FCE2-3573-4407-9224-86268BE0FB7B}" type="datetime1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9B023AF-E47E-4DFD-9657-18CB6D6B46A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60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39B17-9EC4-4D00-B2A5-124B917876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非线性方程与方程组的数值解法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7B9C9F-4FD0-4365-BCB1-A4371FB50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DC5CA1-11BF-8680-680D-66C5BAC6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3AF-E47E-4DFD-9657-18CB6D6B46A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67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3AF2B8C-3F55-45B5-8FD0-7D2DDD79F04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5400" dirty="0"/>
                  <a:t>1.</a:t>
                </a:r>
                <a:r>
                  <a:rPr lang="zh-CN" altLang="en-US" sz="5400" dirty="0"/>
                  <a:t>用二分法求方程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5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5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5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5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5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5400" i="1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zh-CN" altLang="en-US" sz="5400" dirty="0"/>
                  <a:t>的正根，要求误差小于</a:t>
                </a:r>
                <a:r>
                  <a:rPr lang="en-US" altLang="zh-CN" sz="5400" dirty="0"/>
                  <a:t>0.05.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3AF2B8C-3F55-45B5-8FD0-7D2DDD79F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323" t="-18293" b="-227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E59FCE-D6CB-4E70-983C-BE3DBB1D96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852530"/>
                <a:ext cx="9720073" cy="3456830"/>
              </a:xfrm>
            </p:spPr>
            <p:txBody>
              <a:bodyPr/>
              <a:lstStyle/>
              <a:p>
                <a:r>
                  <a:rPr lang="zh-CN" altLang="en-US" dirty="0"/>
                  <a:t>在单调区间中选择二分法的初始区间，</a:t>
                </a:r>
                <a:endParaRPr lang="en-US" altLang="zh-CN" dirty="0"/>
              </a:p>
              <a:p>
                <a:r>
                  <a:rPr lang="zh-CN" altLang="en-US" dirty="0"/>
                  <a:t>因为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=−1&lt;0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，选择初始区间为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其中必定有解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E59FCE-D6CB-4E70-983C-BE3DBB1D9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852530"/>
                <a:ext cx="9720073" cy="3456830"/>
              </a:xfrm>
              <a:blipFill>
                <a:blip r:embed="rId3"/>
                <a:stretch>
                  <a:fillRect l="-313" t="-2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63FDC49B-491F-4C96-8F48-ACE9CE3466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500" t="20417" r="10736" b="70130"/>
          <a:stretch/>
        </p:blipFill>
        <p:spPr>
          <a:xfrm>
            <a:off x="1101082" y="2211654"/>
            <a:ext cx="8579631" cy="536713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6FE658-D64B-42BF-83AE-4FB4314664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0853"/>
          <a:stretch/>
        </p:blipFill>
        <p:spPr>
          <a:xfrm>
            <a:off x="784435" y="3876261"/>
            <a:ext cx="10623129" cy="2222813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8F377-59D7-5E97-2367-0ADA1786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3AF-E47E-4DFD-9657-18CB6D6B46A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44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7C67916-417B-4DF9-A5EA-D83BED7BD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388" y="144435"/>
            <a:ext cx="10035223" cy="6569128"/>
          </a:xfr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523E791-7C8D-BB47-B9FC-39053F6B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3AF-E47E-4DFD-9657-18CB6D6B46A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91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56DC9C8-FB7D-4170-B8BA-5DE466BF8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827" y="750513"/>
            <a:ext cx="11050344" cy="4959414"/>
          </a:xfr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BCFF66-AD12-69B5-70FE-19A64749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3AF-E47E-4DFD-9657-18CB6D6B46A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50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EA5832E-9825-4A79-A721-5D57612BF1F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5400" dirty="0"/>
                  <a:t>5.</a:t>
                </a:r>
                <a:r>
                  <a:rPr lang="zh-CN" altLang="en-US" sz="5400" dirty="0"/>
                  <a:t>用史蒂芬森迭代计算第</a:t>
                </a:r>
                <a:r>
                  <a:rPr lang="en-US" altLang="zh-CN" sz="5400" dirty="0"/>
                  <a:t>2</a:t>
                </a:r>
                <a:r>
                  <a:rPr lang="zh-CN" altLang="en-US" sz="5400" dirty="0"/>
                  <a:t>题中（</a:t>
                </a:r>
                <a:r>
                  <a:rPr lang="en-US" altLang="zh-CN" sz="5400" dirty="0"/>
                  <a:t>2</a:t>
                </a:r>
                <a:r>
                  <a:rPr lang="zh-CN" altLang="en-US" sz="5400" dirty="0"/>
                  <a:t>）的近似根，精确到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5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5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5400" i="1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EA5832E-9825-4A79-A721-5D57612BF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884" t="-15854" r="-4890" b="-467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8774213-1F45-4BFA-8F67-18B13E861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835" y="2170443"/>
            <a:ext cx="7809999" cy="468755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5">
                <a:extLst>
                  <a:ext uri="{FF2B5EF4-FFF2-40B4-BE49-F238E27FC236}">
                    <a16:creationId xmlns:a16="http://schemas.microsoft.com/office/drawing/2014/main" id="{88FA1CAD-7188-4673-AF1A-2E49415622C7}"/>
                  </a:ext>
                </a:extLst>
              </p:cNvPr>
              <p:cNvSpPr txBox="1"/>
              <p:nvPr/>
            </p:nvSpPr>
            <p:spPr bwMode="auto">
              <a:xfrm>
                <a:off x="207073" y="4095152"/>
                <a:ext cx="5050727" cy="149961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400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br>
                  <a:rPr lang="zh-CN" alt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zh-CN" alt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Object 5">
                <a:extLst>
                  <a:ext uri="{FF2B5EF4-FFF2-40B4-BE49-F238E27FC236}">
                    <a16:creationId xmlns:a16="http://schemas.microsoft.com/office/drawing/2014/main" id="{88FA1CAD-7188-4673-AF1A-2E4941562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073" y="4095152"/>
                <a:ext cx="5050727" cy="1499615"/>
              </a:xfrm>
              <a:prstGeom prst="rect">
                <a:avLst/>
              </a:prstGeom>
              <a:blipFill>
                <a:blip r:embed="rId5"/>
                <a:stretch>
                  <a:fillRect l="-362" b="-333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6237BD0-0B5A-1C81-6AEE-5887BCB02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3AF-E47E-4DFD-9657-18CB6D6B46A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97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E6A9B29-61DE-41DC-B434-6EF4DFF0D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001" y="77736"/>
            <a:ext cx="8363998" cy="6702527"/>
          </a:xfr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74E13A5-36D2-A61F-D559-D874EE27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3AF-E47E-4DFD-9657-18CB6D6B46A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55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DD84863-8C12-4C20-AA66-9445779B5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3457"/>
          <a:stretch/>
        </p:blipFill>
        <p:spPr>
          <a:xfrm>
            <a:off x="751836" y="772748"/>
            <a:ext cx="11106881" cy="199033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9">
                <a:extLst>
                  <a:ext uri="{FF2B5EF4-FFF2-40B4-BE49-F238E27FC236}">
                    <a16:creationId xmlns:a16="http://schemas.microsoft.com/office/drawing/2014/main" id="{B37AB993-8822-4649-8A28-7EF19B3A53E7}"/>
                  </a:ext>
                </a:extLst>
              </p:cNvPr>
              <p:cNvSpPr txBox="1"/>
              <p:nvPr/>
            </p:nvSpPr>
            <p:spPr bwMode="auto">
              <a:xfrm>
                <a:off x="2513013" y="2599635"/>
                <a:ext cx="9135648" cy="40595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Newton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迭代法的迭代函数为：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)=1−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″</m:t>
                              </m:r>
                            </m:sup>
                          </m:s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″</m:t>
                              </m:r>
                            </m:sup>
                          </m:s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zh-CN" alt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当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时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rad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，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   </m:t>
                      </m:r>
                    </m:oMath>
                  </m:oMathPara>
                </a14:m>
                <a:endParaRPr lang="en-US" altLang="zh-CN" sz="24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即牛顿法在根的邻近是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平方收敛的。</m:t>
                      </m:r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Object 9">
                <a:extLst>
                  <a:ext uri="{FF2B5EF4-FFF2-40B4-BE49-F238E27FC236}">
                    <a16:creationId xmlns:a16="http://schemas.microsoft.com/office/drawing/2014/main" id="{B37AB993-8822-4649-8A28-7EF19B3A5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3013" y="2599635"/>
                <a:ext cx="9135648" cy="4059582"/>
              </a:xfrm>
              <a:prstGeom prst="rect">
                <a:avLst/>
              </a:prstGeom>
              <a:blipFill>
                <a:blip r:embed="rId4"/>
                <a:stretch>
                  <a:fillRect l="-66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77D95F08-1232-411D-A084-ACE3BEAFF8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49" t="59481" r="32495" b="310"/>
          <a:stretch/>
        </p:blipFill>
        <p:spPr>
          <a:xfrm>
            <a:off x="1888208" y="5138531"/>
            <a:ext cx="7514209" cy="1719469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8BE2D9-19E4-2C96-5C76-D2753E12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3AF-E47E-4DFD-9657-18CB6D6B46A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83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ADE26E0-3F59-4848-B1E4-6B20F71A2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35" y="705888"/>
            <a:ext cx="9192929" cy="6049941"/>
          </a:xfr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3E0D2A9-8CEA-4416-BC33-EF0EC122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3AF-E47E-4DFD-9657-18CB6D6B46A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831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322</TotalTime>
  <Words>216</Words>
  <Application>Microsoft Office PowerPoint</Application>
  <PresentationFormat>宽屏</PresentationFormat>
  <Paragraphs>18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Cambria Math</vt:lpstr>
      <vt:lpstr>Tw Cen MT</vt:lpstr>
      <vt:lpstr>Tw Cen MT Condensed</vt:lpstr>
      <vt:lpstr>Wingdings 3</vt:lpstr>
      <vt:lpstr>积分</vt:lpstr>
      <vt:lpstr>非线性方程与方程组的数值解法</vt:lpstr>
      <vt:lpstr>1.用二分法求方程x^2-x-1=0的正根，要求误差小于0.05.</vt:lpstr>
      <vt:lpstr>PowerPoint 演示文稿</vt:lpstr>
      <vt:lpstr>PowerPoint 演示文稿</vt:lpstr>
      <vt:lpstr>5.用史蒂芬森迭代计算第2题中（2）的近似根，精确到10^(-5)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非线性方程与方程组的数值解法</dc:title>
  <dc:creator>颖 鞠</dc:creator>
  <cp:lastModifiedBy>颖 鞠</cp:lastModifiedBy>
  <cp:revision>15</cp:revision>
  <dcterms:created xsi:type="dcterms:W3CDTF">2020-05-19T11:19:56Z</dcterms:created>
  <dcterms:modified xsi:type="dcterms:W3CDTF">2025-05-25T14:39:10Z</dcterms:modified>
</cp:coreProperties>
</file>