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28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3:2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18 24575,'-2'-2'0,"-1"0"0,0 0 0,0 1 0,-1-1 0,1 1 0,0-1 0,-1 1 0,1 0 0,0 0 0,-1 1 0,1-1 0,-6 0 0,-49 0 0,38 2 0,9-2 0,0 2 0,0-1 0,0 2 0,0-1 0,1 1 0,-1 1 0,0 0 0,-12 5 0,19-6 0,0 1 0,0-1 0,0 1 0,0-1 0,1 1 0,-1 0 0,1 0 0,0 1 0,0-1 0,0 1 0,0 0 0,0-1 0,1 1 0,0 0 0,0 1 0,0-1 0,0 0 0,1 1 0,-1-1 0,1 0 0,0 1 0,0 6 0,-16 282 0,18-285 0,0 0 0,0 0 0,0-1 0,1 1 0,1-1 0,-1 1 0,1-1 0,0 0 0,1 0 0,-1 0 0,1 0 0,10 11 0,5 4 0,0 0 0,26 20 0,-27-25 0,-12-12 0,-1-1 0,1 0 0,0 0 0,0-1 0,0 0 0,0 0 0,0 0 0,1-1 0,-1 0 0,1 0 0,0 0 0,-1-1 0,1 0 0,0-1 0,0 1 0,0-1 0,0-1 0,9 0 0,-8-1 0,1 1 0,0-1 0,-1-1 0,0 1 0,1-2 0,-1 1 0,0-1 0,-1 0 0,1-1 0,-1 1 0,0-1 0,0-1 0,12-11 0,-12 10 0,0 0 0,0 0 0,-1-1 0,0 0 0,0 0 0,-1-1 0,0 1 0,0-1 0,-1 0 0,0-1 0,-1 1 0,0-1 0,0 1 0,-1-1 0,-1 0 0,1 0 0,-1-12 0,-1 7 0,1-19 0,-1 1 0,-2-1 0,-1 1 0,-1-1 0,-13-45 0,8 52-98,8 18-29,-2 1 1,1-1-1,-1 1 0,-1 0 0,1 0 1,-1 0-1,-1 0 0,1 0 1,-9-9-1,2 7-6699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6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59 24575,'-1'-2'0,"0"0"0,1 0 0,-1 0 0,0 0 0,-1 0 0,1 0 0,0 1 0,0-1 0,-1 0 0,1 1 0,-1-1 0,1 1 0,-1-1 0,0 1 0,0 0 0,0-1 0,0 1 0,1 0 0,-1 0 0,-1 1 0,1-1 0,0 0 0,-4 0 0,-52-13 0,-42 5 0,90 8 0,0 2 0,0-1 0,0 1 0,1 1 0,-1-1 0,1 2 0,-1-1 0,-10 5 0,15-4 0,0 0 0,1 0 0,-1 0 0,1 0 0,0 0 0,0 1 0,0 0 0,0 0 0,1 0 0,-1 0 0,1 1 0,0-1 0,1 1 0,-1 0 0,1 0 0,0 0 0,0 0 0,0 0 0,1 0 0,0 1 0,0-1 0,0 1 0,0-1 0,1 0 0,0 6 0,1-1 0,0-1 0,0 0 0,1 0 0,0 0 0,1 0 0,0-1 0,0 1 0,1-1 0,0 0 0,0 0 0,1 0 0,0 0 0,1-1 0,6 8 0,-5-6 0,-1 0 0,0 1 0,-1-1 0,1 1 0,-2 0 0,5 14 0,-4-10 0,1-1 0,0 0 0,11 17 0,-15-27 0,0 0 0,1 0 0,-1 0 0,1 0 0,0 0 0,0-1 0,0 1 0,0-1 0,0 0 0,0 0 0,1 0 0,-1 0 0,1-1 0,-1 1 0,1-1 0,7 2 0,-8-3 0,-1 0 0,1 0 0,-1 0 0,1-1 0,-1 1 0,1 0 0,-1-1 0,1 0 0,-1 0 0,1 1 0,-1-2 0,0 1 0,1 0 0,-1 0 0,0-1 0,0 1 0,0-1 0,0 1 0,0-1 0,0 0 0,-1 0 0,1 0 0,0 0 0,-1 0 0,0 0 0,1 0 0,1-5 0,4-8 0,-1 0 0,0-1 0,5-20 0,-6 18 0,-1 1 0,-1-1 0,0 0 0,0-23 0,4-27 0,-6 63-114,0-1 1,-1 1-1,0-1 0,0 1 0,-1-1 1,1 1-1,-1-1 0,0 1 0,-1 0 1,1-1-1,-4-6 0,-1-1-6712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6:11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24575,'2'143'0,"-5"153"0,-14-176-1365,16-105-5461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0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24575,'1'-1'0,"-1"0"0,1 0 0,-1 0 0,1 1 0,-1-1 0,1 0 0,0 0 0,0 0 0,-1 1 0,1-1 0,0 0 0,0 1 0,0-1 0,0 0 0,-1 1 0,1-1 0,0 1 0,0 0 0,0-1 0,0 1 0,0 0 0,0-1 0,1 1 0,-1 0 0,0 0 0,0 0 0,1 0 0,36-2 0,-33 2 0,212-2 0,140-7 0,182-29 0,-145 17 0,1741 21 0,-2080 3 67,74 12 0,17 2-1566,-131-16-5327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1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24575,'18'226'129,"0"-21"-1623,-18-187-5332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13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29 178 24575,'5'-2'0,"1"0"0,-1 0 0,1-1 0,-1 0 0,0 0 0,0 0 0,0-1 0,6-6 0,0 2 0,48-43 0,-48 39 0,2 0 0,-1 1 0,2 1 0,-1 0 0,21-11 0,-30 19 0,1 1 0,-1-1 0,1 1 0,-1-1 0,1 1 0,0 0 0,0 1 0,0-1 0,-1 1 0,1 0 0,0 1 0,0-1 0,0 1 0,0 0 0,-1 0 0,1 0 0,0 0 0,-1 1 0,1 0 0,-1 0 0,0 0 0,0 1 0,5 3 0,-5-3 0,1 1 0,-1-1 0,0 1 0,0 0 0,-1 1 0,1-1 0,-1 1 0,0-1 0,0 1 0,-1 0 0,1 0 0,-1 0 0,0 1 0,-1-1 0,1 0 0,-1 1 0,0-1 0,0 8 0,1 12 0,-2-1 0,-5 48 0,3-46 0,1-18 0,-1 1 0,0-1 0,0 1 0,-1-1 0,0 0 0,0 0 0,-1 0 0,0 0 0,-7 8 0,-53 65 0,12-16 0,48-60 0,0 0 0,0-1 0,0 1 0,-1-1 0,1 0 0,-1 0 0,0 0 0,0-1 0,-1 0 0,1 0 0,-1 0 0,0 0 0,1-1 0,-1 0 0,0 0 0,-11 1 0,-4-1 0,0 0 0,0-2 0,-31-2 0,5 0 0,160 0 0,116 4 0,-224-1-136,0 0-1,-1 0 1,1 0-1,0 0 1,-1 1-1,1 0 1,-1 0-1,0 0 0,7 5 1,4 4-6690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16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645 146 24575,'0'-5'0,"-1"0"0,1 0 0,-1 0 0,0 1 0,-1-1 0,1 0 0,-1 1 0,0-1 0,0 1 0,-1 0 0,1 0 0,-1 0 0,0 0 0,0 0 0,0 0 0,-1 1 0,-6-6 0,1 1 0,-1 1 0,0 0 0,-1 1 0,0 0 0,0 0 0,-12-4 0,6 6 0,1 1 0,-1 0 0,0 2 0,1-1 0,-1 2 0,0 0 0,-20 4 0,-16-2 0,-32-2 0,-66 1 0,149-1 0,0 0 0,0 0 0,0 1 0,1-1 0,-1 0 0,0 0 0,0 1 0,1-1 0,-1 1 0,0 0 0,1-1 0,-1 1 0,0 0 0,1 0 0,-1 0 0,1 0 0,-1 0 0,1 0 0,-1 2 0,1-2 0,0 1 0,1-1 0,0 0 0,-1 0 0,1 1 0,0-1 0,0 0 0,0 1 0,0-1 0,0 0 0,0 0 0,0 1 0,0-1 0,0 0 0,0 1 0,1-1 0,-1 0 0,1 0 0,-1 1 0,1 0 0,6 9 0,-1 0 0,1-1 0,1 0 0,12 14 0,-4-6 0,15 19 0,1-2 0,40 34 0,-2-2 0,-10-15 0,-50-45 0,0 0 0,0 1 0,-1 0 0,0 1 0,-1-1 0,0 2 0,0-1 0,-1 1 0,0 0 0,-1 1 0,0 0 0,0 0 0,4 13 0,-3 4 0,0 1 0,-3 0 0,0 0 0,-2 0 0,0 0 0,-4 36 0,1-60 0,0 0 0,0 0 0,0 0 0,-1 1 0,0-2 0,0 1 0,0 0 0,0 0 0,-1-1 0,1 1 0,-1-1 0,-1 0 0,1 1 0,0-2 0,-1 1 0,0 0 0,0-1 0,0 0 0,0 1 0,-1-2 0,-6 4 0,2-1 0,-1-1 0,0 0 0,0-1 0,0 0 0,-1-1 0,1 0 0,-1 0 0,1-1 0,-16-1 0,-173-3 0,192 2-59,0-1 0,1 0-1,0 0 1,-1 0-1,1-1 1,0 0 0,0 0-1,0-1 1,1 0 0,-1 0-1,1 0 1,0-1 0,0 1-1,1-1 1,-1 0-1,1-1 1,0 1 0,0-1-1,1 0 1,0 0 0,0 0-1,-3-8 1,2-1-6767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1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24575,'3'0'0,"1"0"0,-1 0 0,1 1 0,-1-1 0,1 1 0,-1 0 0,1 0 0,-1 0 0,0 0 0,1 1 0,-1-1 0,0 1 0,0 0 0,0 0 0,0 0 0,0 0 0,-1 1 0,1-1 0,-1 1 0,1-1 0,-1 1 0,0 0 0,0 0 0,0 0 0,-1 0 0,1 0 0,-1 1 0,1-1 0,-1 0 0,0 1 0,1 6 0,1 11 0,-1-1 0,0 1 0,-2-1 0,-2 32 0,0-12 0,2 621-1365,0-646-5461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24575,'1'1'0,"-1"0"0,1-1 0,-1 1 0,1 0 0,-1 0 0,1 0 0,0 0 0,-1 0 0,1-1 0,0 1 0,0 0 0,-1-1 0,1 1 0,0 0 0,0-1 0,0 1 0,0-1 0,0 0 0,0 1 0,0-1 0,0 0 0,0 1 0,0-1 0,0 0 0,0 0 0,0 0 0,2 0 0,35 3 0,-33-3 0,36 0 0,1-1 0,-1-2 0,0-1 0,50-13 0,-30 5 0,0 4 0,1 2 0,101 4 0,31-16 0,873 19 0,-1046 1-170,0 1-1,-1 0 0,0 2 1,0 1-1,0 0 0,-1 2 1,37 18-1,-44-20-6655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4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805 108 24575,'-1'-2'0,"-14"-14"0,0 1 0,-2 0 0,-20-14 0,30 24 0,-1 1 0,1 0 0,0 1 0,-1 0 0,0 0 0,0 1 0,0 0 0,0 0 0,0 1 0,0 0 0,-14 0 0,-22 4 0,0 2 0,0 1 0,-82 25 0,-25 3 0,127-30 0,12-3 0,-1 1 0,1 1 0,0 0 0,0 0 0,-18 9 0,25-10 0,1 1 0,0 0 0,0 0 0,0 0 0,1 0 0,-1 1 0,1-1 0,0 1 0,0 0 0,0 0 0,0 0 0,1 1 0,0-1 0,-1 0 0,2 1 0,-1 0 0,-2 8 0,-6 36 0,1-1 0,3 1 0,2 1 0,1-1 0,9 84 0,-5-127 0,0 0 0,1 1 0,0-1 0,1-1 0,-1 1 0,1 0 0,0 0 0,1-1 0,-1 0 0,1 0 0,0 0 0,0 0 0,1 0 0,-1-1 0,10 7 0,-1-1 0,0-1 0,1 0 0,0-1 0,31 13 0,-15-11 0,0-1 0,1-1 0,0-2 0,57 4 0,-19-8 0,79-7 0,-144 5 7,0 0 0,-1-1-1,1 0 1,0 0 0,0 0-1,-1 0 1,1 0-1,-1-1 1,1 1 0,-1-1-1,1 0 1,-1 0 0,0-1-1,0 1 1,0 0 0,0-1-1,4-5 1,-2 0-255,0 0 1,0 0-1,-1-1 1,0 1-1,5-18 1,-4 15-6579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4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24575,'0'522'-1365,"0"-507"-5461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3:2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577 205 24575,'-47'-47'0,"14"14"0,-1 1 0,-63-46 0,94 76 0,0 0 0,-1 0 0,0 1 0,1-1 0,-1 1 0,0 0 0,0 0 0,0 0 0,1 1 0,-1-1 0,0 1 0,0 0 0,0 0 0,0 0 0,0 1 0,0-1 0,0 1 0,0 0 0,1 0 0,-1 1 0,0-1 0,1 1 0,-1-1 0,1 1 0,-1 0 0,-5 5 0,-9 7 0,1 1 0,1 1 0,-27 31 0,-3 3 0,17-23 0,-26 22 0,52-47 0,0 0 0,1 0 0,-1 1 0,1-1 0,-1 1 0,1 0 0,0 0 0,0 0 0,0 0 0,0 0 0,0 0 0,1 0 0,0 0 0,0 1 0,-1-1 0,2 1 0,-1-1 0,0 1 0,1-1 0,0 1 0,-1-1 0,1 1 0,1-1 0,-1 1 0,1 0 0,-1-1 0,1 0 0,0 1 0,0-1 0,0 1 0,1-1 0,-1 0 0,1 0 0,2 4 0,8 13 0,0-1 0,2 0 0,0 0 0,19 18 0,-15-17 0,134 142 0,-146-157 10,0 0 0,0 0 0,1-1 0,0 0 0,-1 0 0,1-1 0,0 0 0,1 0 0,-1-1 0,0 0 0,15 2 0,-16-3-93,-1 0 1,1-1-1,-1 0 1,1 0-1,-1 0 1,1-1-1,-1 0 1,1 0-1,-1 0 1,1-1-1,-1 1 1,0-1-1,0-1 1,0 1-1,0-1 1,0 0-1,5-4 1,1-3-6744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7:49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0 279 24575,'13'-13'0,"0"1"0,1 0 0,0 1 0,1 0 0,0 2 0,1 0 0,0 0 0,0 2 0,24-9 0,3 4 0,0 1 0,88-9 0,-36 7 0,-4-5 0,-53 9 0,1 2 0,80-4 0,6 12 0,460-15 0,-364 10 0,-140 5 0,113-12 0,-90-2 0,136 2 0,-43 13 0,316-4 0,-377-6 0,141-2 0,473 10 0,-719 2 0,-1 0 0,1 2 0,0 1 0,50 16 0,115 52 0,-112-40 0,16 5 0,114 26 0,-175-56 0,0-2 0,59 1 0,-72-4 0,0 1 0,38 11 0,-13-2 0,51 6 0,-59-13 0,1 3 0,-2 1 0,44 17 0,-73-21 0,0 2 0,-1-1 0,0 1 0,0 1 0,12 12 0,32 23 0,-31-26 6,-19-14-234,-1 1-1,1-1 1,1 0-1,-1 0 1,12 4-1,-5-4-6597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8:09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947 128 24575,'-3'-5'0,"1"0"0,-1 0 0,0 0 0,0 1 0,-1-1 0,1 1 0,-1 0 0,0 0 0,0 0 0,-1 0 0,-5-3 0,-3-4 0,5 4 0,0 1 0,0 0 0,-1 1 0,0 0 0,0 0 0,-1 0 0,1 2 0,-1-1 0,0 1 0,0 0 0,0 1 0,-18-2 0,-12 2 0,-80 4 0,42 0 0,69-1 0,0 0 0,0 0 0,0 1 0,0 0 0,0 1 0,0 0 0,1 0 0,-1 1 0,1 0 0,0 0 0,-8 6 0,-14 12 0,-41 36 0,0 1 0,18-24 0,-38 27 0,84-56 0,-1 1 0,1 0 0,0 0 0,0 1 0,1 0 0,0 0 0,0 0 0,-5 13 0,6-7 0,2 0 0,0 0 0,1 1 0,0-1 0,1 1 0,0 0 0,2-1 0,2 25 0,0 12 0,-3-44 0,1-1 0,0 1 0,0-1 0,1 1 0,-1-1 0,1 0 0,1 0 0,-1 0 0,1 0 0,0 0 0,1 0 0,6 8 0,4 4 0,2-1 0,22 20 0,5 4 0,-22-20 0,0 0 0,2-1 0,43 29 0,-54-41 0,0-1 0,0-1 0,1 0 0,0 0 0,0-2 0,0 1 0,1-2 0,-1 0 0,1 0 0,17 0 0,-26-2 0,27 0 0,-1-2 0,31-3 0,-51 2 0,-1 0 0,0 0 0,0-1 0,-1-1 0,1 1 0,-1-2 0,1 1 0,-1-1 0,16-12 0,-12 7-341,0 1 0,0 0-1,28-12 1,-26 16-6485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18:11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 24575,'27'0'0,"-1"-1"0,50 7 0,-66-5 0,0 1 0,-1 1 0,1 0 0,-1 1 0,0-1 0,0 2 0,0-1 0,12 9 0,-15-9 0,-1 0 0,1 1 0,-1-1 0,0 1 0,0 0 0,-1 0 0,0 0 0,1 1 0,-2 0 0,1-1 0,-1 1 0,0 1 0,0-1 0,0 0 0,1 9 0,-2-4 0,0 1 0,-1-1 0,-1 1 0,0-1 0,-1 1 0,0-1 0,0 1 0,-5 14 0,-1 20 0,7-35 0,-2-1 0,0 1 0,-6 19 0,6-26 0,1 0 0,-1 0 0,-1-1 0,1 1 0,0 0 0,-1-1 0,0 0 0,0 0 0,0 0 0,0 0 0,0 0 0,-1 0 0,-5 3 0,-38 26 0,-69 61 0,69-53 0,-54 35 0,68-58 0,17-9 0,36-15 0,77-36 0,-1-4 0,138-90 0,-204 112 0,11-5 0,-39 29 0,1 0 0,-1 0 0,1 0 0,-1 1 0,1-1 0,-1 1 0,1 0 0,-1-1 0,1 1 0,-1 0 0,1 1 0,-1-1 0,1 0 0,-1 1 0,1 0 0,-1-1 0,1 1 0,3 2 0,41 21-1365,-36-16-5461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3:2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24575,'0'3'0,"0"7"0,3 5 0,4 2 0,1-1-8191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3:28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24575,'-4'7'0,"0"1"0,0 0 0,1 0 0,1 0 0,-1 1 0,1-1 0,0 0 0,1 1 0,0 0 0,1 9 0,-2 1 0,-11 77 0,2 108 0,11-142-1365,0-44-5461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3:2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24575,'97'-1'0,"106"2"0,-198 0 0,-1-1 0,0 0 0,1 1 0,-1 0 0,0 0 0,1 0 0,-1 1 0,0-1 0,0 1 0,0 0 0,0 0 0,-1 0 0,1 1 0,0-1 0,-1 1 0,0 0 0,1 0 0,-1 0 0,-1 1 0,1-1 0,0 1 0,-1-1 0,1 1 0,-1 0 0,0 0 0,-1 0 0,1 0 0,-1 0 0,2 8 0,1 9 0,-2 0 0,0 1 0,-2-1 0,0 1 0,-3 22 0,-1 16 0,7 98 0,-6 157 0,-5-242 0,-2 64 0,11-134 0,-1-1 0,0 1 0,0 0 0,-1 0 0,1 0 0,-1 0 0,1 0 0,-1 0 0,0 0 0,0 0 0,0-1 0,0 1 0,-1 0 0,1-1 0,-1 1 0,1-1 0,-1 1 0,0-1 0,0 0 0,0 0 0,0 0 0,-1 0 0,1 0 0,0 0 0,-1-1 0,1 1 0,-1-1 0,-5 2 0,4-2 0,0 0 0,0 0 0,0-1 0,0 0 0,0 0 0,0 0 0,0 0 0,0-1 0,0 0 0,0 1 0,0-1 0,0-1 0,0 1 0,0-1 0,0 1 0,1-1 0,-1 0 0,1 0 0,-1-1 0,-4-4 0,-25-23-146,3-2 1,0-2-1,-40-59 0,51 67-636,11 14-6044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5:5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24575,'1'0'0,"0"1"0,-1-1 0,1 0 0,0 1 0,0-1 0,-1 1 0,1-1 0,-1 1 0,1-1 0,0 1 0,-1 0 0,1-1 0,-1 1 0,0 0 0,1-1 0,-1 1 0,1 0 0,-1-1 0,0 1 0,0 0 0,1 0 0,-1 0 0,0-1 0,0 1 0,0 0 0,0 1 0,3 27 0,-2-24 0,2 295 48,-5-162-1461,2-124-5413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5:5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24575,'0'603'-1365,"0"-584"-5461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6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209 148 24575,'0'-6'0,"-1"0"0,-1 0 0,1 0 0,-1-1 0,0 1 0,0 1 0,-1-1 0,1 0 0,-2 1 0,1-1 0,0 1 0,-1 0 0,-8-9 0,6 8 0,0-1 0,0 1 0,-1 1 0,0-1 0,0 1 0,0 0 0,-1 1 0,1 0 0,-13-5 0,18 8 0,1 1 0,0 0 0,0 0 0,-1 0 0,1 0 0,0 0 0,-1 0 0,1 0 0,0 0 0,0 1 0,-1-1 0,1 0 0,0 1 0,0-1 0,0 1 0,0-1 0,-1 1 0,1 0 0,0-1 0,0 1 0,0 0 0,0 0 0,0 0 0,1 0 0,-1 0 0,0 0 0,0 0 0,1 0 0,-1 0 0,0 0 0,1 0 0,-1 0 0,1 0 0,-1 3 0,-15 56 0,9-32 0,0-2 0,0 0 0,2 0 0,1 0 0,1 0 0,1 1 0,3 41 0,-1-61 0,0 0 0,1 0 0,0 0 0,0 0 0,1-1 0,-1 1 0,2 0 0,-1-1 0,1 1 0,0-1 0,0 0 0,1 0 0,0 0 0,0 0 0,0-1 0,1 1 0,-1-1 0,1 0 0,1 0 0,-1-1 0,1 0 0,0 0 0,0 0 0,0-1 0,0 0 0,0 0 0,1 0 0,-1-1 0,1 0 0,0 0 0,0-1 0,0 1 0,0-2 0,0 1 0,0-1 0,8 0 0,-9 0 0,0 0 0,1 0 0,-1-1 0,0 1 0,0-1 0,0-1 0,0 1 0,0-1 0,-1 0 0,1 0 0,0-1 0,-1 1 0,1-1 0,-1-1 0,0 1 0,0-1 0,-1 0 0,1 0 0,-1 0 0,1 0 0,-1-1 0,-1 0 0,1 0 0,-1 0 0,0 0 0,4-8 0,9-13 0,-9 15 0,0 0 0,-1 0 0,0-1 0,7-21 0,-12 29 0,0 0 0,0 1 0,-1-1 0,1 0 0,-1 0 0,0 0 0,0 0 0,-1 0 0,1 0 0,-1 0 0,0 0 0,0 1 0,0-1 0,0 0 0,-1 1 0,1-1 0,-1 1 0,0-1 0,0 1 0,-3-4 0,-14-14-195,0 0-1,-43-34 1,49 43-584,0 1-6047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8:56:0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24575,'2'4'0,"1"-1"0,-1 1 0,0 0 0,0 0 0,0-1 0,-1 1 0,1 0 0,-1 1 0,0-1 0,0 0 0,-1 0 0,1 0 0,-1 1 0,0-1 0,0 7 0,-9 64 0,1-35 0,3-20 0,1 1 0,0 0 0,2 0 0,1 42 0,1-57 0,1-1 0,0 1 0,0 0 0,0-1 0,1 1 0,0-1 0,0 0 0,1 0 0,-1 0 0,1 0 0,0 0 0,0 0 0,1-1 0,0 1 0,-1-1 0,1 0 0,1 0 0,-1 0 0,1-1 0,-1 0 0,1 0 0,0 0 0,8 4 0,-6-4 0,1-1 0,-1 1 0,1-1 0,-1-1 0,1 1 0,0-1 0,0-1 0,-1 1 0,1-1 0,0-1 0,15-2 0,-19 3 0,0-1 0,0 0 0,0 0 0,0-1 0,0 1 0,0-1 0,0 0 0,-1 0 0,1 0 0,0-1 0,-1 1 0,0-1 0,0 0 0,1 0 0,-2 0 0,1 0 0,0 0 0,-1-1 0,1 1 0,-1-1 0,0 0 0,3-6 0,-2 0 0,-1 0 0,1-1 0,-1 1 0,-1 0 0,0-1 0,-1 1 0,0-13 0,-1 17 0,1 0 0,-1 1 0,-1-1 0,1 0 0,-1 1 0,0-1 0,0 1 0,0-1 0,-1 1 0,0 0 0,0 0 0,0 0 0,-1 1 0,-4-6 0,-22-22 0,-50-72 0,69 88 0,-12-10-1365,11 16-5461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67876-EDFE-2C14-50BA-C1048B79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2454A-29B9-E020-5822-C3269EC9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BF977-AC2E-43B8-AF8B-11E7CEC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69B3E-1351-BB90-A745-9FF68CE7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5A4A4-6DAA-7CE7-1013-1A34DE15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C845D-C25B-A158-943B-EC8FD1D9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8126B-95D9-790F-441D-39E93F61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F7A29-76F6-6388-464C-FFCC2930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28A0A-447A-7ED7-F2B8-3AB64A37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D68FC-3B76-8F59-0764-7433AC9F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9A9615-8D7D-1BB7-6585-7BB33531A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543CE-773B-FBCC-937A-FAEBC8A40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A233C-EC83-6D49-FA3F-C6C8E8C2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84A86-A5A5-BED2-5913-56735CA1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94FDD-5262-4F04-2CAF-D6532AC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0AEC-C9C5-235C-A2E0-5DA43BB6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F06C-6169-C38E-B0F5-E1E3BC2B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30A03-B9E7-DAE6-50F6-B0FD56EF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B3414-63DB-A1DE-840B-F298F89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9D899-8956-E0FC-993A-9823E86A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2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D5076-1235-D179-7204-A5A0C1A7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ED077-EB55-D2A4-0F56-7BFDCADC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7CC66-1689-1A33-6111-3FEEF6D5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97D32-3B76-C856-4785-A03E41DD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C9F8-CB43-3ED2-6FB5-D3C5125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73A37-8993-9E7A-BBA6-D52B8AE6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DA00-8E5F-6700-89D0-2054936E1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41508-82A8-06B5-04B4-E9E5BE21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A240E-0ABF-6CFC-ED15-661ECDD0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E2F57-1E88-60F8-F78E-6813F683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2E723-179A-025F-F97A-B94A7E10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8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E9D75-AEFD-A399-4F97-06E0CD83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2D758-36F0-18BC-224A-B86FB8C8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49D56-C5E3-765E-2265-35F5D46F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6299E-D689-9C1C-EC4E-65318B61D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C9CEE3-41C6-D7FF-B891-298DE925D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65407-A760-D4C1-A85B-B45636DA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38FB51-2E61-6848-54D7-A27475E7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6CBE0E-065F-98FA-E17C-F763573C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8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66C13-AB4C-1744-77A6-8685BE19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15BC2-A5F1-C5E4-4981-9A464A39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B799F-F893-0FDC-8926-2CA2EE56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4F9A4-D94F-04C3-C8F2-5B65CEDF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1B7D7-738A-E1CE-37EE-50292883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0EF8E0-90FE-3CBB-DEFB-EA71A1A7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E0439-0F73-881B-8026-AB7CD112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3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DE45-0888-03CE-E551-9DBBFE65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24453-7A09-E3AB-EB0C-3F6D7CCA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76557-4E86-1A9F-4393-BDEEC330B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B2F12-5C7C-F267-9545-22D69B8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A2F88-95B4-80BB-EFF0-99559F5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300C1-D121-CD59-A22B-279E61E2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8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953B0-B823-76A9-6D8E-080E26BC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72CE03-A9B4-5509-7EE5-21207584C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A94FF-E79A-0246-D30D-6EC3C2437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C72B7-E93E-37A4-EADF-C8CE3442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A9C32-4A12-D42F-CEF1-B1A14F4A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40BF1-07BF-0F0E-F5C4-A204A4A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0A559-D72A-53CC-DC0C-325D596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E1754-5716-D820-FD61-B8CC2688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499BB-B266-E203-6F15-0F07E76FB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938E-AFF6-46B6-9AAF-604D0FFEFC4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14D55-F41B-E327-9699-C622AE16B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7A13B-1020-3C81-A788-18CCACB43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3F48-FBBA-4E0D-BBDD-93015B2D0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image" Target="../media/image14.png"/><Relationship Id="rId21" Type="http://schemas.openxmlformats.org/officeDocument/2006/relationships/customXml" Target="../ink/ink9.xml"/><Relationship Id="rId7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8.png"/><Relationship Id="rId24" Type="http://schemas.openxmlformats.org/officeDocument/2006/relationships/image" Target="../media/image25.png"/><Relationship Id="rId5" Type="http://schemas.openxmlformats.org/officeDocument/2006/relationships/image" Target="../media/image15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37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14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24" Type="http://schemas.openxmlformats.org/officeDocument/2006/relationships/customXml" Target="../ink/ink20.xml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94BD-C074-C3B1-70FD-0335A15F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98" y="553128"/>
            <a:ext cx="10653204" cy="2387600"/>
          </a:xfrm>
        </p:spPr>
        <p:txBody>
          <a:bodyPr/>
          <a:lstStyle/>
          <a:p>
            <a:pPr algn="dist"/>
            <a:r>
              <a:rPr lang="zh-CN" altLang="en-US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数字逻辑</a:t>
            </a:r>
            <a:r>
              <a:rPr lang="en-US" altLang="zh-CN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2023</a:t>
            </a:r>
            <a:r>
              <a:rPr lang="zh-CN" altLang="en-US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期中试卷讲评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0F8AE6-6C03-6366-0B1D-B46C513CA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9289"/>
            <a:ext cx="9144000" cy="1655762"/>
          </a:xfrm>
        </p:spPr>
        <p:txBody>
          <a:bodyPr/>
          <a:lstStyle/>
          <a:p>
            <a:r>
              <a:rPr lang="en-US" altLang="zh-CN" dirty="0"/>
              <a:t>2024/4/9    </a:t>
            </a:r>
            <a:r>
              <a:rPr lang="zh-CN" altLang="en-US" dirty="0"/>
              <a:t>蒋怡宁</a:t>
            </a:r>
          </a:p>
        </p:txBody>
      </p:sp>
    </p:spTree>
    <p:extLst>
      <p:ext uri="{BB962C8B-B14F-4D97-AF65-F5344CB8AC3E}">
        <p14:creationId xmlns:p14="http://schemas.microsoft.com/office/powerpoint/2010/main" val="12159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3C0151-D6BC-5CA7-9A1D-1FA43B8D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" y="727559"/>
            <a:ext cx="9774315" cy="1086034"/>
          </a:xfrm>
          <a:prstGeom prst="rect">
            <a:avLst/>
          </a:prstGeom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A27A7C-4269-51D4-2F4D-98E414C4B269}"/>
              </a:ext>
            </a:extLst>
          </p:cNvPr>
          <p:cNvSpPr txBox="1"/>
          <p:nvPr/>
        </p:nvSpPr>
        <p:spPr>
          <a:xfrm>
            <a:off x="5195754" y="28414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格雷码转二进制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FFD4B4-CE8B-78BC-6498-ABD7B3AC31EA}"/>
              </a:ext>
            </a:extLst>
          </p:cNvPr>
          <p:cNvSpPr txBox="1"/>
          <p:nvPr/>
        </p:nvSpPr>
        <p:spPr>
          <a:xfrm>
            <a:off x="4256394" y="3429000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1          1         0         0</a:t>
            </a:r>
            <a:endParaRPr lang="zh-CN" altLang="en-US" sz="28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7528F0-A387-0806-91F4-1E9C010F741A}"/>
              </a:ext>
            </a:extLst>
          </p:cNvPr>
          <p:cNvCxnSpPr/>
          <p:nvPr/>
        </p:nvCxnSpPr>
        <p:spPr>
          <a:xfrm>
            <a:off x="4441943" y="4069955"/>
            <a:ext cx="0" cy="1603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C6D36B-9120-9D1E-8828-CE74E86065FD}"/>
              </a:ext>
            </a:extLst>
          </p:cNvPr>
          <p:cNvCxnSpPr>
            <a:cxnSpLocks/>
          </p:cNvCxnSpPr>
          <p:nvPr/>
        </p:nvCxnSpPr>
        <p:spPr>
          <a:xfrm>
            <a:off x="5590162" y="4009413"/>
            <a:ext cx="0" cy="73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1E1B284-543B-0DAC-56BA-099AF0686B0F}"/>
              </a:ext>
            </a:extLst>
          </p:cNvPr>
          <p:cNvCxnSpPr>
            <a:cxnSpLocks/>
          </p:cNvCxnSpPr>
          <p:nvPr/>
        </p:nvCxnSpPr>
        <p:spPr>
          <a:xfrm>
            <a:off x="6644436" y="4009413"/>
            <a:ext cx="0" cy="73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27E895-5EF0-DD90-DC7C-AB22B087641B}"/>
              </a:ext>
            </a:extLst>
          </p:cNvPr>
          <p:cNvCxnSpPr>
            <a:cxnSpLocks/>
          </p:cNvCxnSpPr>
          <p:nvPr/>
        </p:nvCxnSpPr>
        <p:spPr>
          <a:xfrm>
            <a:off x="7727937" y="4009413"/>
            <a:ext cx="0" cy="73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26439-B95F-D9E9-D6DA-043F753A9728}"/>
              </a:ext>
            </a:extLst>
          </p:cNvPr>
          <p:cNvSpPr txBox="1"/>
          <p:nvPr/>
        </p:nvSpPr>
        <p:spPr>
          <a:xfrm>
            <a:off x="4256394" y="5673287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1          0         0         0</a:t>
            </a:r>
            <a:endParaRPr lang="zh-CN" altLang="en-US" sz="28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6374D20-4B05-9A4E-780B-65FB1043643A}"/>
              </a:ext>
            </a:extLst>
          </p:cNvPr>
          <p:cNvCxnSpPr>
            <a:cxnSpLocks/>
          </p:cNvCxnSpPr>
          <p:nvPr/>
        </p:nvCxnSpPr>
        <p:spPr>
          <a:xfrm flipV="1">
            <a:off x="4669499" y="4812753"/>
            <a:ext cx="821499" cy="935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22CED3-7B8C-7DD9-846D-F4DB4336CAE7}"/>
              </a:ext>
            </a:extLst>
          </p:cNvPr>
          <p:cNvCxnSpPr>
            <a:cxnSpLocks/>
          </p:cNvCxnSpPr>
          <p:nvPr/>
        </p:nvCxnSpPr>
        <p:spPr>
          <a:xfrm flipV="1">
            <a:off x="5846163" y="4811351"/>
            <a:ext cx="741385" cy="93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D276D99-9809-0ADB-9E3F-CCEDA74E0428}"/>
              </a:ext>
            </a:extLst>
          </p:cNvPr>
          <p:cNvCxnSpPr>
            <a:cxnSpLocks/>
          </p:cNvCxnSpPr>
          <p:nvPr/>
        </p:nvCxnSpPr>
        <p:spPr>
          <a:xfrm flipV="1">
            <a:off x="6871992" y="4833160"/>
            <a:ext cx="764610" cy="89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B6ABF9-3E14-8D9A-7F45-E704D4CC22D5}"/>
              </a:ext>
            </a:extLst>
          </p:cNvPr>
          <p:cNvCxnSpPr>
            <a:cxnSpLocks/>
          </p:cNvCxnSpPr>
          <p:nvPr/>
        </p:nvCxnSpPr>
        <p:spPr>
          <a:xfrm>
            <a:off x="5590162" y="4942602"/>
            <a:ext cx="0" cy="73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0E8554-1C04-1E7B-4629-986E7B283C0C}"/>
              </a:ext>
            </a:extLst>
          </p:cNvPr>
          <p:cNvCxnSpPr>
            <a:cxnSpLocks/>
          </p:cNvCxnSpPr>
          <p:nvPr/>
        </p:nvCxnSpPr>
        <p:spPr>
          <a:xfrm>
            <a:off x="6644436" y="4942602"/>
            <a:ext cx="0" cy="73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FD8A8C-7F9F-DED4-15FA-8A5A9266A014}"/>
              </a:ext>
            </a:extLst>
          </p:cNvPr>
          <p:cNvCxnSpPr>
            <a:cxnSpLocks/>
          </p:cNvCxnSpPr>
          <p:nvPr/>
        </p:nvCxnSpPr>
        <p:spPr>
          <a:xfrm>
            <a:off x="7727937" y="4942602"/>
            <a:ext cx="0" cy="73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B5786E-C422-3B2C-4F7C-AAD0D20D29C1}"/>
                  </a:ext>
                </a:extLst>
              </p:cNvPr>
              <p:cNvSpPr txBox="1"/>
              <p:nvPr/>
            </p:nvSpPr>
            <p:spPr>
              <a:xfrm>
                <a:off x="5436459" y="468175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B5786E-C422-3B2C-4F7C-AAD0D20D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459" y="4681759"/>
                <a:ext cx="291747" cy="276999"/>
              </a:xfrm>
              <a:prstGeom prst="rect">
                <a:avLst/>
              </a:prstGeom>
              <a:blipFill>
                <a:blip r:embed="rId3"/>
                <a:stretch>
                  <a:fillRect l="-25000" r="-2291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6958DD2-A255-4A10-57BA-1205394ED940}"/>
                  </a:ext>
                </a:extLst>
              </p:cNvPr>
              <p:cNvSpPr txBox="1"/>
              <p:nvPr/>
            </p:nvSpPr>
            <p:spPr>
              <a:xfrm>
                <a:off x="6491132" y="4665603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6958DD2-A255-4A10-57BA-1205394ED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32" y="4665603"/>
                <a:ext cx="291747" cy="276999"/>
              </a:xfrm>
              <a:prstGeom prst="rect">
                <a:avLst/>
              </a:prstGeom>
              <a:blipFill>
                <a:blip r:embed="rId4"/>
                <a:stretch>
                  <a:fillRect l="-25000" r="-2291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0E7913-D870-E751-DEBF-B64FD717514A}"/>
                  </a:ext>
                </a:extLst>
              </p:cNvPr>
              <p:cNvSpPr txBox="1"/>
              <p:nvPr/>
            </p:nvSpPr>
            <p:spPr>
              <a:xfrm>
                <a:off x="7579841" y="468175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0E7913-D870-E751-DEBF-B64FD7175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41" y="4681759"/>
                <a:ext cx="291747" cy="276999"/>
              </a:xfrm>
              <a:prstGeom prst="rect">
                <a:avLst/>
              </a:prstGeom>
              <a:blipFill>
                <a:blip r:embed="rId5"/>
                <a:stretch>
                  <a:fillRect l="-22917" r="-2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6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ACD678-E9CC-CB3F-AFBC-ADFA9F8D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6" y="701984"/>
            <a:ext cx="9781265" cy="21288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C93F83-EF89-9073-0A60-25AED4A9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03" y="3046937"/>
            <a:ext cx="6048593" cy="2762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C72A81-F99D-2AA7-F408-96F5E397F4EA}"/>
                  </a:ext>
                </a:extLst>
              </p:cNvPr>
              <p:cNvSpPr txBox="1"/>
              <p:nvPr/>
            </p:nvSpPr>
            <p:spPr>
              <a:xfrm>
                <a:off x="4409683" y="6025019"/>
                <a:ext cx="3372633" cy="493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C72A81-F99D-2AA7-F408-96F5E397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83" y="6025019"/>
                <a:ext cx="3372633" cy="493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6BEDDB-6F00-F15D-EF67-E4AF4500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96013"/>
            <a:ext cx="10451721" cy="10144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A4F40B-202D-DC1A-DDF4-4086F84D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24" y="2876473"/>
            <a:ext cx="7116168" cy="552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497A26-6E32-79B5-CCEF-C5D293D493C8}"/>
              </a:ext>
            </a:extLst>
          </p:cNvPr>
          <p:cNvSpPr txBox="1"/>
          <p:nvPr/>
        </p:nvSpPr>
        <p:spPr>
          <a:xfrm>
            <a:off x="8442542" y="31527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第四版</a:t>
            </a:r>
            <a:r>
              <a:rPr lang="en-US" altLang="zh-CN" dirty="0"/>
              <a:t>68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CAA55C-5E10-E8EC-1A9D-70A2CB57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" y="4660886"/>
            <a:ext cx="6973273" cy="5048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BB1D4F-545D-ED15-8D48-28BD38402D39}"/>
              </a:ext>
            </a:extLst>
          </p:cNvPr>
          <p:cNvSpPr txBox="1"/>
          <p:nvPr/>
        </p:nvSpPr>
        <p:spPr>
          <a:xfrm>
            <a:off x="8300581" y="45890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第四版</a:t>
            </a:r>
            <a:r>
              <a:rPr lang="en-US" altLang="zh-CN" dirty="0"/>
              <a:t>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4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6E835C-B53E-5A9B-448E-9F9563A2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6" y="652430"/>
            <a:ext cx="6557593" cy="13266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4FC54-6830-2780-006A-363B5D87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41" y="2853247"/>
            <a:ext cx="8547093" cy="23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1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2F4C25-9036-DF29-D236-CABE5310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15" y="767109"/>
            <a:ext cx="5182944" cy="1615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782468-9267-1B3F-88C7-AF2A1D3C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236" y="526503"/>
            <a:ext cx="2274279" cy="25692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587BFE2-644A-D910-F4C5-AEC1BAB38C2D}"/>
                  </a:ext>
                </a:extLst>
              </p14:cNvPr>
              <p14:cNvContentPartPr/>
              <p14:nvPr/>
            </p14:nvContentPartPr>
            <p14:xfrm>
              <a:off x="9983135" y="1057991"/>
              <a:ext cx="171000" cy="2347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587BFE2-644A-D910-F4C5-AEC1BAB38C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4135" y="1048991"/>
                <a:ext cx="188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136E768-7CD8-33A4-E991-543AF998A79E}"/>
                  </a:ext>
                </a:extLst>
              </p14:cNvPr>
              <p14:cNvContentPartPr/>
              <p14:nvPr/>
            </p14:nvContentPartPr>
            <p14:xfrm>
              <a:off x="10351775" y="1041071"/>
              <a:ext cx="207720" cy="2505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136E768-7CD8-33A4-E991-543AF998A7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42775" y="1032431"/>
                <a:ext cx="22536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3C45DD-9F7E-F393-E03E-61066755E31C}"/>
              </a:ext>
            </a:extLst>
          </p:cNvPr>
          <p:cNvGrpSpPr/>
          <p:nvPr/>
        </p:nvGrpSpPr>
        <p:grpSpPr>
          <a:xfrm>
            <a:off x="10872335" y="995711"/>
            <a:ext cx="19080" cy="317520"/>
            <a:chOff x="10872335" y="995711"/>
            <a:chExt cx="1908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51AA7C5-CAA9-047A-7378-5D693CB681BE}"/>
                    </a:ext>
                  </a:extLst>
                </p14:cNvPr>
                <p14:cNvContentPartPr/>
                <p14:nvPr/>
              </p14:nvContentPartPr>
              <p14:xfrm>
                <a:off x="10878455" y="995711"/>
                <a:ext cx="6840" cy="223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51AA7C5-CAA9-047A-7378-5D693CB681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69815" y="986711"/>
                  <a:ext cx="24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9617A5A-9FD6-2ECF-BBB3-A70870B9B417}"/>
                    </a:ext>
                  </a:extLst>
                </p14:cNvPr>
                <p14:cNvContentPartPr/>
                <p14:nvPr/>
              </p14:nvContentPartPr>
              <p14:xfrm>
                <a:off x="10872335" y="1133231"/>
                <a:ext cx="19080" cy="1800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9617A5A-9FD6-2ECF-BBB3-A70870B9B4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63695" y="1124591"/>
                  <a:ext cx="367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5059DA7-A3C5-F336-D827-0D9848EAE007}"/>
                  </a:ext>
                </a:extLst>
              </p14:cNvPr>
              <p14:cNvContentPartPr/>
              <p14:nvPr/>
            </p14:nvContentPartPr>
            <p14:xfrm>
              <a:off x="11054135" y="988871"/>
              <a:ext cx="146880" cy="3790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5059DA7-A3C5-F336-D827-0D9848EAE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45135" y="980231"/>
                <a:ext cx="164520" cy="396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DE66C340-D0DB-B945-941E-AA03D82E10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125" y="2450774"/>
            <a:ext cx="5562253" cy="41634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B9F8940-E274-E8B8-EB30-5DD2E8CB0AD4}"/>
                  </a:ext>
                </a:extLst>
              </p14:cNvPr>
              <p14:cNvContentPartPr/>
              <p14:nvPr/>
            </p14:nvContentPartPr>
            <p14:xfrm>
              <a:off x="8054255" y="1321151"/>
              <a:ext cx="7200" cy="1818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B9F8940-E274-E8B8-EB30-5DD2E8CB0A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45255" y="1312511"/>
                <a:ext cx="24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52B4396-37B2-DE6E-A954-10BB7F385739}"/>
                  </a:ext>
                </a:extLst>
              </p14:cNvPr>
              <p14:cNvContentPartPr/>
              <p14:nvPr/>
            </p14:nvContentPartPr>
            <p14:xfrm>
              <a:off x="8097815" y="1665671"/>
              <a:ext cx="360" cy="2242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52B4396-37B2-DE6E-A954-10BB7F3857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89175" y="1657031"/>
                <a:ext cx="18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D344533-DFD0-1237-7C9F-36593493C919}"/>
                  </a:ext>
                </a:extLst>
              </p14:cNvPr>
              <p14:cNvContentPartPr/>
              <p14:nvPr/>
            </p14:nvContentPartPr>
            <p14:xfrm>
              <a:off x="8711615" y="1506191"/>
              <a:ext cx="135000" cy="1796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D344533-DFD0-1237-7C9F-36593493C9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02615" y="1497551"/>
                <a:ext cx="1526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0BA747B-1255-89C5-2726-0E3694F0B4A3}"/>
                  </a:ext>
                </a:extLst>
              </p14:cNvPr>
              <p14:cNvContentPartPr/>
              <p14:nvPr/>
            </p14:nvContentPartPr>
            <p14:xfrm>
              <a:off x="8030495" y="2191991"/>
              <a:ext cx="100440" cy="1656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0BA747B-1255-89C5-2726-0E3694F0B4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21855" y="2182991"/>
                <a:ext cx="118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79B2527-E257-9D6C-891D-8B9BD7A26649}"/>
                  </a:ext>
                </a:extLst>
              </p14:cNvPr>
              <p14:cNvContentPartPr/>
              <p14:nvPr/>
            </p14:nvContentPartPr>
            <p14:xfrm>
              <a:off x="7984775" y="2565311"/>
              <a:ext cx="132480" cy="1663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79B2527-E257-9D6C-891D-8B9BD7A266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75775" y="2556311"/>
                <a:ext cx="150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6C1C3AC-8626-7F28-3EC5-C5EA9282886A}"/>
                  </a:ext>
                </a:extLst>
              </p14:cNvPr>
              <p14:cNvContentPartPr/>
              <p14:nvPr/>
            </p14:nvContentPartPr>
            <p14:xfrm>
              <a:off x="8830415" y="2304671"/>
              <a:ext cx="7560" cy="2070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6C1C3AC-8626-7F28-3EC5-C5EA9282886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21415" y="2295671"/>
                <a:ext cx="252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FEB65A2-B34B-DD8B-0381-966350F3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1" y="480231"/>
            <a:ext cx="7212862" cy="35907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C6EBC6-E7F5-6B38-A467-597667F6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68" y="2480154"/>
            <a:ext cx="4905781" cy="35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A1406F-B687-49BD-8B78-129A4415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6" y="409534"/>
            <a:ext cx="8332158" cy="15194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160EAA-8571-875E-18ED-BFF78DB9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4" y="4158642"/>
            <a:ext cx="2544884" cy="22432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84731F-8C18-A603-EBE4-E2891C9B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04" y="1978579"/>
            <a:ext cx="2599294" cy="22432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F5F318-4628-795C-2D6A-AE60E2ACE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88" y="1978579"/>
            <a:ext cx="4219865" cy="22432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12C7C0-5DBF-C77F-B4E6-AA784D7E8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2388" y="4221805"/>
            <a:ext cx="3278650" cy="2363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F251AE-A014-9419-E36F-3D621045A295}"/>
                  </a:ext>
                </a:extLst>
              </p:cNvPr>
              <p:cNvSpPr txBox="1"/>
              <p:nvPr/>
            </p:nvSpPr>
            <p:spPr>
              <a:xfrm>
                <a:off x="6692031" y="4787812"/>
                <a:ext cx="47208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F251AE-A014-9419-E36F-3D621045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031" y="4787812"/>
                <a:ext cx="472084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22B7724-8B26-95B3-2913-2633DDE202AA}"/>
                  </a:ext>
                </a:extLst>
              </p14:cNvPr>
              <p14:cNvContentPartPr/>
              <p14:nvPr/>
            </p14:nvContentPartPr>
            <p14:xfrm>
              <a:off x="7759775" y="5361071"/>
              <a:ext cx="1460160" cy="316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22B7724-8B26-95B3-2913-2633DDE202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0775" y="5352071"/>
                <a:ext cx="1477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C064AD4E-1BD3-877F-74F1-E6C3D1EBFAED}"/>
                  </a:ext>
                </a:extLst>
              </p14:cNvPr>
              <p14:cNvContentPartPr/>
              <p14:nvPr/>
            </p14:nvContentPartPr>
            <p14:xfrm>
              <a:off x="4045655" y="1145831"/>
              <a:ext cx="13320" cy="1620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C064AD4E-1BD3-877F-74F1-E6C3D1EBFA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6655" y="1137191"/>
                <a:ext cx="30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1CC2FF4-2B2D-A27E-04AC-3A7EF7598931}"/>
                  </a:ext>
                </a:extLst>
              </p14:cNvPr>
              <p14:cNvContentPartPr/>
              <p14:nvPr/>
            </p14:nvContentPartPr>
            <p14:xfrm>
              <a:off x="5331935" y="1126031"/>
              <a:ext cx="150480" cy="2131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1CC2FF4-2B2D-A27E-04AC-3A7EF75989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23295" y="1117031"/>
                <a:ext cx="16812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EB4027-6066-A724-D196-75F6B89ACC04}"/>
              </a:ext>
            </a:extLst>
          </p:cNvPr>
          <p:cNvGrpSpPr/>
          <p:nvPr/>
        </p:nvGrpSpPr>
        <p:grpSpPr>
          <a:xfrm>
            <a:off x="8241455" y="5509031"/>
            <a:ext cx="347040" cy="465480"/>
            <a:chOff x="8241455" y="5509031"/>
            <a:chExt cx="34704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9DB7ADC-52EB-5CB2-2144-079C0D0D3959}"/>
                    </a:ext>
                  </a:extLst>
                </p14:cNvPr>
                <p14:cNvContentPartPr/>
                <p14:nvPr/>
              </p14:nvContentPartPr>
              <p14:xfrm>
                <a:off x="8241455" y="5509031"/>
                <a:ext cx="232560" cy="3229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9DB7ADC-52EB-5CB2-2144-079C0D0D39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32455" y="5500031"/>
                  <a:ext cx="250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43E9A65-825C-B5DD-23E8-8AB4FB79488A}"/>
                    </a:ext>
                  </a:extLst>
                </p14:cNvPr>
                <p14:cNvContentPartPr/>
                <p14:nvPr/>
              </p14:nvContentPartPr>
              <p14:xfrm>
                <a:off x="8555015" y="5642591"/>
                <a:ext cx="33480" cy="3319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43E9A65-825C-B5DD-23E8-8AB4FB7948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46375" y="5633951"/>
                  <a:ext cx="5112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1B31A8C-7771-BE12-0FA9-B8950477A7A9}"/>
                  </a:ext>
                </a:extLst>
              </p14:cNvPr>
              <p14:cNvContentPartPr/>
              <p14:nvPr/>
            </p14:nvContentPartPr>
            <p14:xfrm>
              <a:off x="10534295" y="5335511"/>
              <a:ext cx="771120" cy="262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1B31A8C-7771-BE12-0FA9-B8950477A7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25295" y="5326871"/>
                <a:ext cx="7887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C763E3-65A9-63D7-E996-9D88873E746E}"/>
              </a:ext>
            </a:extLst>
          </p:cNvPr>
          <p:cNvGrpSpPr/>
          <p:nvPr/>
        </p:nvGrpSpPr>
        <p:grpSpPr>
          <a:xfrm>
            <a:off x="10657775" y="5679311"/>
            <a:ext cx="402840" cy="357480"/>
            <a:chOff x="10657775" y="5679311"/>
            <a:chExt cx="40284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644940B-9EC2-D0D8-A03B-D024E702575A}"/>
                    </a:ext>
                  </a:extLst>
                </p14:cNvPr>
                <p14:cNvContentPartPr/>
                <p14:nvPr/>
              </p14:nvContentPartPr>
              <p14:xfrm>
                <a:off x="10657775" y="5679311"/>
                <a:ext cx="290160" cy="2725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644940B-9EC2-D0D8-A03B-D024E70257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48775" y="5670311"/>
                  <a:ext cx="307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0196AAC-C510-591F-29C0-E2B210025D74}"/>
                    </a:ext>
                  </a:extLst>
                </p14:cNvPr>
                <p14:cNvContentPartPr/>
                <p14:nvPr/>
              </p14:nvContentPartPr>
              <p14:xfrm>
                <a:off x="11060255" y="5843111"/>
                <a:ext cx="360" cy="1936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0196AAC-C510-591F-29C0-E2B210025D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51615" y="5834471"/>
                  <a:ext cx="180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D906E6D-378B-4DB1-AB7A-B7857B46AD71}"/>
                  </a:ext>
                </a:extLst>
              </p14:cNvPr>
              <p14:cNvContentPartPr/>
              <p14:nvPr/>
            </p14:nvContentPartPr>
            <p14:xfrm>
              <a:off x="7772375" y="4640711"/>
              <a:ext cx="2117160" cy="1886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D906E6D-378B-4DB1-AB7A-B7857B46AD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3375" y="4631711"/>
                <a:ext cx="213480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292DE6E1-3189-D00B-65D2-D78DD17064A9}"/>
              </a:ext>
            </a:extLst>
          </p:cNvPr>
          <p:cNvGrpSpPr/>
          <p:nvPr/>
        </p:nvGrpSpPr>
        <p:grpSpPr>
          <a:xfrm>
            <a:off x="8496335" y="4150391"/>
            <a:ext cx="550440" cy="490680"/>
            <a:chOff x="8496335" y="4150391"/>
            <a:chExt cx="55044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F2E06A9-324C-4BEA-B785-1F1A8BE7D367}"/>
                    </a:ext>
                  </a:extLst>
                </p14:cNvPr>
                <p14:cNvContentPartPr/>
                <p14:nvPr/>
              </p14:nvContentPartPr>
              <p14:xfrm>
                <a:off x="8496335" y="4150391"/>
                <a:ext cx="340920" cy="3358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F2E06A9-324C-4BEA-B785-1F1A8BE7D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7335" y="4141751"/>
                  <a:ext cx="358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F35E5F3-3203-CED3-52ED-9A44731BC250}"/>
                    </a:ext>
                  </a:extLst>
                </p14:cNvPr>
                <p14:cNvContentPartPr/>
                <p14:nvPr/>
              </p14:nvContentPartPr>
              <p14:xfrm>
                <a:off x="8820335" y="4396271"/>
                <a:ext cx="226440" cy="2448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F35E5F3-3203-CED3-52ED-9A44731BC2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1695" y="4387271"/>
                  <a:ext cx="2440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8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389667-6602-37DE-AD84-ECB9E394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68" y="371590"/>
            <a:ext cx="7715075" cy="59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9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47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华光小标宋_CNKI</vt:lpstr>
      <vt:lpstr>Arial</vt:lpstr>
      <vt:lpstr>Cambria Math</vt:lpstr>
      <vt:lpstr>Office 主题​​</vt:lpstr>
      <vt:lpstr>数字逻辑2023期中试卷讲评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怡宁 蒋</dc:creator>
  <cp:lastModifiedBy>怡宁 蒋</cp:lastModifiedBy>
  <cp:revision>6</cp:revision>
  <dcterms:created xsi:type="dcterms:W3CDTF">2024-04-05T16:17:49Z</dcterms:created>
  <dcterms:modified xsi:type="dcterms:W3CDTF">2024-04-09T09:41:34Z</dcterms:modified>
</cp:coreProperties>
</file>