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customXml/itemProps1.xml" ContentType="application/vnd.openxmlformats-officedocument.customXmlPropertie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viewProps.xml" ContentType="application/vnd.openxmlformats-officedocument.presentationml.viewProps+xml"/>
  <Default Extension="png" ContentType="image/png"/>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customXml/itemProps2.xml" ContentType="application/vnd.openxmlformats-officedocument.customXmlProperties+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notesSlides/notesSlide6.xml" ContentType="application/vnd.openxmlformats-officedocument.presentationml.notesSlide+xml"/>
  <Default Extension="jpg" ContentType="image/jpeg"/>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Default Extension="rels" ContentType="application/vnd.openxmlformats-package.relationships+xml"/>
  <Override PartName="/ppt/slides/slide2.xml" ContentType="application/vnd.openxmlformats-officedocument.presentationml.slide+xml"/>
  <Override PartName="/ppt/slides/slide16.xml" ContentType="application/vnd.openxmlformats-officedocument.presentationml.slide+xml"/>
  <Override PartName="/ppt/notesSlides/notesSlide18.xml" ContentType="application/vnd.openxmlformats-officedocument.presentationml.notesSlide+xml"/>
  <Override PartName="/ppt/slides/slide23.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drawing1.xml" ContentType="application/vnd.ms-office.drawingml.diagramDrawing+xml"/>
  <Default Extension="jpeg" ContentType="image/jpeg"/>
  <Override PartName="/ppt/slides/slide24.xml" ContentType="application/vnd.openxmlformats-officedocument.presentationml.slide+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4"/>
  </p:notesMasterIdLst>
  <p:handoutMasterIdLst>
    <p:handoutMasterId r:id="rId35"/>
  </p:handoutMasterIdLst>
  <p:sldIdLst>
    <p:sldId id="256" r:id="rId2"/>
    <p:sldId id="288"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13" r:id="rId23"/>
    <p:sldId id="314" r:id="rId24"/>
    <p:sldId id="317" r:id="rId25"/>
    <p:sldId id="318" r:id="rId26"/>
    <p:sldId id="319" r:id="rId27"/>
    <p:sldId id="320" r:id="rId28"/>
    <p:sldId id="321" r:id="rId29"/>
    <p:sldId id="322" r:id="rId30"/>
    <p:sldId id="323" r:id="rId31"/>
    <p:sldId id="324" r:id="rId32"/>
    <p:sldId id="316" r:id="rId3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pitchFamily="18" charset="0"/>
        <a:ea typeface="ＭＳ Ｐゴシック" pitchFamily="34" charset="-128"/>
        <a:cs typeface="Arial" charset="0"/>
      </a:defRPr>
    </a:lvl1pPr>
    <a:lvl2pPr marL="457200" algn="l" rtl="0" fontAlgn="base">
      <a:spcBef>
        <a:spcPct val="0"/>
      </a:spcBef>
      <a:spcAft>
        <a:spcPct val="0"/>
      </a:spcAft>
      <a:defRPr sz="2400" kern="1200">
        <a:solidFill>
          <a:schemeClr val="tx1"/>
        </a:solidFill>
        <a:latin typeface="Times" pitchFamily="18" charset="0"/>
        <a:ea typeface="ＭＳ Ｐゴシック" pitchFamily="34" charset="-128"/>
        <a:cs typeface="Arial" charset="0"/>
      </a:defRPr>
    </a:lvl2pPr>
    <a:lvl3pPr marL="914400" algn="l" rtl="0" fontAlgn="base">
      <a:spcBef>
        <a:spcPct val="0"/>
      </a:spcBef>
      <a:spcAft>
        <a:spcPct val="0"/>
      </a:spcAft>
      <a:defRPr sz="2400" kern="1200">
        <a:solidFill>
          <a:schemeClr val="tx1"/>
        </a:solidFill>
        <a:latin typeface="Times" pitchFamily="18" charset="0"/>
        <a:ea typeface="ＭＳ Ｐゴシック" pitchFamily="34" charset="-128"/>
        <a:cs typeface="Arial" charset="0"/>
      </a:defRPr>
    </a:lvl3pPr>
    <a:lvl4pPr marL="1371600" algn="l" rtl="0" fontAlgn="base">
      <a:spcBef>
        <a:spcPct val="0"/>
      </a:spcBef>
      <a:spcAft>
        <a:spcPct val="0"/>
      </a:spcAft>
      <a:defRPr sz="2400" kern="1200">
        <a:solidFill>
          <a:schemeClr val="tx1"/>
        </a:solidFill>
        <a:latin typeface="Times" pitchFamily="18" charset="0"/>
        <a:ea typeface="ＭＳ Ｐゴシック" pitchFamily="34" charset="-128"/>
        <a:cs typeface="Arial" charset="0"/>
      </a:defRPr>
    </a:lvl4pPr>
    <a:lvl5pPr marL="1828800" algn="l" rtl="0" fontAlgn="base">
      <a:spcBef>
        <a:spcPct val="0"/>
      </a:spcBef>
      <a:spcAft>
        <a:spcPct val="0"/>
      </a:spcAft>
      <a:defRPr sz="2400" kern="1200">
        <a:solidFill>
          <a:schemeClr val="tx1"/>
        </a:solidFill>
        <a:latin typeface="Times" pitchFamily="18" charset="0"/>
        <a:ea typeface="ＭＳ Ｐゴシック" pitchFamily="34" charset="-128"/>
        <a:cs typeface="Arial" charset="0"/>
      </a:defRPr>
    </a:lvl5pPr>
    <a:lvl6pPr marL="2286000" algn="l" defTabSz="914400" rtl="0" eaLnBrk="1" latinLnBrk="0" hangingPunct="1">
      <a:defRPr sz="2400" kern="1200">
        <a:solidFill>
          <a:schemeClr val="tx1"/>
        </a:solidFill>
        <a:latin typeface="Times" pitchFamily="18" charset="0"/>
        <a:ea typeface="ＭＳ Ｐゴシック" pitchFamily="34" charset="-128"/>
        <a:cs typeface="Arial" charset="0"/>
      </a:defRPr>
    </a:lvl6pPr>
    <a:lvl7pPr marL="2743200" algn="l" defTabSz="914400" rtl="0" eaLnBrk="1" latinLnBrk="0" hangingPunct="1">
      <a:defRPr sz="2400" kern="1200">
        <a:solidFill>
          <a:schemeClr val="tx1"/>
        </a:solidFill>
        <a:latin typeface="Times" pitchFamily="18" charset="0"/>
        <a:ea typeface="ＭＳ Ｐゴシック" pitchFamily="34" charset="-128"/>
        <a:cs typeface="Arial" charset="0"/>
      </a:defRPr>
    </a:lvl7pPr>
    <a:lvl8pPr marL="3200400" algn="l" defTabSz="914400" rtl="0" eaLnBrk="1" latinLnBrk="0" hangingPunct="1">
      <a:defRPr sz="2400" kern="1200">
        <a:solidFill>
          <a:schemeClr val="tx1"/>
        </a:solidFill>
        <a:latin typeface="Times" pitchFamily="18" charset="0"/>
        <a:ea typeface="ＭＳ Ｐゴシック" pitchFamily="34" charset="-128"/>
        <a:cs typeface="Arial" charset="0"/>
      </a:defRPr>
    </a:lvl8pPr>
    <a:lvl9pPr marL="3657600" algn="l" defTabSz="914400" rtl="0" eaLnBrk="1" latinLnBrk="0" hangingPunct="1">
      <a:defRPr sz="2400" kern="1200">
        <a:solidFill>
          <a:schemeClr val="tx1"/>
        </a:solidFill>
        <a:latin typeface="Times" pitchFamily="18" charset="0"/>
        <a:ea typeface="ＭＳ Ｐゴシック" pitchFamily="34" charset="-128"/>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1900"/>
    <a:srgbClr val="FFFFFF"/>
    <a:srgbClr val="00CC00"/>
    <a:srgbClr val="FF33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734" autoAdjust="0"/>
  </p:normalViewPr>
  <p:slideViewPr>
    <p:cSldViewPr snapToGrid="0" showGuides="1">
      <p:cViewPr varScale="1">
        <p:scale>
          <a:sx n="72" d="100"/>
          <a:sy n="72" d="100"/>
        </p:scale>
        <p:origin x="-182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p:scale>
          <a:sx n="100" d="100"/>
          <a:sy n="100" d="100"/>
        </p:scale>
        <p:origin x="-2508"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 Id="rId4"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 Id="rId4"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2DD3FF-0B78-4DC7-A9E0-9FC7D8E6D02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4A987FF-FBDD-4CCE-8EBB-61ACE4D28E72}">
      <dgm:prSet phldrT="[Text]"/>
      <dgm:spPr>
        <a:ln>
          <a:noFill/>
        </a:ln>
      </dgm:spPr>
      <dgm:t>
        <a:bodyPr/>
        <a:lstStyle/>
        <a:p>
          <a:r>
            <a:rPr lang="en-US" dirty="0" smtClean="0"/>
            <a:t>Run USB-IF Tests</a:t>
          </a:r>
          <a:endParaRPr lang="en-US" dirty="0"/>
        </a:p>
      </dgm:t>
    </dgm:pt>
    <dgm:pt modelId="{DC752F06-0D9F-41E5-90B2-6FF0AEE1829A}" type="parTrans" cxnId="{FAA167A2-E62A-4BD9-9D12-C2A6862BEB0A}">
      <dgm:prSet/>
      <dgm:spPr/>
      <dgm:t>
        <a:bodyPr/>
        <a:lstStyle/>
        <a:p>
          <a:endParaRPr lang="en-US"/>
        </a:p>
      </dgm:t>
    </dgm:pt>
    <dgm:pt modelId="{7D95FF82-EEB8-49F4-B108-1147FFF8BDEC}" type="sibTrans" cxnId="{FAA167A2-E62A-4BD9-9D12-C2A6862BEB0A}">
      <dgm:prSet/>
      <dgm:spPr/>
      <dgm:t>
        <a:bodyPr/>
        <a:lstStyle/>
        <a:p>
          <a:endParaRPr lang="en-US"/>
        </a:p>
      </dgm:t>
    </dgm:pt>
    <dgm:pt modelId="{E7728CE8-7461-41E7-B44B-372388A04FB8}">
      <dgm:prSet phldrT="[Text]"/>
      <dgm:spPr>
        <a:ln>
          <a:noFill/>
        </a:ln>
      </dgm:spPr>
      <dgm:t>
        <a:bodyPr/>
        <a:lstStyle/>
        <a:p>
          <a:r>
            <a:rPr lang="en-US" dirty="0" smtClean="0"/>
            <a:t>Be aggressive with Power Management</a:t>
          </a:r>
          <a:endParaRPr lang="en-US" dirty="0"/>
        </a:p>
      </dgm:t>
    </dgm:pt>
    <dgm:pt modelId="{68E1E57A-A655-49EB-AB05-DFF0A49698FC}" type="parTrans" cxnId="{5B515B89-E7F1-4B09-987F-CE3185CD09BF}">
      <dgm:prSet/>
      <dgm:spPr/>
      <dgm:t>
        <a:bodyPr/>
        <a:lstStyle/>
        <a:p>
          <a:endParaRPr lang="en-US"/>
        </a:p>
      </dgm:t>
    </dgm:pt>
    <dgm:pt modelId="{E5657BDB-C07A-45CA-98F6-C882B7C9E2FD}" type="sibTrans" cxnId="{5B515B89-E7F1-4B09-987F-CE3185CD09BF}">
      <dgm:prSet/>
      <dgm:spPr/>
      <dgm:t>
        <a:bodyPr/>
        <a:lstStyle/>
        <a:p>
          <a:endParaRPr lang="en-US"/>
        </a:p>
      </dgm:t>
    </dgm:pt>
    <dgm:pt modelId="{3991DAB6-ECF1-4511-88DC-A82153B66996}">
      <dgm:prSet phldrT="[Text]"/>
      <dgm:spPr>
        <a:ln>
          <a:noFill/>
        </a:ln>
      </dgm:spPr>
      <dgm:t>
        <a:bodyPr/>
        <a:lstStyle/>
        <a:p>
          <a:r>
            <a:rPr lang="en-US" dirty="0" smtClean="0"/>
            <a:t>Implement MS Container ID correctly</a:t>
          </a:r>
          <a:endParaRPr lang="en-US" dirty="0"/>
        </a:p>
      </dgm:t>
    </dgm:pt>
    <dgm:pt modelId="{2C57ACA0-597E-4F75-874C-1EE9134B506A}" type="parTrans" cxnId="{AC9F270C-5CAF-40C0-9CAB-659C29A00BA6}">
      <dgm:prSet/>
      <dgm:spPr/>
      <dgm:t>
        <a:bodyPr/>
        <a:lstStyle/>
        <a:p>
          <a:endParaRPr lang="en-US"/>
        </a:p>
      </dgm:t>
    </dgm:pt>
    <dgm:pt modelId="{3667A403-3A60-468B-A37A-6A973E4D1C82}" type="sibTrans" cxnId="{AC9F270C-5CAF-40C0-9CAB-659C29A00BA6}">
      <dgm:prSet/>
      <dgm:spPr/>
      <dgm:t>
        <a:bodyPr/>
        <a:lstStyle/>
        <a:p>
          <a:endParaRPr lang="en-US"/>
        </a:p>
      </dgm:t>
    </dgm:pt>
    <dgm:pt modelId="{3549FF60-1274-490C-B449-77B259D33BCE}">
      <dgm:prSet phldrT="[Text]"/>
      <dgm:spPr>
        <a:ln>
          <a:noFill/>
        </a:ln>
      </dgm:spPr>
      <dgm:t>
        <a:bodyPr/>
        <a:lstStyle/>
        <a:p>
          <a:r>
            <a:rPr lang="en-US" dirty="0" smtClean="0"/>
            <a:t>Consider UASP </a:t>
          </a:r>
          <a:endParaRPr lang="en-US" dirty="0"/>
        </a:p>
      </dgm:t>
    </dgm:pt>
    <dgm:pt modelId="{7BEC9047-3F10-4F5E-BB5E-C7E152F4BD7D}" type="parTrans" cxnId="{7D170FDD-18E6-4103-95A9-D2F424418E27}">
      <dgm:prSet/>
      <dgm:spPr/>
      <dgm:t>
        <a:bodyPr/>
        <a:lstStyle/>
        <a:p>
          <a:endParaRPr lang="en-US"/>
        </a:p>
      </dgm:t>
    </dgm:pt>
    <dgm:pt modelId="{7BD336D8-00E8-488F-B9A8-E0209EF9370F}" type="sibTrans" cxnId="{7D170FDD-18E6-4103-95A9-D2F424418E27}">
      <dgm:prSet/>
      <dgm:spPr/>
      <dgm:t>
        <a:bodyPr/>
        <a:lstStyle/>
        <a:p>
          <a:endParaRPr lang="en-US"/>
        </a:p>
      </dgm:t>
    </dgm:pt>
    <dgm:pt modelId="{903415F6-0F92-4720-93A3-9B61D3B0B26D}">
      <dgm:prSet phldrT="[Text]"/>
      <dgm:spPr>
        <a:ln>
          <a:noFill/>
        </a:ln>
      </dgm:spPr>
      <dgm:t>
        <a:bodyPr/>
        <a:lstStyle/>
        <a:p>
          <a:r>
            <a:rPr lang="en-US" dirty="0" smtClean="0"/>
            <a:t>Ensure Backwards Compatible</a:t>
          </a:r>
          <a:endParaRPr lang="en-US" dirty="0"/>
        </a:p>
      </dgm:t>
    </dgm:pt>
    <dgm:pt modelId="{41CC49B9-9FDF-4F84-A8D5-5722BD5A6C60}" type="parTrans" cxnId="{857748A8-BE75-401C-AF81-CBE6260991E2}">
      <dgm:prSet/>
      <dgm:spPr/>
      <dgm:t>
        <a:bodyPr/>
        <a:lstStyle/>
        <a:p>
          <a:endParaRPr lang="en-US"/>
        </a:p>
      </dgm:t>
    </dgm:pt>
    <dgm:pt modelId="{9E672F1E-A47E-41CB-9C18-ACDC216A339E}" type="sibTrans" cxnId="{857748A8-BE75-401C-AF81-CBE6260991E2}">
      <dgm:prSet/>
      <dgm:spPr/>
      <dgm:t>
        <a:bodyPr/>
        <a:lstStyle/>
        <a:p>
          <a:endParaRPr lang="en-US"/>
        </a:p>
      </dgm:t>
    </dgm:pt>
    <dgm:pt modelId="{AA8DC688-3C0C-4B5A-979A-016CF858D2DD}" type="pres">
      <dgm:prSet presAssocID="{D52DD3FF-0B78-4DC7-A9E0-9FC7D8E6D02C}" presName="diagram" presStyleCnt="0">
        <dgm:presLayoutVars>
          <dgm:dir/>
          <dgm:resizeHandles val="exact"/>
        </dgm:presLayoutVars>
      </dgm:prSet>
      <dgm:spPr/>
      <dgm:t>
        <a:bodyPr/>
        <a:lstStyle/>
        <a:p>
          <a:endParaRPr lang="en-US"/>
        </a:p>
      </dgm:t>
    </dgm:pt>
    <dgm:pt modelId="{CE57D592-5136-4DC7-A65A-B51767F9D36A}" type="pres">
      <dgm:prSet presAssocID="{C4A987FF-FBDD-4CCE-8EBB-61ACE4D28E72}" presName="node" presStyleLbl="node1" presStyleIdx="0" presStyleCnt="5">
        <dgm:presLayoutVars>
          <dgm:bulletEnabled val="1"/>
        </dgm:presLayoutVars>
      </dgm:prSet>
      <dgm:spPr/>
      <dgm:t>
        <a:bodyPr/>
        <a:lstStyle/>
        <a:p>
          <a:endParaRPr lang="en-US"/>
        </a:p>
      </dgm:t>
    </dgm:pt>
    <dgm:pt modelId="{AB4B14AA-981F-4783-93DB-660E171D35BE}" type="pres">
      <dgm:prSet presAssocID="{7D95FF82-EEB8-49F4-B108-1147FFF8BDEC}" presName="sibTrans" presStyleCnt="0"/>
      <dgm:spPr/>
      <dgm:t>
        <a:bodyPr/>
        <a:lstStyle/>
        <a:p>
          <a:endParaRPr lang="en-US"/>
        </a:p>
      </dgm:t>
    </dgm:pt>
    <dgm:pt modelId="{8F742A1A-34C2-47F1-8487-976DF2EEBCD4}" type="pres">
      <dgm:prSet presAssocID="{E7728CE8-7461-41E7-B44B-372388A04FB8}" presName="node" presStyleLbl="node1" presStyleIdx="1" presStyleCnt="5">
        <dgm:presLayoutVars>
          <dgm:bulletEnabled val="1"/>
        </dgm:presLayoutVars>
      </dgm:prSet>
      <dgm:spPr/>
      <dgm:t>
        <a:bodyPr/>
        <a:lstStyle/>
        <a:p>
          <a:endParaRPr lang="en-US"/>
        </a:p>
      </dgm:t>
    </dgm:pt>
    <dgm:pt modelId="{2CE97519-841C-4295-ABF9-ADCAF58455B2}" type="pres">
      <dgm:prSet presAssocID="{E5657BDB-C07A-45CA-98F6-C882B7C9E2FD}" presName="sibTrans" presStyleCnt="0"/>
      <dgm:spPr/>
      <dgm:t>
        <a:bodyPr/>
        <a:lstStyle/>
        <a:p>
          <a:endParaRPr lang="en-US"/>
        </a:p>
      </dgm:t>
    </dgm:pt>
    <dgm:pt modelId="{EA2A40C7-9643-4BBA-80EC-398488002B86}" type="pres">
      <dgm:prSet presAssocID="{3991DAB6-ECF1-4511-88DC-A82153B66996}" presName="node" presStyleLbl="node1" presStyleIdx="2" presStyleCnt="5">
        <dgm:presLayoutVars>
          <dgm:bulletEnabled val="1"/>
        </dgm:presLayoutVars>
      </dgm:prSet>
      <dgm:spPr/>
      <dgm:t>
        <a:bodyPr/>
        <a:lstStyle/>
        <a:p>
          <a:endParaRPr lang="en-US"/>
        </a:p>
      </dgm:t>
    </dgm:pt>
    <dgm:pt modelId="{FE343736-34B9-4D14-9343-2542F6E963E8}" type="pres">
      <dgm:prSet presAssocID="{3667A403-3A60-468B-A37A-6A973E4D1C82}" presName="sibTrans" presStyleCnt="0"/>
      <dgm:spPr/>
      <dgm:t>
        <a:bodyPr/>
        <a:lstStyle/>
        <a:p>
          <a:endParaRPr lang="en-US"/>
        </a:p>
      </dgm:t>
    </dgm:pt>
    <dgm:pt modelId="{DD53A635-227F-45E5-9001-B62D0284961B}" type="pres">
      <dgm:prSet presAssocID="{3549FF60-1274-490C-B449-77B259D33BCE}" presName="node" presStyleLbl="node1" presStyleIdx="3" presStyleCnt="5">
        <dgm:presLayoutVars>
          <dgm:bulletEnabled val="1"/>
        </dgm:presLayoutVars>
      </dgm:prSet>
      <dgm:spPr/>
      <dgm:t>
        <a:bodyPr/>
        <a:lstStyle/>
        <a:p>
          <a:endParaRPr lang="en-US"/>
        </a:p>
      </dgm:t>
    </dgm:pt>
    <dgm:pt modelId="{025EB267-F7C4-4357-BC7D-552EC3639D91}" type="pres">
      <dgm:prSet presAssocID="{7BD336D8-00E8-488F-B9A8-E0209EF9370F}" presName="sibTrans" presStyleCnt="0"/>
      <dgm:spPr/>
      <dgm:t>
        <a:bodyPr/>
        <a:lstStyle/>
        <a:p>
          <a:endParaRPr lang="en-US"/>
        </a:p>
      </dgm:t>
    </dgm:pt>
    <dgm:pt modelId="{E3779D47-B544-44B9-8E78-CD0DA1C0B710}" type="pres">
      <dgm:prSet presAssocID="{903415F6-0F92-4720-93A3-9B61D3B0B26D}" presName="node" presStyleLbl="node1" presStyleIdx="4" presStyleCnt="5">
        <dgm:presLayoutVars>
          <dgm:bulletEnabled val="1"/>
        </dgm:presLayoutVars>
      </dgm:prSet>
      <dgm:spPr/>
      <dgm:t>
        <a:bodyPr/>
        <a:lstStyle/>
        <a:p>
          <a:endParaRPr lang="en-US"/>
        </a:p>
      </dgm:t>
    </dgm:pt>
  </dgm:ptLst>
  <dgm:cxnLst>
    <dgm:cxn modelId="{93581C3F-F56E-4BB5-AADB-FC72599FD8F4}" type="presOf" srcId="{D52DD3FF-0B78-4DC7-A9E0-9FC7D8E6D02C}" destId="{AA8DC688-3C0C-4B5A-979A-016CF858D2DD}" srcOrd="0" destOrd="0" presId="urn:microsoft.com/office/officeart/2005/8/layout/default"/>
    <dgm:cxn modelId="{AC9F270C-5CAF-40C0-9CAB-659C29A00BA6}" srcId="{D52DD3FF-0B78-4DC7-A9E0-9FC7D8E6D02C}" destId="{3991DAB6-ECF1-4511-88DC-A82153B66996}" srcOrd="2" destOrd="0" parTransId="{2C57ACA0-597E-4F75-874C-1EE9134B506A}" sibTransId="{3667A403-3A60-468B-A37A-6A973E4D1C82}"/>
    <dgm:cxn modelId="{BD3BF50E-67F7-4FC1-942E-937433C76F22}" type="presOf" srcId="{E7728CE8-7461-41E7-B44B-372388A04FB8}" destId="{8F742A1A-34C2-47F1-8487-976DF2EEBCD4}" srcOrd="0" destOrd="0" presId="urn:microsoft.com/office/officeart/2005/8/layout/default"/>
    <dgm:cxn modelId="{7D170FDD-18E6-4103-95A9-D2F424418E27}" srcId="{D52DD3FF-0B78-4DC7-A9E0-9FC7D8E6D02C}" destId="{3549FF60-1274-490C-B449-77B259D33BCE}" srcOrd="3" destOrd="0" parTransId="{7BEC9047-3F10-4F5E-BB5E-C7E152F4BD7D}" sibTransId="{7BD336D8-00E8-488F-B9A8-E0209EF9370F}"/>
    <dgm:cxn modelId="{FAA167A2-E62A-4BD9-9D12-C2A6862BEB0A}" srcId="{D52DD3FF-0B78-4DC7-A9E0-9FC7D8E6D02C}" destId="{C4A987FF-FBDD-4CCE-8EBB-61ACE4D28E72}" srcOrd="0" destOrd="0" parTransId="{DC752F06-0D9F-41E5-90B2-6FF0AEE1829A}" sibTransId="{7D95FF82-EEB8-49F4-B108-1147FFF8BDEC}"/>
    <dgm:cxn modelId="{81389CEF-A5D8-4A87-BB12-EB35E653EA24}" type="presOf" srcId="{C4A987FF-FBDD-4CCE-8EBB-61ACE4D28E72}" destId="{CE57D592-5136-4DC7-A65A-B51767F9D36A}" srcOrd="0" destOrd="0" presId="urn:microsoft.com/office/officeart/2005/8/layout/default"/>
    <dgm:cxn modelId="{5B515B89-E7F1-4B09-987F-CE3185CD09BF}" srcId="{D52DD3FF-0B78-4DC7-A9E0-9FC7D8E6D02C}" destId="{E7728CE8-7461-41E7-B44B-372388A04FB8}" srcOrd="1" destOrd="0" parTransId="{68E1E57A-A655-49EB-AB05-DFF0A49698FC}" sibTransId="{E5657BDB-C07A-45CA-98F6-C882B7C9E2FD}"/>
    <dgm:cxn modelId="{D5CB4599-737F-494A-A5D9-DC6F413865CE}" type="presOf" srcId="{3549FF60-1274-490C-B449-77B259D33BCE}" destId="{DD53A635-227F-45E5-9001-B62D0284961B}" srcOrd="0" destOrd="0" presId="urn:microsoft.com/office/officeart/2005/8/layout/default"/>
    <dgm:cxn modelId="{E3611EE4-1226-4D54-A0E7-3A6CD1E461C2}" type="presOf" srcId="{3991DAB6-ECF1-4511-88DC-A82153B66996}" destId="{EA2A40C7-9643-4BBA-80EC-398488002B86}" srcOrd="0" destOrd="0" presId="urn:microsoft.com/office/officeart/2005/8/layout/default"/>
    <dgm:cxn modelId="{290EE8A9-7B09-4421-AC3A-882AD3FA33EC}" type="presOf" srcId="{903415F6-0F92-4720-93A3-9B61D3B0B26D}" destId="{E3779D47-B544-44B9-8E78-CD0DA1C0B710}" srcOrd="0" destOrd="0" presId="urn:microsoft.com/office/officeart/2005/8/layout/default"/>
    <dgm:cxn modelId="{857748A8-BE75-401C-AF81-CBE6260991E2}" srcId="{D52DD3FF-0B78-4DC7-A9E0-9FC7D8E6D02C}" destId="{903415F6-0F92-4720-93A3-9B61D3B0B26D}" srcOrd="4" destOrd="0" parTransId="{41CC49B9-9FDF-4F84-A8D5-5722BD5A6C60}" sibTransId="{9E672F1E-A47E-41CB-9C18-ACDC216A339E}"/>
    <dgm:cxn modelId="{E17D56B2-4A06-4058-90F6-88F3422CC3C7}" type="presParOf" srcId="{AA8DC688-3C0C-4B5A-979A-016CF858D2DD}" destId="{CE57D592-5136-4DC7-A65A-B51767F9D36A}" srcOrd="0" destOrd="0" presId="urn:microsoft.com/office/officeart/2005/8/layout/default"/>
    <dgm:cxn modelId="{725814BB-0DDA-4079-B6FE-3B2A4FBF7CE6}" type="presParOf" srcId="{AA8DC688-3C0C-4B5A-979A-016CF858D2DD}" destId="{AB4B14AA-981F-4783-93DB-660E171D35BE}" srcOrd="1" destOrd="0" presId="urn:microsoft.com/office/officeart/2005/8/layout/default"/>
    <dgm:cxn modelId="{524A1EC8-5979-41C5-8C79-565767A5AD9E}" type="presParOf" srcId="{AA8DC688-3C0C-4B5A-979A-016CF858D2DD}" destId="{8F742A1A-34C2-47F1-8487-976DF2EEBCD4}" srcOrd="2" destOrd="0" presId="urn:microsoft.com/office/officeart/2005/8/layout/default"/>
    <dgm:cxn modelId="{6DB554CE-37CC-48D7-A6F2-9AB08697FCC2}" type="presParOf" srcId="{AA8DC688-3C0C-4B5A-979A-016CF858D2DD}" destId="{2CE97519-841C-4295-ABF9-ADCAF58455B2}" srcOrd="3" destOrd="0" presId="urn:microsoft.com/office/officeart/2005/8/layout/default"/>
    <dgm:cxn modelId="{520D74B7-B473-4AFB-B6B0-07B0C3879C63}" type="presParOf" srcId="{AA8DC688-3C0C-4B5A-979A-016CF858D2DD}" destId="{EA2A40C7-9643-4BBA-80EC-398488002B86}" srcOrd="4" destOrd="0" presId="urn:microsoft.com/office/officeart/2005/8/layout/default"/>
    <dgm:cxn modelId="{95ECC399-97DC-4C19-A51C-BEAB7A6567ED}" type="presParOf" srcId="{AA8DC688-3C0C-4B5A-979A-016CF858D2DD}" destId="{FE343736-34B9-4D14-9343-2542F6E963E8}" srcOrd="5" destOrd="0" presId="urn:microsoft.com/office/officeart/2005/8/layout/default"/>
    <dgm:cxn modelId="{233CF0D9-4916-4CAE-B68D-A89B5A0488D8}" type="presParOf" srcId="{AA8DC688-3C0C-4B5A-979A-016CF858D2DD}" destId="{DD53A635-227F-45E5-9001-B62D0284961B}" srcOrd="6" destOrd="0" presId="urn:microsoft.com/office/officeart/2005/8/layout/default"/>
    <dgm:cxn modelId="{128BD9F7-3FD1-4179-8456-08D41CCD733A}" type="presParOf" srcId="{AA8DC688-3C0C-4B5A-979A-016CF858D2DD}" destId="{025EB267-F7C4-4357-BC7D-552EC3639D91}" srcOrd="7" destOrd="0" presId="urn:microsoft.com/office/officeart/2005/8/layout/default"/>
    <dgm:cxn modelId="{57493D92-6DA1-4EC0-8AE1-B20D748C9FD6}" type="presParOf" srcId="{AA8DC688-3C0C-4B5A-979A-016CF858D2DD}" destId="{E3779D47-B544-44B9-8E78-CD0DA1C0B710}"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3A25F9-FF65-4522-B016-2D8DD75DB9CA}"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02B867CA-D926-4E87-BE8D-BCB7E7BEE394}">
      <dgm:prSet phldrT="[Text]"/>
      <dgm:spPr>
        <a:ln>
          <a:noFill/>
        </a:ln>
      </dgm:spPr>
      <dgm:t>
        <a:bodyPr/>
        <a:lstStyle/>
        <a:p>
          <a:r>
            <a:rPr lang="en-US" dirty="0" smtClean="0"/>
            <a:t>Use different configurations (hubs, 2.0 and 3.0 cables)</a:t>
          </a:r>
          <a:endParaRPr lang="en-US" dirty="0"/>
        </a:p>
      </dgm:t>
    </dgm:pt>
    <dgm:pt modelId="{2F23F880-CC6B-4FC2-A446-4DDFC4C6E165}" type="sibTrans" cxnId="{BBD75CD6-C451-46E0-9B26-4C9A49AC8290}">
      <dgm:prSet/>
      <dgm:spPr/>
      <dgm:t>
        <a:bodyPr/>
        <a:lstStyle/>
        <a:p>
          <a:endParaRPr lang="en-US"/>
        </a:p>
      </dgm:t>
    </dgm:pt>
    <dgm:pt modelId="{19639F1A-1401-4538-B8B5-D3F602A03FCB}" type="parTrans" cxnId="{BBD75CD6-C451-46E0-9B26-4C9A49AC8290}">
      <dgm:prSet/>
      <dgm:spPr/>
      <dgm:t>
        <a:bodyPr/>
        <a:lstStyle/>
        <a:p>
          <a:endParaRPr lang="en-US"/>
        </a:p>
      </dgm:t>
    </dgm:pt>
    <dgm:pt modelId="{5DAA5476-D911-42F4-879F-AD5D61251F67}">
      <dgm:prSet phldrT="[Text]"/>
      <dgm:spPr>
        <a:ln>
          <a:noFill/>
        </a:ln>
      </dgm:spPr>
      <dgm:t>
        <a:bodyPr/>
        <a:lstStyle/>
        <a:p>
          <a:r>
            <a:rPr lang="en-US" dirty="0" smtClean="0"/>
            <a:t>Should just work!</a:t>
          </a:r>
          <a:endParaRPr lang="en-US" dirty="0"/>
        </a:p>
      </dgm:t>
    </dgm:pt>
    <dgm:pt modelId="{E61B838D-3B2D-4683-972C-A0979593EF6E}">
      <dgm:prSet phldrT="[Text]"/>
      <dgm:spPr>
        <a:ln>
          <a:noFill/>
        </a:ln>
      </dgm:spPr>
      <dgm:t>
        <a:bodyPr/>
        <a:lstStyle/>
        <a:p>
          <a:r>
            <a:rPr lang="en-US" dirty="0" smtClean="0"/>
            <a:t>Verify your devices and drivers with Windows 8</a:t>
          </a:r>
          <a:endParaRPr lang="en-US" dirty="0"/>
        </a:p>
      </dgm:t>
    </dgm:pt>
    <dgm:pt modelId="{42AE7632-50BF-4EE1-B6D4-0A7F70FAC1EF}" type="sibTrans" cxnId="{4AF60E4D-43AC-48A4-8D83-C3E76A77DB0F}">
      <dgm:prSet/>
      <dgm:spPr/>
      <dgm:t>
        <a:bodyPr/>
        <a:lstStyle/>
        <a:p>
          <a:endParaRPr lang="en-US"/>
        </a:p>
      </dgm:t>
    </dgm:pt>
    <dgm:pt modelId="{37F4FAE7-B345-4A10-8749-E05171417B12}" type="parTrans" cxnId="{4AF60E4D-43AC-48A4-8D83-C3E76A77DB0F}">
      <dgm:prSet/>
      <dgm:spPr/>
      <dgm:t>
        <a:bodyPr/>
        <a:lstStyle/>
        <a:p>
          <a:endParaRPr lang="en-US"/>
        </a:p>
      </dgm:t>
    </dgm:pt>
    <dgm:pt modelId="{0C857965-CAA3-4CD2-B411-65B44B988C10}" type="sibTrans" cxnId="{5B169211-47E8-4E11-91BB-FBD966644693}">
      <dgm:prSet/>
      <dgm:spPr/>
      <dgm:t>
        <a:bodyPr/>
        <a:lstStyle/>
        <a:p>
          <a:endParaRPr lang="en-US"/>
        </a:p>
      </dgm:t>
    </dgm:pt>
    <dgm:pt modelId="{7DB8E4BE-F863-4124-99A0-7AE26C1BD1FD}" type="parTrans" cxnId="{5B169211-47E8-4E11-91BB-FBD966644693}">
      <dgm:prSet/>
      <dgm:spPr/>
      <dgm:t>
        <a:bodyPr/>
        <a:lstStyle/>
        <a:p>
          <a:endParaRPr lang="en-US"/>
        </a:p>
      </dgm:t>
    </dgm:pt>
    <dgm:pt modelId="{789A6F76-E857-4D02-A373-38F499FA65FA}">
      <dgm:prSet phldrT="[Text]"/>
      <dgm:spPr>
        <a:ln>
          <a:noFill/>
        </a:ln>
      </dgm:spPr>
      <dgm:t>
        <a:bodyPr/>
        <a:lstStyle/>
        <a:p>
          <a:r>
            <a:rPr lang="en-US" dirty="0" smtClean="0"/>
            <a:t>Test devices on USB 2.0 and USB 3.0 controllers </a:t>
          </a:r>
          <a:endParaRPr lang="en-US" dirty="0"/>
        </a:p>
      </dgm:t>
    </dgm:pt>
    <dgm:pt modelId="{1158A989-25B6-481F-B7B0-CE09E45EBD6C}" type="sibTrans" cxnId="{ADB1A821-FED7-42C8-9D63-8DF98409C282}">
      <dgm:prSet/>
      <dgm:spPr/>
      <dgm:t>
        <a:bodyPr/>
        <a:lstStyle/>
        <a:p>
          <a:endParaRPr lang="en-US"/>
        </a:p>
      </dgm:t>
    </dgm:pt>
    <dgm:pt modelId="{E48AF734-5FCD-4888-85BE-E83D56836C14}" type="parTrans" cxnId="{ADB1A821-FED7-42C8-9D63-8DF98409C282}">
      <dgm:prSet/>
      <dgm:spPr/>
      <dgm:t>
        <a:bodyPr/>
        <a:lstStyle/>
        <a:p>
          <a:endParaRPr lang="en-US"/>
        </a:p>
      </dgm:t>
    </dgm:pt>
    <dgm:pt modelId="{B32003F6-4D5E-4AF7-BA3E-195266EC4A61}">
      <dgm:prSet phldrT="[Text]"/>
      <dgm:spPr>
        <a:ln>
          <a:noFill/>
        </a:ln>
      </dgm:spPr>
      <dgm:t>
        <a:bodyPr/>
        <a:lstStyle/>
        <a:p>
          <a:r>
            <a:rPr lang="en-US" dirty="0" smtClean="0"/>
            <a:t>Incorporate Windows Certification and USB-IF tests</a:t>
          </a:r>
          <a:endParaRPr lang="en-US" dirty="0"/>
        </a:p>
      </dgm:t>
    </dgm:pt>
    <dgm:pt modelId="{346B8E4B-B76B-462B-92B6-2AD2F5C8AE6F}" type="sibTrans" cxnId="{CE444BA9-FA7B-440A-95CD-A54845FEBCF0}">
      <dgm:prSet/>
      <dgm:spPr/>
      <dgm:t>
        <a:bodyPr/>
        <a:lstStyle/>
        <a:p>
          <a:endParaRPr lang="en-US"/>
        </a:p>
      </dgm:t>
    </dgm:pt>
    <dgm:pt modelId="{6C421A50-0F55-408E-A654-428F501D1458}" type="parTrans" cxnId="{CE444BA9-FA7B-440A-95CD-A54845FEBCF0}">
      <dgm:prSet/>
      <dgm:spPr/>
      <dgm:t>
        <a:bodyPr/>
        <a:lstStyle/>
        <a:p>
          <a:endParaRPr lang="en-US"/>
        </a:p>
      </dgm:t>
    </dgm:pt>
    <dgm:pt modelId="{A94A2C2F-C1B5-4346-9D4A-3C93B12D03D6}" type="pres">
      <dgm:prSet presAssocID="{DD3A25F9-FF65-4522-B016-2D8DD75DB9CA}" presName="linear" presStyleCnt="0">
        <dgm:presLayoutVars>
          <dgm:dir/>
          <dgm:resizeHandles val="exact"/>
        </dgm:presLayoutVars>
      </dgm:prSet>
      <dgm:spPr/>
      <dgm:t>
        <a:bodyPr/>
        <a:lstStyle/>
        <a:p>
          <a:endParaRPr lang="en-US"/>
        </a:p>
      </dgm:t>
    </dgm:pt>
    <dgm:pt modelId="{A1EEF0E7-EED9-45F2-A13F-BDE2A380B520}" type="pres">
      <dgm:prSet presAssocID="{789A6F76-E857-4D02-A373-38F499FA65FA}" presName="comp" presStyleCnt="0"/>
      <dgm:spPr/>
    </dgm:pt>
    <dgm:pt modelId="{926D68E4-5E98-464E-943E-A62B348163B7}" type="pres">
      <dgm:prSet presAssocID="{789A6F76-E857-4D02-A373-38F499FA65FA}" presName="box" presStyleLbl="node1" presStyleIdx="0" presStyleCnt="4"/>
      <dgm:spPr>
        <a:prstGeom prst="rect">
          <a:avLst/>
        </a:prstGeom>
      </dgm:spPr>
      <dgm:t>
        <a:bodyPr/>
        <a:lstStyle/>
        <a:p>
          <a:endParaRPr lang="en-US"/>
        </a:p>
      </dgm:t>
    </dgm:pt>
    <dgm:pt modelId="{62F2FA71-4624-4C99-ABB4-A6DCB25B9B29}" type="pres">
      <dgm:prSet presAssocID="{789A6F76-E857-4D02-A373-38F499FA65FA}" presName="img" presStyleLbl="fgImgPlace1" presStyleIdx="0" presStyleCnt="4" custScaleX="62516" custScaleY="97791"/>
      <dgm:spPr>
        <a:blipFill rotWithShape="1">
          <a:blip xmlns:r="http://schemas.openxmlformats.org/officeDocument/2006/relationships" r:embed="rId1"/>
          <a:stretch>
            <a:fillRect/>
          </a:stretch>
        </a:blipFill>
      </dgm:spPr>
      <dgm:t>
        <a:bodyPr/>
        <a:lstStyle/>
        <a:p>
          <a:endParaRPr lang="en-US"/>
        </a:p>
      </dgm:t>
    </dgm:pt>
    <dgm:pt modelId="{49A61A17-B401-4ADE-8B39-7608E7D5483E}" type="pres">
      <dgm:prSet presAssocID="{789A6F76-E857-4D02-A373-38F499FA65FA}" presName="text" presStyleLbl="node1" presStyleIdx="0" presStyleCnt="4">
        <dgm:presLayoutVars>
          <dgm:bulletEnabled val="1"/>
        </dgm:presLayoutVars>
      </dgm:prSet>
      <dgm:spPr/>
      <dgm:t>
        <a:bodyPr/>
        <a:lstStyle/>
        <a:p>
          <a:endParaRPr lang="en-US"/>
        </a:p>
      </dgm:t>
    </dgm:pt>
    <dgm:pt modelId="{523EA618-36E9-4F0D-8977-51EF154AED59}" type="pres">
      <dgm:prSet presAssocID="{1158A989-25B6-481F-B7B0-CE09E45EBD6C}" presName="spacer" presStyleCnt="0"/>
      <dgm:spPr/>
    </dgm:pt>
    <dgm:pt modelId="{7A1F5763-E414-47F4-B275-228875BCDE67}" type="pres">
      <dgm:prSet presAssocID="{E61B838D-3B2D-4683-972C-A0979593EF6E}" presName="comp" presStyleCnt="0"/>
      <dgm:spPr/>
    </dgm:pt>
    <dgm:pt modelId="{4FA1189A-D857-4DA1-8A21-5D0783E9A16A}" type="pres">
      <dgm:prSet presAssocID="{E61B838D-3B2D-4683-972C-A0979593EF6E}" presName="box" presStyleLbl="node1" presStyleIdx="1" presStyleCnt="4"/>
      <dgm:spPr>
        <a:prstGeom prst="rect">
          <a:avLst/>
        </a:prstGeom>
      </dgm:spPr>
      <dgm:t>
        <a:bodyPr/>
        <a:lstStyle/>
        <a:p>
          <a:endParaRPr lang="en-US"/>
        </a:p>
      </dgm:t>
    </dgm:pt>
    <dgm:pt modelId="{174FD9E2-8846-4844-B5C7-4953F37B70A5}" type="pres">
      <dgm:prSet presAssocID="{E61B838D-3B2D-4683-972C-A0979593EF6E}" presName="img" presStyleLbl="fgImgPlace1" presStyleIdx="1" presStyleCnt="4" custScaleX="56177" custScaleY="100198"/>
      <dgm:spPr>
        <a:blipFill rotWithShape="1">
          <a:blip xmlns:r="http://schemas.openxmlformats.org/officeDocument/2006/relationships" r:embed="rId2"/>
          <a:stretch>
            <a:fillRect/>
          </a:stretch>
        </a:blipFill>
      </dgm:spPr>
      <dgm:t>
        <a:bodyPr/>
        <a:lstStyle/>
        <a:p>
          <a:endParaRPr lang="en-US"/>
        </a:p>
      </dgm:t>
    </dgm:pt>
    <dgm:pt modelId="{26266FF6-8D96-4BE4-9E22-248C69480284}" type="pres">
      <dgm:prSet presAssocID="{E61B838D-3B2D-4683-972C-A0979593EF6E}" presName="text" presStyleLbl="node1" presStyleIdx="1" presStyleCnt="4">
        <dgm:presLayoutVars>
          <dgm:bulletEnabled val="1"/>
        </dgm:presLayoutVars>
      </dgm:prSet>
      <dgm:spPr/>
      <dgm:t>
        <a:bodyPr/>
        <a:lstStyle/>
        <a:p>
          <a:endParaRPr lang="en-US"/>
        </a:p>
      </dgm:t>
    </dgm:pt>
    <dgm:pt modelId="{64175B95-96EC-47A4-9CB1-12C2998EFAAE}" type="pres">
      <dgm:prSet presAssocID="{42AE7632-50BF-4EE1-B6D4-0A7F70FAC1EF}" presName="spacer" presStyleCnt="0"/>
      <dgm:spPr/>
    </dgm:pt>
    <dgm:pt modelId="{3D70CB52-B7FC-4280-AB41-D93FA2B08B43}" type="pres">
      <dgm:prSet presAssocID="{02B867CA-D926-4E87-BE8D-BCB7E7BEE394}" presName="comp" presStyleCnt="0"/>
      <dgm:spPr/>
    </dgm:pt>
    <dgm:pt modelId="{32B25FFD-6450-427F-896F-7EA5F0DC00AA}" type="pres">
      <dgm:prSet presAssocID="{02B867CA-D926-4E87-BE8D-BCB7E7BEE394}" presName="box" presStyleLbl="node1" presStyleIdx="2" presStyleCnt="4"/>
      <dgm:spPr>
        <a:prstGeom prst="rect">
          <a:avLst/>
        </a:prstGeom>
      </dgm:spPr>
      <dgm:t>
        <a:bodyPr/>
        <a:lstStyle/>
        <a:p>
          <a:endParaRPr lang="en-US"/>
        </a:p>
      </dgm:t>
    </dgm:pt>
    <dgm:pt modelId="{6BC7C7F5-B4B0-43C1-BD04-FD44414A06EC}" type="pres">
      <dgm:prSet presAssocID="{02B867CA-D926-4E87-BE8D-BCB7E7BEE394}" presName="img" presStyleLbl="fgImgPlace1" presStyleIdx="2" presStyleCnt="4" custScaleX="57358" custScaleY="97791"/>
      <dgm:spPr>
        <a:blipFill rotWithShape="1">
          <a:blip xmlns:r="http://schemas.openxmlformats.org/officeDocument/2006/relationships" r:embed="rId3"/>
          <a:stretch>
            <a:fillRect/>
          </a:stretch>
        </a:blipFill>
      </dgm:spPr>
      <dgm:t>
        <a:bodyPr/>
        <a:lstStyle/>
        <a:p>
          <a:endParaRPr lang="en-US"/>
        </a:p>
      </dgm:t>
    </dgm:pt>
    <dgm:pt modelId="{B1634ABC-8FA6-49E3-AFA7-A19E4EB99CE3}" type="pres">
      <dgm:prSet presAssocID="{02B867CA-D926-4E87-BE8D-BCB7E7BEE394}" presName="text" presStyleLbl="node1" presStyleIdx="2" presStyleCnt="4">
        <dgm:presLayoutVars>
          <dgm:bulletEnabled val="1"/>
        </dgm:presLayoutVars>
      </dgm:prSet>
      <dgm:spPr/>
      <dgm:t>
        <a:bodyPr/>
        <a:lstStyle/>
        <a:p>
          <a:endParaRPr lang="en-US"/>
        </a:p>
      </dgm:t>
    </dgm:pt>
    <dgm:pt modelId="{91C279F3-A1B4-400F-ADDE-54A7B90956EC}" type="pres">
      <dgm:prSet presAssocID="{2F23F880-CC6B-4FC2-A446-4DDFC4C6E165}" presName="spacer" presStyleCnt="0"/>
      <dgm:spPr/>
    </dgm:pt>
    <dgm:pt modelId="{B5FC4BFE-73BD-4669-B86F-2689743F747D}" type="pres">
      <dgm:prSet presAssocID="{B32003F6-4D5E-4AF7-BA3E-195266EC4A61}" presName="comp" presStyleCnt="0"/>
      <dgm:spPr/>
    </dgm:pt>
    <dgm:pt modelId="{E4E8689A-732E-4250-95C3-A4CBA33322CB}" type="pres">
      <dgm:prSet presAssocID="{B32003F6-4D5E-4AF7-BA3E-195266EC4A61}" presName="box" presStyleLbl="node1" presStyleIdx="3" presStyleCnt="4"/>
      <dgm:spPr>
        <a:prstGeom prst="rect">
          <a:avLst/>
        </a:prstGeom>
      </dgm:spPr>
      <dgm:t>
        <a:bodyPr/>
        <a:lstStyle/>
        <a:p>
          <a:endParaRPr lang="en-US"/>
        </a:p>
      </dgm:t>
    </dgm:pt>
    <dgm:pt modelId="{445AB388-155E-42F2-8706-4E9E09390F2A}" type="pres">
      <dgm:prSet presAssocID="{B32003F6-4D5E-4AF7-BA3E-195266EC4A61}" presName="img" presStyleLbl="fgImgPlace1" presStyleIdx="3" presStyleCnt="4" custScaleX="62516" custScaleY="97791"/>
      <dgm:spPr>
        <a:blipFill rotWithShape="1">
          <a:blip xmlns:r="http://schemas.openxmlformats.org/officeDocument/2006/relationships" r:embed="rId4"/>
          <a:stretch>
            <a:fillRect/>
          </a:stretch>
        </a:blipFill>
      </dgm:spPr>
      <dgm:t>
        <a:bodyPr/>
        <a:lstStyle/>
        <a:p>
          <a:endParaRPr lang="en-US"/>
        </a:p>
      </dgm:t>
    </dgm:pt>
    <dgm:pt modelId="{00C065AD-D842-4173-864B-0806E72442E3}" type="pres">
      <dgm:prSet presAssocID="{B32003F6-4D5E-4AF7-BA3E-195266EC4A61}" presName="text" presStyleLbl="node1" presStyleIdx="3" presStyleCnt="4">
        <dgm:presLayoutVars>
          <dgm:bulletEnabled val="1"/>
        </dgm:presLayoutVars>
      </dgm:prSet>
      <dgm:spPr/>
      <dgm:t>
        <a:bodyPr/>
        <a:lstStyle/>
        <a:p>
          <a:endParaRPr lang="en-US"/>
        </a:p>
      </dgm:t>
    </dgm:pt>
  </dgm:ptLst>
  <dgm:cxnLst>
    <dgm:cxn modelId="{D8DAEBD5-E841-4D21-8623-09F245B30888}" type="presOf" srcId="{5DAA5476-D911-42F4-879F-AD5D61251F67}" destId="{26266FF6-8D96-4BE4-9E22-248C69480284}" srcOrd="1" destOrd="1" presId="urn:microsoft.com/office/officeart/2005/8/layout/vList4"/>
    <dgm:cxn modelId="{05CF243F-04DE-40BA-B1A6-A4C21FE58696}" type="presOf" srcId="{789A6F76-E857-4D02-A373-38F499FA65FA}" destId="{926D68E4-5E98-464E-943E-A62B348163B7}" srcOrd="0" destOrd="0" presId="urn:microsoft.com/office/officeart/2005/8/layout/vList4"/>
    <dgm:cxn modelId="{742AF763-8F26-45FE-ACA9-7741E257C43C}" type="presOf" srcId="{E61B838D-3B2D-4683-972C-A0979593EF6E}" destId="{4FA1189A-D857-4DA1-8A21-5D0783E9A16A}" srcOrd="0" destOrd="0" presId="urn:microsoft.com/office/officeart/2005/8/layout/vList4"/>
    <dgm:cxn modelId="{9A8B7DA0-6777-4E39-9790-7B4215ED0439}" type="presOf" srcId="{B32003F6-4D5E-4AF7-BA3E-195266EC4A61}" destId="{E4E8689A-732E-4250-95C3-A4CBA33322CB}" srcOrd="0" destOrd="0" presId="urn:microsoft.com/office/officeart/2005/8/layout/vList4"/>
    <dgm:cxn modelId="{ADB1A821-FED7-42C8-9D63-8DF98409C282}" srcId="{DD3A25F9-FF65-4522-B016-2D8DD75DB9CA}" destId="{789A6F76-E857-4D02-A373-38F499FA65FA}" srcOrd="0" destOrd="0" parTransId="{E48AF734-5FCD-4888-85BE-E83D56836C14}" sibTransId="{1158A989-25B6-481F-B7B0-CE09E45EBD6C}"/>
    <dgm:cxn modelId="{4AF60E4D-43AC-48A4-8D83-C3E76A77DB0F}" srcId="{DD3A25F9-FF65-4522-B016-2D8DD75DB9CA}" destId="{E61B838D-3B2D-4683-972C-A0979593EF6E}" srcOrd="1" destOrd="0" parTransId="{37F4FAE7-B345-4A10-8749-E05171417B12}" sibTransId="{42AE7632-50BF-4EE1-B6D4-0A7F70FAC1EF}"/>
    <dgm:cxn modelId="{65A598A2-82A8-4644-95B9-C8E61DE3BB7B}" type="presOf" srcId="{02B867CA-D926-4E87-BE8D-BCB7E7BEE394}" destId="{B1634ABC-8FA6-49E3-AFA7-A19E4EB99CE3}" srcOrd="1" destOrd="0" presId="urn:microsoft.com/office/officeart/2005/8/layout/vList4"/>
    <dgm:cxn modelId="{8571704A-BDEC-410B-8AD6-3D8D7D10BD02}" type="presOf" srcId="{DD3A25F9-FF65-4522-B016-2D8DD75DB9CA}" destId="{A94A2C2F-C1B5-4346-9D4A-3C93B12D03D6}" srcOrd="0" destOrd="0" presId="urn:microsoft.com/office/officeart/2005/8/layout/vList4"/>
    <dgm:cxn modelId="{61EADEAB-C243-4E63-ACE5-68A10BB91ED5}" type="presOf" srcId="{02B867CA-D926-4E87-BE8D-BCB7E7BEE394}" destId="{32B25FFD-6450-427F-896F-7EA5F0DC00AA}" srcOrd="0" destOrd="0" presId="urn:microsoft.com/office/officeart/2005/8/layout/vList4"/>
    <dgm:cxn modelId="{CE444BA9-FA7B-440A-95CD-A54845FEBCF0}" srcId="{DD3A25F9-FF65-4522-B016-2D8DD75DB9CA}" destId="{B32003F6-4D5E-4AF7-BA3E-195266EC4A61}" srcOrd="3" destOrd="0" parTransId="{6C421A50-0F55-408E-A654-428F501D1458}" sibTransId="{346B8E4B-B76B-462B-92B6-2AD2F5C8AE6F}"/>
    <dgm:cxn modelId="{BECE9090-79BE-4C96-B154-C5C65631EB25}" type="presOf" srcId="{E61B838D-3B2D-4683-972C-A0979593EF6E}" destId="{26266FF6-8D96-4BE4-9E22-248C69480284}" srcOrd="1" destOrd="0" presId="urn:microsoft.com/office/officeart/2005/8/layout/vList4"/>
    <dgm:cxn modelId="{29D6B169-D934-438C-A922-E5E7DED4FD03}" type="presOf" srcId="{B32003F6-4D5E-4AF7-BA3E-195266EC4A61}" destId="{00C065AD-D842-4173-864B-0806E72442E3}" srcOrd="1" destOrd="0" presId="urn:microsoft.com/office/officeart/2005/8/layout/vList4"/>
    <dgm:cxn modelId="{13A759CC-28D7-4DCB-8E3B-3A8961DB2A43}" type="presOf" srcId="{5DAA5476-D911-42F4-879F-AD5D61251F67}" destId="{4FA1189A-D857-4DA1-8A21-5D0783E9A16A}" srcOrd="0" destOrd="1" presId="urn:microsoft.com/office/officeart/2005/8/layout/vList4"/>
    <dgm:cxn modelId="{5B169211-47E8-4E11-91BB-FBD966644693}" srcId="{E61B838D-3B2D-4683-972C-A0979593EF6E}" destId="{5DAA5476-D911-42F4-879F-AD5D61251F67}" srcOrd="0" destOrd="0" parTransId="{7DB8E4BE-F863-4124-99A0-7AE26C1BD1FD}" sibTransId="{0C857965-CAA3-4CD2-B411-65B44B988C10}"/>
    <dgm:cxn modelId="{39098721-A370-4293-9AE7-612AA582795C}" type="presOf" srcId="{789A6F76-E857-4D02-A373-38F499FA65FA}" destId="{49A61A17-B401-4ADE-8B39-7608E7D5483E}" srcOrd="1" destOrd="0" presId="urn:microsoft.com/office/officeart/2005/8/layout/vList4"/>
    <dgm:cxn modelId="{BBD75CD6-C451-46E0-9B26-4C9A49AC8290}" srcId="{DD3A25F9-FF65-4522-B016-2D8DD75DB9CA}" destId="{02B867CA-D926-4E87-BE8D-BCB7E7BEE394}" srcOrd="2" destOrd="0" parTransId="{19639F1A-1401-4538-B8B5-D3F602A03FCB}" sibTransId="{2F23F880-CC6B-4FC2-A446-4DDFC4C6E165}"/>
    <dgm:cxn modelId="{4E9DD007-68DF-4515-97E4-529456B52268}" type="presParOf" srcId="{A94A2C2F-C1B5-4346-9D4A-3C93B12D03D6}" destId="{A1EEF0E7-EED9-45F2-A13F-BDE2A380B520}" srcOrd="0" destOrd="0" presId="urn:microsoft.com/office/officeart/2005/8/layout/vList4"/>
    <dgm:cxn modelId="{6B23A71E-8C8A-4BE4-9B9A-072FDF88B067}" type="presParOf" srcId="{A1EEF0E7-EED9-45F2-A13F-BDE2A380B520}" destId="{926D68E4-5E98-464E-943E-A62B348163B7}" srcOrd="0" destOrd="0" presId="urn:microsoft.com/office/officeart/2005/8/layout/vList4"/>
    <dgm:cxn modelId="{9E019B49-C462-497A-B2DA-394D20190D5B}" type="presParOf" srcId="{A1EEF0E7-EED9-45F2-A13F-BDE2A380B520}" destId="{62F2FA71-4624-4C99-ABB4-A6DCB25B9B29}" srcOrd="1" destOrd="0" presId="urn:microsoft.com/office/officeart/2005/8/layout/vList4"/>
    <dgm:cxn modelId="{6E9DBD65-779D-42FC-BF6F-06FD98ECBA46}" type="presParOf" srcId="{A1EEF0E7-EED9-45F2-A13F-BDE2A380B520}" destId="{49A61A17-B401-4ADE-8B39-7608E7D5483E}" srcOrd="2" destOrd="0" presId="urn:microsoft.com/office/officeart/2005/8/layout/vList4"/>
    <dgm:cxn modelId="{536BF93C-9E82-4579-AC6C-E73585684F03}" type="presParOf" srcId="{A94A2C2F-C1B5-4346-9D4A-3C93B12D03D6}" destId="{523EA618-36E9-4F0D-8977-51EF154AED59}" srcOrd="1" destOrd="0" presId="urn:microsoft.com/office/officeart/2005/8/layout/vList4"/>
    <dgm:cxn modelId="{CFF071FA-8270-42D6-A393-897914632588}" type="presParOf" srcId="{A94A2C2F-C1B5-4346-9D4A-3C93B12D03D6}" destId="{7A1F5763-E414-47F4-B275-228875BCDE67}" srcOrd="2" destOrd="0" presId="urn:microsoft.com/office/officeart/2005/8/layout/vList4"/>
    <dgm:cxn modelId="{829F1024-7A8D-4350-8C53-10720679B083}" type="presParOf" srcId="{7A1F5763-E414-47F4-B275-228875BCDE67}" destId="{4FA1189A-D857-4DA1-8A21-5D0783E9A16A}" srcOrd="0" destOrd="0" presId="urn:microsoft.com/office/officeart/2005/8/layout/vList4"/>
    <dgm:cxn modelId="{830D17B7-2249-472E-A3FC-562BA65BED5C}" type="presParOf" srcId="{7A1F5763-E414-47F4-B275-228875BCDE67}" destId="{174FD9E2-8846-4844-B5C7-4953F37B70A5}" srcOrd="1" destOrd="0" presId="urn:microsoft.com/office/officeart/2005/8/layout/vList4"/>
    <dgm:cxn modelId="{345F2DC1-0264-4AB6-8532-1971B79D9A3B}" type="presParOf" srcId="{7A1F5763-E414-47F4-B275-228875BCDE67}" destId="{26266FF6-8D96-4BE4-9E22-248C69480284}" srcOrd="2" destOrd="0" presId="urn:microsoft.com/office/officeart/2005/8/layout/vList4"/>
    <dgm:cxn modelId="{389DC65F-AB04-4EAF-B2E6-6D4F0B6E2639}" type="presParOf" srcId="{A94A2C2F-C1B5-4346-9D4A-3C93B12D03D6}" destId="{64175B95-96EC-47A4-9CB1-12C2998EFAAE}" srcOrd="3" destOrd="0" presId="urn:microsoft.com/office/officeart/2005/8/layout/vList4"/>
    <dgm:cxn modelId="{D0A3C93C-7000-4602-8A99-B2385E6397D2}" type="presParOf" srcId="{A94A2C2F-C1B5-4346-9D4A-3C93B12D03D6}" destId="{3D70CB52-B7FC-4280-AB41-D93FA2B08B43}" srcOrd="4" destOrd="0" presId="urn:microsoft.com/office/officeart/2005/8/layout/vList4"/>
    <dgm:cxn modelId="{B72DE80E-C24A-4615-B302-95BFAA0BB130}" type="presParOf" srcId="{3D70CB52-B7FC-4280-AB41-D93FA2B08B43}" destId="{32B25FFD-6450-427F-896F-7EA5F0DC00AA}" srcOrd="0" destOrd="0" presId="urn:microsoft.com/office/officeart/2005/8/layout/vList4"/>
    <dgm:cxn modelId="{5ADD1218-64EA-4E3A-9249-1EB2BAE90453}" type="presParOf" srcId="{3D70CB52-B7FC-4280-AB41-D93FA2B08B43}" destId="{6BC7C7F5-B4B0-43C1-BD04-FD44414A06EC}" srcOrd="1" destOrd="0" presId="urn:microsoft.com/office/officeart/2005/8/layout/vList4"/>
    <dgm:cxn modelId="{077EAA44-F141-46A6-A315-E891871F2703}" type="presParOf" srcId="{3D70CB52-B7FC-4280-AB41-D93FA2B08B43}" destId="{B1634ABC-8FA6-49E3-AFA7-A19E4EB99CE3}" srcOrd="2" destOrd="0" presId="urn:microsoft.com/office/officeart/2005/8/layout/vList4"/>
    <dgm:cxn modelId="{36EF9A9E-2060-4B4A-B94F-0764B634D37B}" type="presParOf" srcId="{A94A2C2F-C1B5-4346-9D4A-3C93B12D03D6}" destId="{91C279F3-A1B4-400F-ADDE-54A7B90956EC}" srcOrd="5" destOrd="0" presId="urn:microsoft.com/office/officeart/2005/8/layout/vList4"/>
    <dgm:cxn modelId="{66F61ED2-B8BD-4755-98F4-2CB4CBCCDDBB}" type="presParOf" srcId="{A94A2C2F-C1B5-4346-9D4A-3C93B12D03D6}" destId="{B5FC4BFE-73BD-4669-B86F-2689743F747D}" srcOrd="6" destOrd="0" presId="urn:microsoft.com/office/officeart/2005/8/layout/vList4"/>
    <dgm:cxn modelId="{665F7EFA-2638-48D5-9A53-0AA57BC84201}" type="presParOf" srcId="{B5FC4BFE-73BD-4669-B86F-2689743F747D}" destId="{E4E8689A-732E-4250-95C3-A4CBA33322CB}" srcOrd="0" destOrd="0" presId="urn:microsoft.com/office/officeart/2005/8/layout/vList4"/>
    <dgm:cxn modelId="{723ED3A0-BF9B-4938-9C41-92107A15E586}" type="presParOf" srcId="{B5FC4BFE-73BD-4669-B86F-2689743F747D}" destId="{445AB388-155E-42F2-8706-4E9E09390F2A}" srcOrd="1" destOrd="0" presId="urn:microsoft.com/office/officeart/2005/8/layout/vList4"/>
    <dgm:cxn modelId="{341F56BF-3C27-497B-9E17-563C8A30FFAB}" type="presParOf" srcId="{B5FC4BFE-73BD-4669-B86F-2689743F747D}" destId="{00C065AD-D842-4173-864B-0806E72442E3}"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57D592-5136-4DC7-A65A-B51767F9D36A}">
      <dsp:nvSpPr>
        <dsp:cNvPr id="0" name=""/>
        <dsp:cNvSpPr/>
      </dsp:nvSpPr>
      <dsp:spPr>
        <a:xfrm>
          <a:off x="0" y="591343"/>
          <a:ext cx="2571749" cy="1543050"/>
        </a:xfrm>
        <a:prstGeom prst="rect">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Run USB-IF Tests</a:t>
          </a:r>
          <a:endParaRPr lang="en-US" sz="2900" kern="1200" dirty="0"/>
        </a:p>
      </dsp:txBody>
      <dsp:txXfrm>
        <a:off x="0" y="591343"/>
        <a:ext cx="2571749" cy="1543050"/>
      </dsp:txXfrm>
    </dsp:sp>
    <dsp:sp modelId="{8F742A1A-34C2-47F1-8487-976DF2EEBCD4}">
      <dsp:nvSpPr>
        <dsp:cNvPr id="0" name=""/>
        <dsp:cNvSpPr/>
      </dsp:nvSpPr>
      <dsp:spPr>
        <a:xfrm>
          <a:off x="2828925" y="591343"/>
          <a:ext cx="2571749" cy="1543050"/>
        </a:xfrm>
        <a:prstGeom prst="rect">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Be aggressive with Power Management</a:t>
          </a:r>
          <a:endParaRPr lang="en-US" sz="2900" kern="1200" dirty="0"/>
        </a:p>
      </dsp:txBody>
      <dsp:txXfrm>
        <a:off x="2828925" y="591343"/>
        <a:ext cx="2571749" cy="1543050"/>
      </dsp:txXfrm>
    </dsp:sp>
    <dsp:sp modelId="{EA2A40C7-9643-4BBA-80EC-398488002B86}">
      <dsp:nvSpPr>
        <dsp:cNvPr id="0" name=""/>
        <dsp:cNvSpPr/>
      </dsp:nvSpPr>
      <dsp:spPr>
        <a:xfrm>
          <a:off x="5657849" y="591343"/>
          <a:ext cx="2571749" cy="1543050"/>
        </a:xfrm>
        <a:prstGeom prst="rect">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Implement MS Container ID correctly</a:t>
          </a:r>
          <a:endParaRPr lang="en-US" sz="2900" kern="1200" dirty="0"/>
        </a:p>
      </dsp:txBody>
      <dsp:txXfrm>
        <a:off x="5657849" y="591343"/>
        <a:ext cx="2571749" cy="1543050"/>
      </dsp:txXfrm>
    </dsp:sp>
    <dsp:sp modelId="{DD53A635-227F-45E5-9001-B62D0284961B}">
      <dsp:nvSpPr>
        <dsp:cNvPr id="0" name=""/>
        <dsp:cNvSpPr/>
      </dsp:nvSpPr>
      <dsp:spPr>
        <a:xfrm>
          <a:off x="1414462" y="2391569"/>
          <a:ext cx="2571749" cy="1543050"/>
        </a:xfrm>
        <a:prstGeom prst="rect">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Consider UASP </a:t>
          </a:r>
          <a:endParaRPr lang="en-US" sz="2900" kern="1200" dirty="0"/>
        </a:p>
      </dsp:txBody>
      <dsp:txXfrm>
        <a:off x="1414462" y="2391569"/>
        <a:ext cx="2571749" cy="1543050"/>
      </dsp:txXfrm>
    </dsp:sp>
    <dsp:sp modelId="{E3779D47-B544-44B9-8E78-CD0DA1C0B710}">
      <dsp:nvSpPr>
        <dsp:cNvPr id="0" name=""/>
        <dsp:cNvSpPr/>
      </dsp:nvSpPr>
      <dsp:spPr>
        <a:xfrm>
          <a:off x="4243387" y="2391569"/>
          <a:ext cx="2571749" cy="1543050"/>
        </a:xfrm>
        <a:prstGeom prst="rect">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Ensure Backwards Compatible</a:t>
          </a:r>
          <a:endParaRPr lang="en-US" sz="2900" kern="1200" dirty="0"/>
        </a:p>
      </dsp:txBody>
      <dsp:txXfrm>
        <a:off x="4243387" y="2391569"/>
        <a:ext cx="2571749" cy="15430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D68E4-5E98-464E-943E-A62B348163B7}">
      <dsp:nvSpPr>
        <dsp:cNvPr id="0" name=""/>
        <dsp:cNvSpPr/>
      </dsp:nvSpPr>
      <dsp:spPr>
        <a:xfrm>
          <a:off x="0" y="0"/>
          <a:ext cx="8229600" cy="1051932"/>
        </a:xfrm>
        <a:prstGeom prst="rect">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Test devices on USB 2.0 and USB 3.0 controllers </a:t>
          </a:r>
          <a:endParaRPr lang="en-US" sz="2300" kern="1200" dirty="0"/>
        </a:p>
      </dsp:txBody>
      <dsp:txXfrm>
        <a:off x="1751113" y="0"/>
        <a:ext cx="6478486" cy="1051932"/>
      </dsp:txXfrm>
    </dsp:sp>
    <dsp:sp modelId="{62F2FA71-4624-4C99-ABB4-A6DCB25B9B29}">
      <dsp:nvSpPr>
        <dsp:cNvPr id="0" name=""/>
        <dsp:cNvSpPr/>
      </dsp:nvSpPr>
      <dsp:spPr>
        <a:xfrm>
          <a:off x="413671" y="114488"/>
          <a:ext cx="1028963" cy="822956"/>
        </a:xfrm>
        <a:prstGeom prst="roundRect">
          <a:avLst>
            <a:gd name="adj" fmla="val 10000"/>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A1189A-D857-4DA1-8A21-5D0783E9A16A}">
      <dsp:nvSpPr>
        <dsp:cNvPr id="0" name=""/>
        <dsp:cNvSpPr/>
      </dsp:nvSpPr>
      <dsp:spPr>
        <a:xfrm>
          <a:off x="0" y="1157126"/>
          <a:ext cx="8229600" cy="1051932"/>
        </a:xfrm>
        <a:prstGeom prst="rect">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smtClean="0"/>
            <a:t>Verify your devices and drivers with Windows 8</a:t>
          </a:r>
          <a:endParaRPr lang="en-US" sz="2300" kern="1200" dirty="0"/>
        </a:p>
        <a:p>
          <a:pPr marL="171450" lvl="1" indent="-171450" algn="l" defTabSz="800100">
            <a:lnSpc>
              <a:spcPct val="90000"/>
            </a:lnSpc>
            <a:spcBef>
              <a:spcPct val="0"/>
            </a:spcBef>
            <a:spcAft>
              <a:spcPct val="15000"/>
            </a:spcAft>
            <a:buChar char="••"/>
          </a:pPr>
          <a:r>
            <a:rPr lang="en-US" sz="1800" kern="1200" dirty="0" smtClean="0"/>
            <a:t>Should just work!</a:t>
          </a:r>
          <a:endParaRPr lang="en-US" sz="1800" kern="1200" dirty="0"/>
        </a:p>
      </dsp:txBody>
      <dsp:txXfrm>
        <a:off x="1751113" y="1157126"/>
        <a:ext cx="6478486" cy="1051932"/>
      </dsp:txXfrm>
    </dsp:sp>
    <dsp:sp modelId="{174FD9E2-8846-4844-B5C7-4953F37B70A5}">
      <dsp:nvSpPr>
        <dsp:cNvPr id="0" name=""/>
        <dsp:cNvSpPr/>
      </dsp:nvSpPr>
      <dsp:spPr>
        <a:xfrm>
          <a:off x="465839" y="1261486"/>
          <a:ext cx="924628" cy="843212"/>
        </a:xfrm>
        <a:prstGeom prst="roundRect">
          <a:avLst>
            <a:gd name="adj" fmla="val 10000"/>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B25FFD-6450-427F-896F-7EA5F0DC00AA}">
      <dsp:nvSpPr>
        <dsp:cNvPr id="0" name=""/>
        <dsp:cNvSpPr/>
      </dsp:nvSpPr>
      <dsp:spPr>
        <a:xfrm>
          <a:off x="0" y="2314252"/>
          <a:ext cx="8229600" cy="1051932"/>
        </a:xfrm>
        <a:prstGeom prst="rect">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Use different configurations (hubs, 2.0 and 3.0 cables)</a:t>
          </a:r>
          <a:endParaRPr lang="en-US" sz="2300" kern="1200" dirty="0"/>
        </a:p>
      </dsp:txBody>
      <dsp:txXfrm>
        <a:off x="1751113" y="2314252"/>
        <a:ext cx="6478486" cy="1051932"/>
      </dsp:txXfrm>
    </dsp:sp>
    <dsp:sp modelId="{6BC7C7F5-B4B0-43C1-BD04-FD44414A06EC}">
      <dsp:nvSpPr>
        <dsp:cNvPr id="0" name=""/>
        <dsp:cNvSpPr/>
      </dsp:nvSpPr>
      <dsp:spPr>
        <a:xfrm>
          <a:off x="456119" y="2428740"/>
          <a:ext cx="944066" cy="822956"/>
        </a:xfrm>
        <a:prstGeom prst="roundRect">
          <a:avLst>
            <a:gd name="adj" fmla="val 10000"/>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E8689A-732E-4250-95C3-A4CBA33322CB}">
      <dsp:nvSpPr>
        <dsp:cNvPr id="0" name=""/>
        <dsp:cNvSpPr/>
      </dsp:nvSpPr>
      <dsp:spPr>
        <a:xfrm>
          <a:off x="0" y="3471378"/>
          <a:ext cx="8229600" cy="1051932"/>
        </a:xfrm>
        <a:prstGeom prst="rect">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Incorporate Windows Certification and USB-IF tests</a:t>
          </a:r>
          <a:endParaRPr lang="en-US" sz="2300" kern="1200" dirty="0"/>
        </a:p>
      </dsp:txBody>
      <dsp:txXfrm>
        <a:off x="1751113" y="3471378"/>
        <a:ext cx="6478486" cy="1051932"/>
      </dsp:txXfrm>
    </dsp:sp>
    <dsp:sp modelId="{445AB388-155E-42F2-8706-4E9E09390F2A}">
      <dsp:nvSpPr>
        <dsp:cNvPr id="0" name=""/>
        <dsp:cNvSpPr/>
      </dsp:nvSpPr>
      <dsp:spPr>
        <a:xfrm>
          <a:off x="413671" y="3585866"/>
          <a:ext cx="1028963" cy="822956"/>
        </a:xfrm>
        <a:prstGeom prst="roundRect">
          <a:avLst>
            <a:gd name="adj" fmla="val 10000"/>
          </a:avLst>
        </a:prstGeom>
        <a:blipFill rotWithShape="1">
          <a:blip xmlns:r="http://schemas.openxmlformats.org/officeDocument/2006/relationships" r:embed="rId4"/>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0" hangingPunct="0">
              <a:defRPr sz="1200">
                <a:latin typeface="Times" charset="0"/>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0" hangingPunct="0">
              <a:defRPr sz="1200">
                <a:latin typeface="Times" charset="0"/>
                <a:ea typeface="ＭＳ Ｐゴシック" charset="-128"/>
                <a:cs typeface="+mn-cs"/>
              </a:defRPr>
            </a:lvl1pPr>
          </a:lstStyle>
          <a:p>
            <a:pPr>
              <a:defRPr/>
            </a:pPr>
            <a:fld id="{89BDE452-75F4-46C9-BF37-3E706AD44317}" type="datetime1">
              <a:rPr lang="en-US"/>
              <a:pPr>
                <a:defRPr/>
              </a:pPr>
              <a:t>11/3/2011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0" hangingPunct="0">
              <a:defRPr sz="1200">
                <a:latin typeface="Times" charset="0"/>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latin typeface="Times" charset="0"/>
                <a:ea typeface="ＭＳ Ｐゴシック" charset="-128"/>
                <a:cs typeface="+mn-cs"/>
              </a:defRPr>
            </a:lvl1pPr>
          </a:lstStyle>
          <a:p>
            <a:pPr>
              <a:defRPr/>
            </a:pPr>
            <a:fld id="{DC518D8A-AD33-4162-A495-DE1D367600AA}" type="slidenum">
              <a:rPr lang="en-US"/>
              <a:pPr>
                <a:defRPr/>
              </a:pPr>
              <a:t>‹#›</a:t>
            </a:fld>
            <a:endParaRPr lang="en-US"/>
          </a:p>
        </p:txBody>
      </p:sp>
    </p:spTree>
    <p:extLst>
      <p:ext uri="{BB962C8B-B14F-4D97-AF65-F5344CB8AC3E}">
        <p14:creationId xmlns:p14="http://schemas.microsoft.com/office/powerpoint/2010/main" val="16507777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charset="0"/>
                <a:ea typeface="+mn-ea"/>
                <a:cs typeface="+mn-cs"/>
              </a:defRPr>
            </a:lvl1pPr>
          </a:lstStyle>
          <a:p>
            <a:pPr>
              <a:defRPr/>
            </a:pPr>
            <a:endParaRPr lang="en-US"/>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charset="0"/>
                <a:ea typeface="+mn-ea"/>
                <a:cs typeface="+mn-cs"/>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charset="0"/>
                <a:ea typeface="+mn-ea"/>
                <a:cs typeface="+mn-cs"/>
              </a:defRPr>
            </a:lvl1pPr>
          </a:lstStyle>
          <a:p>
            <a:pPr>
              <a:defRPr/>
            </a:pPr>
            <a:endParaRPr lang="en-US"/>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charset="0"/>
                <a:ea typeface="ＭＳ Ｐゴシック" charset="-128"/>
                <a:cs typeface="+mn-cs"/>
              </a:defRPr>
            </a:lvl1pPr>
          </a:lstStyle>
          <a:p>
            <a:pPr>
              <a:defRPr/>
            </a:pPr>
            <a:fld id="{B0E81D63-9636-423E-9C2B-04445475416F}" type="slidenum">
              <a:rPr lang="en-US"/>
              <a:pPr>
                <a:defRPr/>
              </a:pPr>
              <a:t>‹#›</a:t>
            </a:fld>
            <a:endParaRPr lang="en-US"/>
          </a:p>
        </p:txBody>
      </p:sp>
    </p:spTree>
    <p:extLst>
      <p:ext uri="{BB962C8B-B14F-4D97-AF65-F5344CB8AC3E}">
        <p14:creationId xmlns:p14="http://schemas.microsoft.com/office/powerpoint/2010/main" val="104906940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36" charset="0"/>
        <a:ea typeface="ＭＳ Ｐゴシック" pitchFamily="18" charset="-128"/>
        <a:cs typeface="ＭＳ Ｐゴシック" pitchFamily="18" charset="-128"/>
      </a:defRPr>
    </a:lvl1pPr>
    <a:lvl2pPr marL="457200" algn="l" rtl="0" eaLnBrk="0" fontAlgn="base" hangingPunct="0">
      <a:spcBef>
        <a:spcPct val="30000"/>
      </a:spcBef>
      <a:spcAft>
        <a:spcPct val="0"/>
      </a:spcAft>
      <a:defRPr sz="1200" kern="1200">
        <a:solidFill>
          <a:schemeClr val="tx1"/>
        </a:solidFill>
        <a:latin typeface="Times" pitchFamily="36" charset="0"/>
        <a:ea typeface="ＭＳ Ｐゴシック" pitchFamily="36" charset="-128"/>
        <a:cs typeface="+mn-cs"/>
      </a:defRPr>
    </a:lvl2pPr>
    <a:lvl3pPr marL="914400" algn="l" rtl="0" eaLnBrk="0" fontAlgn="base" hangingPunct="0">
      <a:spcBef>
        <a:spcPct val="30000"/>
      </a:spcBef>
      <a:spcAft>
        <a:spcPct val="0"/>
      </a:spcAft>
      <a:defRPr sz="1200" kern="1200">
        <a:solidFill>
          <a:schemeClr val="tx1"/>
        </a:solidFill>
        <a:latin typeface="Times" pitchFamily="36" charset="0"/>
        <a:ea typeface="ＭＳ Ｐゴシック" pitchFamily="36" charset="-128"/>
        <a:cs typeface="+mn-cs"/>
      </a:defRPr>
    </a:lvl3pPr>
    <a:lvl4pPr marL="1371600" algn="l" rtl="0" eaLnBrk="0" fontAlgn="base" hangingPunct="0">
      <a:spcBef>
        <a:spcPct val="30000"/>
      </a:spcBef>
      <a:spcAft>
        <a:spcPct val="0"/>
      </a:spcAft>
      <a:defRPr sz="1200" kern="1200">
        <a:solidFill>
          <a:schemeClr val="tx1"/>
        </a:solidFill>
        <a:latin typeface="Times" pitchFamily="36" charset="0"/>
        <a:ea typeface="ＭＳ Ｐゴシック" pitchFamily="36" charset="-128"/>
        <a:cs typeface="+mn-cs"/>
      </a:defRPr>
    </a:lvl4pPr>
    <a:lvl5pPr marL="1828800" algn="l" rtl="0" eaLnBrk="0" fontAlgn="base" hangingPunct="0">
      <a:spcBef>
        <a:spcPct val="30000"/>
      </a:spcBef>
      <a:spcAft>
        <a:spcPct val="0"/>
      </a:spcAft>
      <a:defRPr sz="1200" kern="1200">
        <a:solidFill>
          <a:schemeClr val="tx1"/>
        </a:solidFill>
        <a:latin typeface="Times" pitchFamily="36" charset="0"/>
        <a:ea typeface="ＭＳ Ｐゴシック" pitchFamily="3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itchFamily="18" charset="0"/>
                <a:ea typeface="ＭＳ Ｐゴシック" pitchFamily="34" charset="-128"/>
              </a:defRPr>
            </a:lvl1pPr>
            <a:lvl2pPr marL="742950" indent="-285750" eaLnBrk="0" hangingPunct="0">
              <a:defRPr sz="2400">
                <a:solidFill>
                  <a:schemeClr val="tx1"/>
                </a:solidFill>
                <a:latin typeface="Times" pitchFamily="18" charset="0"/>
                <a:ea typeface="ＭＳ Ｐゴシック" pitchFamily="34" charset="-128"/>
              </a:defRPr>
            </a:lvl2pPr>
            <a:lvl3pPr marL="1143000" indent="-228600" eaLnBrk="0" hangingPunct="0">
              <a:defRPr sz="2400">
                <a:solidFill>
                  <a:schemeClr val="tx1"/>
                </a:solidFill>
                <a:latin typeface="Times" pitchFamily="18" charset="0"/>
                <a:ea typeface="ＭＳ Ｐゴシック" pitchFamily="34" charset="-128"/>
              </a:defRPr>
            </a:lvl3pPr>
            <a:lvl4pPr marL="1600200" indent="-228600" eaLnBrk="0" hangingPunct="0">
              <a:defRPr sz="2400">
                <a:solidFill>
                  <a:schemeClr val="tx1"/>
                </a:solidFill>
                <a:latin typeface="Times" pitchFamily="18" charset="0"/>
                <a:ea typeface="ＭＳ Ｐゴシック" pitchFamily="34" charset="-128"/>
              </a:defRPr>
            </a:lvl4pPr>
            <a:lvl5pPr marL="2057400" indent="-228600" eaLnBrk="0" hangingPunct="0">
              <a:defRPr sz="2400">
                <a:solidFill>
                  <a:schemeClr val="tx1"/>
                </a:solidFill>
                <a:latin typeface="Times"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ＭＳ Ｐゴシック" pitchFamily="34" charset="-128"/>
              </a:defRPr>
            </a:lvl9pPr>
          </a:lstStyle>
          <a:p>
            <a:fld id="{C0ABCEC9-F17B-499D-BF98-C149079F840D}" type="slidenum">
              <a:rPr lang="en-US" sz="1200" smtClean="0"/>
              <a:pPr/>
              <a:t>1</a:t>
            </a:fld>
            <a:endParaRPr 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pitchFamily="18"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a:ln/>
        </p:spPr>
      </p:sp>
      <p:sp>
        <p:nvSpPr>
          <p:cNvPr id="37890" name="Notes Placeholder 2"/>
          <p:cNvSpPr>
            <a:spLocks noGrp="1"/>
          </p:cNvSpPr>
          <p:nvPr>
            <p:ph type="body" idx="1"/>
          </p:nvPr>
        </p:nvSpPr>
        <p:spPr>
          <a:noFill/>
          <a:ln/>
        </p:spPr>
        <p:txBody>
          <a:bodyPr/>
          <a:lstStyle/>
          <a:p>
            <a:endParaRPr lang="en-US" smtClean="0">
              <a:latin typeface="Times"/>
              <a:ea typeface="ＭＳ Ｐゴシック"/>
              <a:cs typeface="ＭＳ Ｐゴシック"/>
            </a:endParaRPr>
          </a:p>
        </p:txBody>
      </p:sp>
      <p:sp>
        <p:nvSpPr>
          <p:cNvPr id="37891" name="Slide Number Placeholder 3"/>
          <p:cNvSpPr>
            <a:spLocks noGrp="1"/>
          </p:cNvSpPr>
          <p:nvPr>
            <p:ph type="sldNum" sz="quarter" idx="5"/>
          </p:nvPr>
        </p:nvSpPr>
        <p:spPr>
          <a:noFill/>
        </p:spPr>
        <p:txBody>
          <a:bodyPr/>
          <a:lstStyle/>
          <a:p>
            <a:fld id="{B69B0EA7-D865-45A1-A20E-BCC7FD1B5386}" type="slidenum">
              <a:rPr lang="en-US" smtClean="0">
                <a:latin typeface="Times"/>
                <a:ea typeface="ＭＳ Ｐゴシック"/>
                <a:cs typeface="ＭＳ Ｐゴシック"/>
              </a:rPr>
              <a:pPr/>
              <a:t>11</a:t>
            </a:fld>
            <a:endParaRPr lang="en-US" smtClean="0">
              <a:latin typeface="Times"/>
              <a:ea typeface="ＭＳ Ｐゴシック"/>
              <a:cs typeface="ＭＳ Ｐゴシック"/>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a:ln/>
        </p:spPr>
      </p:sp>
      <p:sp>
        <p:nvSpPr>
          <p:cNvPr id="39938" name="Notes Placeholder 2"/>
          <p:cNvSpPr>
            <a:spLocks noGrp="1"/>
          </p:cNvSpPr>
          <p:nvPr>
            <p:ph type="body" idx="1"/>
          </p:nvPr>
        </p:nvSpPr>
        <p:spPr>
          <a:noFill/>
          <a:ln/>
        </p:spPr>
        <p:txBody>
          <a:bodyPr/>
          <a:lstStyle/>
          <a:p>
            <a:endParaRPr lang="en-US" smtClean="0">
              <a:latin typeface="Times"/>
              <a:ea typeface="ＭＳ Ｐゴシック"/>
              <a:cs typeface="ＭＳ Ｐゴシック"/>
            </a:endParaRPr>
          </a:p>
        </p:txBody>
      </p:sp>
      <p:sp>
        <p:nvSpPr>
          <p:cNvPr id="39939" name="Slide Number Placeholder 3"/>
          <p:cNvSpPr>
            <a:spLocks noGrp="1"/>
          </p:cNvSpPr>
          <p:nvPr>
            <p:ph type="sldNum" sz="quarter" idx="5"/>
          </p:nvPr>
        </p:nvSpPr>
        <p:spPr>
          <a:noFill/>
        </p:spPr>
        <p:txBody>
          <a:bodyPr/>
          <a:lstStyle/>
          <a:p>
            <a:fld id="{37C1271A-C184-4FFA-A947-6F911F8079CC}" type="slidenum">
              <a:rPr lang="en-US" smtClean="0">
                <a:latin typeface="Times"/>
                <a:ea typeface="ＭＳ Ｐゴシック"/>
                <a:cs typeface="ＭＳ Ｐゴシック"/>
              </a:rPr>
              <a:pPr/>
              <a:t>12</a:t>
            </a:fld>
            <a:endParaRPr lang="en-US" smtClean="0">
              <a:latin typeface="Times"/>
              <a:ea typeface="ＭＳ Ｐゴシック"/>
              <a:cs typeface="ＭＳ Ｐゴシック"/>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a:ln/>
        </p:spPr>
      </p:sp>
      <p:sp>
        <p:nvSpPr>
          <p:cNvPr id="44034" name="Notes Placeholder 2"/>
          <p:cNvSpPr>
            <a:spLocks noGrp="1"/>
          </p:cNvSpPr>
          <p:nvPr>
            <p:ph type="body" idx="1"/>
          </p:nvPr>
        </p:nvSpPr>
        <p:spPr>
          <a:noFill/>
          <a:ln/>
        </p:spPr>
        <p:txBody>
          <a:bodyPr/>
          <a:lstStyle/>
          <a:p>
            <a:endParaRPr lang="en-US" smtClean="0">
              <a:latin typeface="Times"/>
              <a:ea typeface="ＭＳ Ｐゴシック"/>
              <a:cs typeface="ＭＳ Ｐゴシック"/>
            </a:endParaRPr>
          </a:p>
        </p:txBody>
      </p:sp>
      <p:sp>
        <p:nvSpPr>
          <p:cNvPr id="44035" name="Slide Number Placeholder 3"/>
          <p:cNvSpPr>
            <a:spLocks noGrp="1"/>
          </p:cNvSpPr>
          <p:nvPr>
            <p:ph type="sldNum" sz="quarter" idx="5"/>
          </p:nvPr>
        </p:nvSpPr>
        <p:spPr>
          <a:noFill/>
        </p:spPr>
        <p:txBody>
          <a:bodyPr/>
          <a:lstStyle/>
          <a:p>
            <a:fld id="{E856C189-38B2-404C-8140-6FD72344FACE}" type="slidenum">
              <a:rPr lang="en-US" smtClean="0">
                <a:latin typeface="Times"/>
                <a:ea typeface="ＭＳ Ｐゴシック"/>
                <a:cs typeface="ＭＳ Ｐゴシック"/>
              </a:rPr>
              <a:pPr/>
              <a:t>14</a:t>
            </a:fld>
            <a:endParaRPr lang="en-US" smtClean="0">
              <a:latin typeface="Times"/>
              <a:ea typeface="ＭＳ Ｐゴシック"/>
              <a:cs typeface="ＭＳ Ｐゴシック"/>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a:ln/>
        </p:spPr>
      </p:sp>
      <p:sp>
        <p:nvSpPr>
          <p:cNvPr id="46082" name="Notes Placeholder 2"/>
          <p:cNvSpPr>
            <a:spLocks noGrp="1"/>
          </p:cNvSpPr>
          <p:nvPr>
            <p:ph type="body" idx="1"/>
          </p:nvPr>
        </p:nvSpPr>
        <p:spPr>
          <a:noFill/>
          <a:ln/>
        </p:spPr>
        <p:txBody>
          <a:bodyPr/>
          <a:lstStyle/>
          <a:p>
            <a:endParaRPr lang="en-US" smtClean="0">
              <a:latin typeface="Times"/>
              <a:ea typeface="ＭＳ Ｐゴシック"/>
              <a:cs typeface="ＭＳ Ｐゴシック"/>
            </a:endParaRPr>
          </a:p>
        </p:txBody>
      </p:sp>
      <p:sp>
        <p:nvSpPr>
          <p:cNvPr id="46083" name="Slide Number Placeholder 3"/>
          <p:cNvSpPr>
            <a:spLocks noGrp="1"/>
          </p:cNvSpPr>
          <p:nvPr>
            <p:ph type="sldNum" sz="quarter" idx="5"/>
          </p:nvPr>
        </p:nvSpPr>
        <p:spPr>
          <a:noFill/>
        </p:spPr>
        <p:txBody>
          <a:bodyPr/>
          <a:lstStyle/>
          <a:p>
            <a:fld id="{C0EA1463-0E89-48D1-A407-782BDAFCD689}" type="slidenum">
              <a:rPr lang="en-US" smtClean="0">
                <a:latin typeface="Times"/>
                <a:ea typeface="ＭＳ Ｐゴシック"/>
                <a:cs typeface="ＭＳ Ｐゴシック"/>
              </a:rPr>
              <a:pPr/>
              <a:t>15</a:t>
            </a:fld>
            <a:endParaRPr lang="en-US" smtClean="0">
              <a:latin typeface="Times"/>
              <a:ea typeface="ＭＳ Ｐゴシック"/>
              <a:cs typeface="ＭＳ Ｐゴシック"/>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a:ln/>
        </p:spPr>
      </p:sp>
      <p:sp>
        <p:nvSpPr>
          <p:cNvPr id="50178" name="Notes Placeholder 2"/>
          <p:cNvSpPr>
            <a:spLocks noGrp="1"/>
          </p:cNvSpPr>
          <p:nvPr>
            <p:ph type="body" idx="1"/>
          </p:nvPr>
        </p:nvSpPr>
        <p:spPr>
          <a:noFill/>
          <a:ln/>
        </p:spPr>
        <p:txBody>
          <a:bodyPr/>
          <a:lstStyle/>
          <a:p>
            <a:endParaRPr lang="en-US" smtClean="0">
              <a:latin typeface="Times"/>
              <a:ea typeface="ＭＳ Ｐゴシック"/>
              <a:cs typeface="ＭＳ Ｐゴシック"/>
            </a:endParaRPr>
          </a:p>
        </p:txBody>
      </p:sp>
      <p:sp>
        <p:nvSpPr>
          <p:cNvPr id="50179" name="Slide Number Placeholder 3"/>
          <p:cNvSpPr>
            <a:spLocks noGrp="1"/>
          </p:cNvSpPr>
          <p:nvPr>
            <p:ph type="sldNum" sz="quarter" idx="5"/>
          </p:nvPr>
        </p:nvSpPr>
        <p:spPr>
          <a:noFill/>
        </p:spPr>
        <p:txBody>
          <a:bodyPr/>
          <a:lstStyle/>
          <a:p>
            <a:fld id="{FD196996-56F9-4A43-8372-C6CFC99CCDB3}" type="slidenum">
              <a:rPr lang="en-US" smtClean="0">
                <a:latin typeface="Times"/>
                <a:ea typeface="ＭＳ Ｐゴシック"/>
                <a:cs typeface="ＭＳ Ｐゴシック"/>
              </a:rPr>
              <a:pPr/>
              <a:t>16</a:t>
            </a:fld>
            <a:endParaRPr lang="en-US" smtClean="0">
              <a:latin typeface="Times"/>
              <a:ea typeface="ＭＳ Ｐゴシック"/>
              <a:cs typeface="ＭＳ Ｐゴシック"/>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a:ln/>
        </p:spPr>
      </p:sp>
      <p:sp>
        <p:nvSpPr>
          <p:cNvPr id="52226" name="Notes Placeholder 2"/>
          <p:cNvSpPr>
            <a:spLocks noGrp="1"/>
          </p:cNvSpPr>
          <p:nvPr>
            <p:ph type="body" idx="1"/>
          </p:nvPr>
        </p:nvSpPr>
        <p:spPr>
          <a:noFill/>
          <a:ln/>
        </p:spPr>
        <p:txBody>
          <a:bodyPr/>
          <a:lstStyle/>
          <a:p>
            <a:endParaRPr lang="en-US" smtClean="0">
              <a:latin typeface="Times"/>
              <a:ea typeface="ＭＳ Ｐゴシック"/>
              <a:cs typeface="ＭＳ Ｐゴシック"/>
            </a:endParaRPr>
          </a:p>
        </p:txBody>
      </p:sp>
      <p:sp>
        <p:nvSpPr>
          <p:cNvPr id="52227" name="Slide Number Placeholder 3"/>
          <p:cNvSpPr>
            <a:spLocks noGrp="1"/>
          </p:cNvSpPr>
          <p:nvPr>
            <p:ph type="sldNum" sz="quarter" idx="5"/>
          </p:nvPr>
        </p:nvSpPr>
        <p:spPr>
          <a:noFill/>
        </p:spPr>
        <p:txBody>
          <a:bodyPr/>
          <a:lstStyle/>
          <a:p>
            <a:fld id="{3AC29769-0E43-4C79-A832-47340E96BDE1}" type="slidenum">
              <a:rPr lang="en-US" smtClean="0">
                <a:latin typeface="Times"/>
                <a:ea typeface="ＭＳ Ｐゴシック"/>
                <a:cs typeface="ＭＳ Ｐゴシック"/>
              </a:rPr>
              <a:pPr/>
              <a:t>17</a:t>
            </a:fld>
            <a:endParaRPr lang="en-US" smtClean="0">
              <a:latin typeface="Times"/>
              <a:ea typeface="ＭＳ Ｐゴシック"/>
              <a:cs typeface="ＭＳ Ｐゴシック"/>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a:ln/>
        </p:spPr>
      </p:sp>
      <p:sp>
        <p:nvSpPr>
          <p:cNvPr id="54274" name="Notes Placeholder 2"/>
          <p:cNvSpPr>
            <a:spLocks noGrp="1"/>
          </p:cNvSpPr>
          <p:nvPr>
            <p:ph type="body" idx="1"/>
          </p:nvPr>
        </p:nvSpPr>
        <p:spPr>
          <a:noFill/>
          <a:ln/>
        </p:spPr>
        <p:txBody>
          <a:bodyPr/>
          <a:lstStyle/>
          <a:p>
            <a:endParaRPr lang="en-US" smtClean="0">
              <a:latin typeface="Times"/>
              <a:ea typeface="ＭＳ Ｐゴシック"/>
              <a:cs typeface="ＭＳ Ｐゴシック"/>
            </a:endParaRPr>
          </a:p>
        </p:txBody>
      </p:sp>
      <p:sp>
        <p:nvSpPr>
          <p:cNvPr id="54275" name="Slide Number Placeholder 3"/>
          <p:cNvSpPr>
            <a:spLocks noGrp="1"/>
          </p:cNvSpPr>
          <p:nvPr>
            <p:ph type="sldNum" sz="quarter" idx="5"/>
          </p:nvPr>
        </p:nvSpPr>
        <p:spPr>
          <a:noFill/>
        </p:spPr>
        <p:txBody>
          <a:bodyPr/>
          <a:lstStyle/>
          <a:p>
            <a:fld id="{F8375006-28A6-4819-BA01-8A91BB0848DA}" type="slidenum">
              <a:rPr lang="en-US" smtClean="0">
                <a:latin typeface="Times"/>
                <a:ea typeface="ＭＳ Ｐゴシック"/>
                <a:cs typeface="ＭＳ Ｐゴシック"/>
              </a:rPr>
              <a:pPr/>
              <a:t>18</a:t>
            </a:fld>
            <a:endParaRPr lang="en-US" smtClean="0">
              <a:latin typeface="Times"/>
              <a:ea typeface="ＭＳ Ｐゴシック"/>
              <a:cs typeface="ＭＳ Ｐゴシック"/>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a:ln/>
        </p:spPr>
      </p:sp>
      <p:sp>
        <p:nvSpPr>
          <p:cNvPr id="54274" name="Notes Placeholder 2"/>
          <p:cNvSpPr>
            <a:spLocks noGrp="1"/>
          </p:cNvSpPr>
          <p:nvPr>
            <p:ph type="body" idx="1"/>
          </p:nvPr>
        </p:nvSpPr>
        <p:spPr>
          <a:noFill/>
          <a:ln/>
        </p:spPr>
        <p:txBody>
          <a:bodyPr/>
          <a:lstStyle/>
          <a:p>
            <a:endParaRPr lang="en-US" smtClean="0">
              <a:latin typeface="Times"/>
              <a:ea typeface="ＭＳ Ｐゴシック"/>
              <a:cs typeface="ＭＳ Ｐゴシック"/>
            </a:endParaRPr>
          </a:p>
        </p:txBody>
      </p:sp>
      <p:sp>
        <p:nvSpPr>
          <p:cNvPr id="54275" name="Slide Number Placeholder 3"/>
          <p:cNvSpPr>
            <a:spLocks noGrp="1"/>
          </p:cNvSpPr>
          <p:nvPr>
            <p:ph type="sldNum" sz="quarter" idx="5"/>
          </p:nvPr>
        </p:nvSpPr>
        <p:spPr>
          <a:noFill/>
        </p:spPr>
        <p:txBody>
          <a:bodyPr/>
          <a:lstStyle/>
          <a:p>
            <a:fld id="{F8375006-28A6-4819-BA01-8A91BB0848DA}" type="slidenum">
              <a:rPr lang="en-US" smtClean="0">
                <a:solidFill>
                  <a:prstClr val="black"/>
                </a:solidFill>
              </a:rPr>
              <a:pPr/>
              <a:t>19</a:t>
            </a:fld>
            <a:endParaRPr lang="en-US" smtClean="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a:ln/>
        </p:spPr>
      </p:sp>
      <p:sp>
        <p:nvSpPr>
          <p:cNvPr id="54274" name="Notes Placeholder 2"/>
          <p:cNvSpPr>
            <a:spLocks noGrp="1"/>
          </p:cNvSpPr>
          <p:nvPr>
            <p:ph type="body" idx="1"/>
          </p:nvPr>
        </p:nvSpPr>
        <p:spPr>
          <a:noFill/>
          <a:ln/>
        </p:spPr>
        <p:txBody>
          <a:bodyPr/>
          <a:lstStyle/>
          <a:p>
            <a:endParaRPr lang="en-US" smtClean="0">
              <a:latin typeface="Times"/>
              <a:ea typeface="ＭＳ Ｐゴシック"/>
              <a:cs typeface="ＭＳ Ｐゴシック"/>
            </a:endParaRPr>
          </a:p>
        </p:txBody>
      </p:sp>
      <p:sp>
        <p:nvSpPr>
          <p:cNvPr id="54275" name="Slide Number Placeholder 3"/>
          <p:cNvSpPr>
            <a:spLocks noGrp="1"/>
          </p:cNvSpPr>
          <p:nvPr>
            <p:ph type="sldNum" sz="quarter" idx="5"/>
          </p:nvPr>
        </p:nvSpPr>
        <p:spPr>
          <a:noFill/>
        </p:spPr>
        <p:txBody>
          <a:bodyPr/>
          <a:lstStyle/>
          <a:p>
            <a:fld id="{F8375006-28A6-4819-BA01-8A91BB0848DA}" type="slidenum">
              <a:rPr lang="en-US" smtClean="0">
                <a:solidFill>
                  <a:prstClr val="black"/>
                </a:solidFill>
              </a:rPr>
              <a:pPr/>
              <a:t>20</a:t>
            </a:fld>
            <a:endParaRPr lang="en-US" smtClean="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a:ln/>
        </p:spPr>
      </p:sp>
      <p:sp>
        <p:nvSpPr>
          <p:cNvPr id="54274" name="Notes Placeholder 2"/>
          <p:cNvSpPr>
            <a:spLocks noGrp="1"/>
          </p:cNvSpPr>
          <p:nvPr>
            <p:ph type="body" idx="1"/>
          </p:nvPr>
        </p:nvSpPr>
        <p:spPr>
          <a:noFill/>
          <a:ln/>
        </p:spPr>
        <p:txBody>
          <a:bodyPr/>
          <a:lstStyle/>
          <a:p>
            <a:endParaRPr lang="en-US" smtClean="0">
              <a:latin typeface="Times"/>
              <a:ea typeface="ＭＳ Ｐゴシック"/>
              <a:cs typeface="ＭＳ Ｐゴシック"/>
            </a:endParaRPr>
          </a:p>
        </p:txBody>
      </p:sp>
      <p:sp>
        <p:nvSpPr>
          <p:cNvPr id="54275" name="Slide Number Placeholder 3"/>
          <p:cNvSpPr>
            <a:spLocks noGrp="1"/>
          </p:cNvSpPr>
          <p:nvPr>
            <p:ph type="sldNum" sz="quarter" idx="5"/>
          </p:nvPr>
        </p:nvSpPr>
        <p:spPr>
          <a:noFill/>
        </p:spPr>
        <p:txBody>
          <a:bodyPr/>
          <a:lstStyle/>
          <a:p>
            <a:fld id="{F8375006-28A6-4819-BA01-8A91BB0848DA}" type="slidenum">
              <a:rPr lang="en-US" smtClean="0">
                <a:solidFill>
                  <a:prstClr val="black"/>
                </a:solidFill>
              </a:rPr>
              <a:pPr/>
              <a:t>21</a:t>
            </a:fld>
            <a:endParaRPr lang="en-US" smtClean="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endParaRPr lang="en-US" smtClean="0">
              <a:latin typeface="Times"/>
              <a:ea typeface="ＭＳ Ｐゴシック"/>
              <a:cs typeface="ＭＳ Ｐゴシック"/>
            </a:endParaRPr>
          </a:p>
        </p:txBody>
      </p:sp>
      <p:sp>
        <p:nvSpPr>
          <p:cNvPr id="19459" name="Slide Number Placeholder 3"/>
          <p:cNvSpPr>
            <a:spLocks noGrp="1"/>
          </p:cNvSpPr>
          <p:nvPr>
            <p:ph type="sldNum" sz="quarter" idx="5"/>
          </p:nvPr>
        </p:nvSpPr>
        <p:spPr>
          <a:noFill/>
        </p:spPr>
        <p:txBody>
          <a:bodyPr/>
          <a:lstStyle/>
          <a:p>
            <a:fld id="{7428B62B-6EDD-4F81-AB90-148D0C4DC816}" type="slidenum">
              <a:rPr lang="en-US" smtClean="0">
                <a:latin typeface="Times"/>
                <a:ea typeface="ＭＳ Ｐゴシック"/>
                <a:cs typeface="ＭＳ Ｐゴシック"/>
              </a:rPr>
              <a:pPr/>
              <a:t>2</a:t>
            </a:fld>
            <a:endParaRPr lang="en-US" smtClean="0">
              <a:latin typeface="Times"/>
              <a:ea typeface="ＭＳ Ｐゴシック"/>
              <a:cs typeface="ＭＳ Ｐゴシック"/>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a:ln/>
        </p:spPr>
      </p:sp>
      <p:sp>
        <p:nvSpPr>
          <p:cNvPr id="56322" name="Notes Placeholder 2"/>
          <p:cNvSpPr>
            <a:spLocks noGrp="1"/>
          </p:cNvSpPr>
          <p:nvPr>
            <p:ph type="body" idx="1"/>
          </p:nvPr>
        </p:nvSpPr>
        <p:spPr>
          <a:noFill/>
          <a:ln/>
        </p:spPr>
        <p:txBody>
          <a:bodyPr/>
          <a:lstStyle/>
          <a:p>
            <a:endParaRPr lang="en-US" smtClean="0">
              <a:latin typeface="Times"/>
              <a:ea typeface="ＭＳ Ｐゴシック"/>
              <a:cs typeface="ＭＳ Ｐゴシック"/>
            </a:endParaRPr>
          </a:p>
        </p:txBody>
      </p:sp>
      <p:sp>
        <p:nvSpPr>
          <p:cNvPr id="56323" name="Slide Number Placeholder 3"/>
          <p:cNvSpPr>
            <a:spLocks noGrp="1"/>
          </p:cNvSpPr>
          <p:nvPr>
            <p:ph type="sldNum" sz="quarter" idx="5"/>
          </p:nvPr>
        </p:nvSpPr>
        <p:spPr>
          <a:noFill/>
        </p:spPr>
        <p:txBody>
          <a:bodyPr/>
          <a:lstStyle/>
          <a:p>
            <a:fld id="{F96A9C55-2044-4C92-862B-5FA42A4432B7}" type="slidenum">
              <a:rPr lang="en-US" smtClean="0">
                <a:latin typeface="Times"/>
                <a:ea typeface="ＭＳ Ｐゴシック"/>
                <a:cs typeface="ＭＳ Ｐゴシック"/>
              </a:rPr>
              <a:pPr/>
              <a:t>22</a:t>
            </a:fld>
            <a:endParaRPr lang="en-US" smtClean="0">
              <a:latin typeface="Times"/>
              <a:ea typeface="ＭＳ Ｐゴシック"/>
              <a:cs typeface="ＭＳ Ｐゴシック"/>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a:ln/>
        </p:spPr>
      </p:sp>
      <p:sp>
        <p:nvSpPr>
          <p:cNvPr id="58370" name="Notes Placeholder 2"/>
          <p:cNvSpPr>
            <a:spLocks noGrp="1"/>
          </p:cNvSpPr>
          <p:nvPr>
            <p:ph type="body" idx="1"/>
          </p:nvPr>
        </p:nvSpPr>
        <p:spPr>
          <a:noFill/>
          <a:ln/>
        </p:spPr>
        <p:txBody>
          <a:bodyPr/>
          <a:lstStyle/>
          <a:p>
            <a:endParaRPr lang="en-US" smtClean="0">
              <a:latin typeface="Times"/>
              <a:ea typeface="ＭＳ Ｐゴシック"/>
              <a:cs typeface="ＭＳ Ｐゴシック"/>
            </a:endParaRPr>
          </a:p>
        </p:txBody>
      </p:sp>
      <p:sp>
        <p:nvSpPr>
          <p:cNvPr id="58371" name="Slide Number Placeholder 3"/>
          <p:cNvSpPr>
            <a:spLocks noGrp="1"/>
          </p:cNvSpPr>
          <p:nvPr>
            <p:ph type="sldNum" sz="quarter" idx="5"/>
          </p:nvPr>
        </p:nvSpPr>
        <p:spPr>
          <a:noFill/>
        </p:spPr>
        <p:txBody>
          <a:bodyPr/>
          <a:lstStyle/>
          <a:p>
            <a:fld id="{4FCE0AD3-22F9-4D8B-9184-13659EB8CB61}" type="slidenum">
              <a:rPr lang="en-US" smtClean="0">
                <a:latin typeface="Times"/>
                <a:ea typeface="ＭＳ Ｐゴシック"/>
                <a:cs typeface="ＭＳ Ｐゴシック"/>
              </a:rPr>
              <a:pPr/>
              <a:t>23</a:t>
            </a:fld>
            <a:endParaRPr lang="en-US" smtClean="0">
              <a:latin typeface="Times"/>
              <a:ea typeface="ＭＳ Ｐゴシック"/>
              <a:cs typeface="ＭＳ Ｐゴシック"/>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endParaRPr lang="en-US" smtClean="0">
              <a:latin typeface="Times"/>
              <a:ea typeface="ＭＳ Ｐゴシック"/>
              <a:cs typeface="ＭＳ Ｐゴシック"/>
            </a:endParaRPr>
          </a:p>
        </p:txBody>
      </p:sp>
      <p:sp>
        <p:nvSpPr>
          <p:cNvPr id="19459" name="Slide Number Placeholder 3"/>
          <p:cNvSpPr>
            <a:spLocks noGrp="1"/>
          </p:cNvSpPr>
          <p:nvPr>
            <p:ph type="sldNum" sz="quarter" idx="5"/>
          </p:nvPr>
        </p:nvSpPr>
        <p:spPr>
          <a:noFill/>
        </p:spPr>
        <p:txBody>
          <a:bodyPr/>
          <a:lstStyle/>
          <a:p>
            <a:fld id="{7428B62B-6EDD-4F81-AB90-148D0C4DC816}" type="slidenum">
              <a:rPr lang="en-US" smtClean="0">
                <a:latin typeface="Times"/>
                <a:ea typeface="ＭＳ Ｐゴシック"/>
                <a:cs typeface="ＭＳ Ｐゴシック"/>
              </a:rPr>
              <a:pPr/>
              <a:t>24</a:t>
            </a:fld>
            <a:endParaRPr lang="en-US" smtClean="0">
              <a:latin typeface="Times"/>
              <a:ea typeface="ＭＳ Ｐゴシック"/>
              <a:cs typeface="ＭＳ Ｐゴシック"/>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Tx/>
              <a:buChar char="-"/>
              <a:defRPr/>
            </a:pPr>
            <a:r>
              <a:rPr lang="en-US" dirty="0" smtClean="0">
                <a:latin typeface="Times" pitchFamily="24" charset="0"/>
                <a:ea typeface="ＭＳ Ｐゴシック" pitchFamily="24" charset="-128"/>
              </a:rPr>
              <a:t>Good engineering practices to follow regardless of logo certification needs</a:t>
            </a:r>
          </a:p>
          <a:p>
            <a:pPr marL="171450" indent="-171450" eaLnBrk="1" hangingPunct="1">
              <a:buFontTx/>
              <a:buChar char="-"/>
              <a:defRPr/>
            </a:pPr>
            <a:r>
              <a:rPr lang="en-US" dirty="0" smtClean="0">
                <a:latin typeface="Times" pitchFamily="24" charset="0"/>
                <a:ea typeface="ＭＳ Ｐゴシック" pitchFamily="24" charset="-128"/>
              </a:rPr>
              <a:t>Tools are there to help for development and quality assurance</a:t>
            </a:r>
          </a:p>
          <a:p>
            <a:pPr>
              <a:defRPr/>
            </a:pPr>
            <a:endParaRPr lang="en-US" dirty="0" smtClean="0">
              <a:latin typeface="Times" pitchFamily="24" charset="0"/>
              <a:ea typeface="ＭＳ Ｐゴシック" pitchFamily="24" charset="-128"/>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4" charset="0"/>
                <a:ea typeface="ＭＳ Ｐゴシック" pitchFamily="24" charset="-128"/>
              </a:defRPr>
            </a:lvl1pPr>
            <a:lvl2pPr marL="742950" indent="-285750">
              <a:defRPr sz="2400">
                <a:solidFill>
                  <a:schemeClr val="tx1"/>
                </a:solidFill>
                <a:latin typeface="Times" pitchFamily="24" charset="0"/>
                <a:ea typeface="ＭＳ Ｐゴシック" pitchFamily="24" charset="-128"/>
              </a:defRPr>
            </a:lvl2pPr>
            <a:lvl3pPr marL="1143000" indent="-228600">
              <a:defRPr sz="2400">
                <a:solidFill>
                  <a:schemeClr val="tx1"/>
                </a:solidFill>
                <a:latin typeface="Times" pitchFamily="24" charset="0"/>
                <a:ea typeface="ＭＳ Ｐゴシック" pitchFamily="24" charset="-128"/>
              </a:defRPr>
            </a:lvl3pPr>
            <a:lvl4pPr marL="1600200" indent="-228600">
              <a:defRPr sz="2400">
                <a:solidFill>
                  <a:schemeClr val="tx1"/>
                </a:solidFill>
                <a:latin typeface="Times" pitchFamily="24" charset="0"/>
                <a:ea typeface="ＭＳ Ｐゴシック" pitchFamily="24" charset="-128"/>
              </a:defRPr>
            </a:lvl4pPr>
            <a:lvl5pPr marL="2057400" indent="-228600">
              <a:defRPr sz="2400">
                <a:solidFill>
                  <a:schemeClr val="tx1"/>
                </a:solidFill>
                <a:latin typeface="Times" pitchFamily="24" charset="0"/>
                <a:ea typeface="ＭＳ Ｐゴシック" pitchFamily="24" charset="-128"/>
              </a:defRPr>
            </a:lvl5pPr>
            <a:lvl6pPr marL="2514600" indent="-228600" eaLnBrk="0" fontAlgn="base" hangingPunct="0">
              <a:spcBef>
                <a:spcPct val="0"/>
              </a:spcBef>
              <a:spcAft>
                <a:spcPct val="0"/>
              </a:spcAft>
              <a:defRPr sz="2400">
                <a:solidFill>
                  <a:schemeClr val="tx1"/>
                </a:solidFill>
                <a:latin typeface="Times" pitchFamily="24" charset="0"/>
                <a:ea typeface="ＭＳ Ｐゴシック" pitchFamily="24" charset="-128"/>
              </a:defRPr>
            </a:lvl6pPr>
            <a:lvl7pPr marL="2971800" indent="-228600" eaLnBrk="0" fontAlgn="base" hangingPunct="0">
              <a:spcBef>
                <a:spcPct val="0"/>
              </a:spcBef>
              <a:spcAft>
                <a:spcPct val="0"/>
              </a:spcAft>
              <a:defRPr sz="2400">
                <a:solidFill>
                  <a:schemeClr val="tx1"/>
                </a:solidFill>
                <a:latin typeface="Times" pitchFamily="24" charset="0"/>
                <a:ea typeface="ＭＳ Ｐゴシック" pitchFamily="24" charset="-128"/>
              </a:defRPr>
            </a:lvl7pPr>
            <a:lvl8pPr marL="3429000" indent="-228600" eaLnBrk="0" fontAlgn="base" hangingPunct="0">
              <a:spcBef>
                <a:spcPct val="0"/>
              </a:spcBef>
              <a:spcAft>
                <a:spcPct val="0"/>
              </a:spcAft>
              <a:defRPr sz="2400">
                <a:solidFill>
                  <a:schemeClr val="tx1"/>
                </a:solidFill>
                <a:latin typeface="Times" pitchFamily="24" charset="0"/>
                <a:ea typeface="ＭＳ Ｐゴシック" pitchFamily="24" charset="-128"/>
              </a:defRPr>
            </a:lvl8pPr>
            <a:lvl9pPr marL="3886200" indent="-228600" eaLnBrk="0" fontAlgn="base" hangingPunct="0">
              <a:spcBef>
                <a:spcPct val="0"/>
              </a:spcBef>
              <a:spcAft>
                <a:spcPct val="0"/>
              </a:spcAft>
              <a:defRPr sz="2400">
                <a:solidFill>
                  <a:schemeClr val="tx1"/>
                </a:solidFill>
                <a:latin typeface="Times" pitchFamily="24" charset="0"/>
                <a:ea typeface="ＭＳ Ｐゴシック" pitchFamily="24" charset="-128"/>
              </a:defRPr>
            </a:lvl9pPr>
          </a:lstStyle>
          <a:p>
            <a:fld id="{979CDA54-FC65-4B9D-81C8-18ABB74CBF19}" type="slidenum">
              <a:rPr lang="en-US" sz="1200" smtClean="0"/>
              <a:pPr/>
              <a:t>25</a:t>
            </a:fld>
            <a:endParaRPr lang="en-US" sz="120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t>Drivers signed or logoed as part of the device certification can be hosted on WU. </a:t>
            </a:r>
          </a:p>
          <a:p>
            <a:pPr>
              <a:defRPr/>
            </a:pPr>
            <a:endParaRPr lang="en-US" dirty="0" smtClean="0"/>
          </a:p>
          <a:p>
            <a:pPr>
              <a:defRPr/>
            </a:pPr>
            <a:r>
              <a:rPr lang="en-US" dirty="0" smtClean="0"/>
              <a:t>WHCK certification enable drivers to be uploaded on Windows Update</a:t>
            </a:r>
          </a:p>
          <a:p>
            <a:pPr marL="171450" indent="-171450">
              <a:buFontTx/>
              <a:buChar char="-"/>
              <a:defRPr/>
            </a:pPr>
            <a:r>
              <a:rPr lang="en-US" dirty="0" smtClean="0"/>
              <a:t>First time install is quick and easy for the users</a:t>
            </a:r>
          </a:p>
          <a:p>
            <a:pPr marL="171450" indent="-171450">
              <a:buFontTx/>
              <a:buChar char="-"/>
              <a:defRPr/>
            </a:pPr>
            <a:r>
              <a:rPr lang="en-US" dirty="0" smtClean="0"/>
              <a:t>Maintenance and regular updates are seamless</a:t>
            </a:r>
          </a:p>
          <a:p>
            <a:pPr marL="171450" indent="-171450">
              <a:buFontTx/>
              <a:buChar char="-"/>
              <a:defRPr/>
            </a:pPr>
            <a:r>
              <a:rPr lang="en-US" dirty="0" smtClean="0"/>
              <a:t>Provide telemetry information to partners on download numbers, install base, failures, etc.</a:t>
            </a:r>
          </a:p>
          <a:p>
            <a:pPr marL="171450" indent="-171450">
              <a:buFontTx/>
              <a:buChar char="-"/>
              <a:defRPr/>
            </a:pPr>
            <a:r>
              <a:rPr lang="en-US" dirty="0" smtClean="0"/>
              <a:t>WU also helps reduce your test burden.  If you’re pushing the latest driver out, you can see what % of the install base has moved to that new version, and you can reduce your coverage on older versions.</a:t>
            </a:r>
          </a:p>
          <a:p>
            <a:pPr>
              <a:defRPr/>
            </a:pPr>
            <a:endParaRPr lang="en-US" dirty="0" smtClean="0"/>
          </a:p>
          <a:p>
            <a:pPr>
              <a:defRPr/>
            </a:pPr>
            <a:r>
              <a:rPr lang="en-US" dirty="0" smtClean="0"/>
              <a:t>Additional tests to cover compatibility with Windows features</a:t>
            </a:r>
          </a:p>
          <a:p>
            <a:pPr>
              <a:defRPr/>
            </a:pPr>
            <a:endParaRPr lang="en-US" dirty="0" smtClean="0"/>
          </a:p>
          <a:p>
            <a:pPr>
              <a:defRPr/>
            </a:pPr>
            <a:r>
              <a:rPr lang="en-US" dirty="0" smtClean="0"/>
              <a:t>Success of Windows new features depends on ecosystem adoption and WHCK is one of the driving mechanism to evangelize new Windows capabilities</a:t>
            </a:r>
            <a:endParaRPr lang="en-US" dirty="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4" charset="0"/>
                <a:ea typeface="ＭＳ Ｐゴシック" pitchFamily="24" charset="-128"/>
              </a:defRPr>
            </a:lvl1pPr>
            <a:lvl2pPr marL="742950" indent="-285750">
              <a:defRPr sz="2400">
                <a:solidFill>
                  <a:schemeClr val="tx1"/>
                </a:solidFill>
                <a:latin typeface="Times" pitchFamily="24" charset="0"/>
                <a:ea typeface="ＭＳ Ｐゴシック" pitchFamily="24" charset="-128"/>
              </a:defRPr>
            </a:lvl2pPr>
            <a:lvl3pPr marL="1143000" indent="-228600">
              <a:defRPr sz="2400">
                <a:solidFill>
                  <a:schemeClr val="tx1"/>
                </a:solidFill>
                <a:latin typeface="Times" pitchFamily="24" charset="0"/>
                <a:ea typeface="ＭＳ Ｐゴシック" pitchFamily="24" charset="-128"/>
              </a:defRPr>
            </a:lvl3pPr>
            <a:lvl4pPr marL="1600200" indent="-228600">
              <a:defRPr sz="2400">
                <a:solidFill>
                  <a:schemeClr val="tx1"/>
                </a:solidFill>
                <a:latin typeface="Times" pitchFamily="24" charset="0"/>
                <a:ea typeface="ＭＳ Ｐゴシック" pitchFamily="24" charset="-128"/>
              </a:defRPr>
            </a:lvl4pPr>
            <a:lvl5pPr marL="2057400" indent="-228600">
              <a:defRPr sz="2400">
                <a:solidFill>
                  <a:schemeClr val="tx1"/>
                </a:solidFill>
                <a:latin typeface="Times" pitchFamily="24" charset="0"/>
                <a:ea typeface="ＭＳ Ｐゴシック" pitchFamily="24" charset="-128"/>
              </a:defRPr>
            </a:lvl5pPr>
            <a:lvl6pPr marL="2514600" indent="-228600" eaLnBrk="0" fontAlgn="base" hangingPunct="0">
              <a:spcBef>
                <a:spcPct val="0"/>
              </a:spcBef>
              <a:spcAft>
                <a:spcPct val="0"/>
              </a:spcAft>
              <a:defRPr sz="2400">
                <a:solidFill>
                  <a:schemeClr val="tx1"/>
                </a:solidFill>
                <a:latin typeface="Times" pitchFamily="24" charset="0"/>
                <a:ea typeface="ＭＳ Ｐゴシック" pitchFamily="24" charset="-128"/>
              </a:defRPr>
            </a:lvl6pPr>
            <a:lvl7pPr marL="2971800" indent="-228600" eaLnBrk="0" fontAlgn="base" hangingPunct="0">
              <a:spcBef>
                <a:spcPct val="0"/>
              </a:spcBef>
              <a:spcAft>
                <a:spcPct val="0"/>
              </a:spcAft>
              <a:defRPr sz="2400">
                <a:solidFill>
                  <a:schemeClr val="tx1"/>
                </a:solidFill>
                <a:latin typeface="Times" pitchFamily="24" charset="0"/>
                <a:ea typeface="ＭＳ Ｐゴシック" pitchFamily="24" charset="-128"/>
              </a:defRPr>
            </a:lvl7pPr>
            <a:lvl8pPr marL="3429000" indent="-228600" eaLnBrk="0" fontAlgn="base" hangingPunct="0">
              <a:spcBef>
                <a:spcPct val="0"/>
              </a:spcBef>
              <a:spcAft>
                <a:spcPct val="0"/>
              </a:spcAft>
              <a:defRPr sz="2400">
                <a:solidFill>
                  <a:schemeClr val="tx1"/>
                </a:solidFill>
                <a:latin typeface="Times" pitchFamily="24" charset="0"/>
                <a:ea typeface="ＭＳ Ｐゴシック" pitchFamily="24" charset="-128"/>
              </a:defRPr>
            </a:lvl8pPr>
            <a:lvl9pPr marL="3886200" indent="-228600" eaLnBrk="0" fontAlgn="base" hangingPunct="0">
              <a:spcBef>
                <a:spcPct val="0"/>
              </a:spcBef>
              <a:spcAft>
                <a:spcPct val="0"/>
              </a:spcAft>
              <a:defRPr sz="2400">
                <a:solidFill>
                  <a:schemeClr val="tx1"/>
                </a:solidFill>
                <a:latin typeface="Times" pitchFamily="24" charset="0"/>
                <a:ea typeface="ＭＳ Ｐゴシック" pitchFamily="24" charset="-128"/>
              </a:defRPr>
            </a:lvl9pPr>
          </a:lstStyle>
          <a:p>
            <a:fld id="{9761EF5F-C946-4C57-8441-A947A679E4C2}" type="slidenum">
              <a:rPr lang="en-US" sz="1200" smtClean="0"/>
              <a:pPr/>
              <a:t>26</a:t>
            </a:fld>
            <a:endParaRPr lang="en-US" sz="120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imes" pitchFamily="24" charset="0"/>
                <a:ea typeface="ＭＳ Ｐゴシック" pitchFamily="24" charset="-128"/>
              </a:rPr>
              <a:t>Device Logo program contains bus tests for devices + Device specific functionality testing. </a:t>
            </a:r>
          </a:p>
          <a:p>
            <a:r>
              <a:rPr lang="en-US" dirty="0" smtClean="0">
                <a:latin typeface="Times" pitchFamily="24" charset="0"/>
                <a:ea typeface="ＭＳ Ｐゴシック" pitchFamily="24" charset="-128"/>
              </a:rPr>
              <a:t>For example a USB storage device must meet USB Device requirements + USB storage requirements</a:t>
            </a:r>
          </a:p>
          <a:p>
            <a:r>
              <a:rPr lang="en-US" dirty="0" smtClean="0">
                <a:latin typeface="Times" pitchFamily="24" charset="0"/>
                <a:ea typeface="ＭＳ Ｐゴシック" pitchFamily="24" charset="-128"/>
              </a:rPr>
              <a:t>Hub Logo program is a special flavor of USB devices so the program for Hubs covers Device requirements tests + specific hub tests and requirements.</a:t>
            </a:r>
          </a:p>
          <a:p>
            <a:endParaRPr lang="en-US" dirty="0" smtClean="0">
              <a:latin typeface="Times" pitchFamily="24" charset="0"/>
              <a:ea typeface="ＭＳ Ｐゴシック" pitchFamily="24" charset="-128"/>
            </a:endParaRPr>
          </a:p>
          <a:p>
            <a:r>
              <a:rPr lang="en-US" dirty="0" smtClean="0">
                <a:latin typeface="Times" pitchFamily="24" charset="0"/>
                <a:ea typeface="ＭＳ Ｐゴシック" pitchFamily="24" charset="-128"/>
              </a:rPr>
              <a:t>In Windows we support a number of Inbox USB Class Drivers, which would cover most common user device scenarios. In most cases, partners use our inbox solutions. However, if there is a device class that does not have an inbox driver support, there is an option for partners to submit their own driver as part of the WHCK process. When the driver is confirmed to meet all the basic driver requirements, it will get a signature and can then become available on WU for easy distribution or it can be integrated into a system to be submitted for logo certification.</a:t>
            </a: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4" charset="0"/>
                <a:ea typeface="ＭＳ Ｐゴシック" pitchFamily="24" charset="-128"/>
              </a:defRPr>
            </a:lvl1pPr>
            <a:lvl2pPr marL="742950" indent="-285750">
              <a:defRPr sz="2400">
                <a:solidFill>
                  <a:schemeClr val="tx1"/>
                </a:solidFill>
                <a:latin typeface="Times" pitchFamily="24" charset="0"/>
                <a:ea typeface="ＭＳ Ｐゴシック" pitchFamily="24" charset="-128"/>
              </a:defRPr>
            </a:lvl2pPr>
            <a:lvl3pPr marL="1143000" indent="-228600">
              <a:defRPr sz="2400">
                <a:solidFill>
                  <a:schemeClr val="tx1"/>
                </a:solidFill>
                <a:latin typeface="Times" pitchFamily="24" charset="0"/>
                <a:ea typeface="ＭＳ Ｐゴシック" pitchFamily="24" charset="-128"/>
              </a:defRPr>
            </a:lvl3pPr>
            <a:lvl4pPr marL="1600200" indent="-228600">
              <a:defRPr sz="2400">
                <a:solidFill>
                  <a:schemeClr val="tx1"/>
                </a:solidFill>
                <a:latin typeface="Times" pitchFamily="24" charset="0"/>
                <a:ea typeface="ＭＳ Ｐゴシック" pitchFamily="24" charset="-128"/>
              </a:defRPr>
            </a:lvl4pPr>
            <a:lvl5pPr marL="2057400" indent="-228600">
              <a:defRPr sz="2400">
                <a:solidFill>
                  <a:schemeClr val="tx1"/>
                </a:solidFill>
                <a:latin typeface="Times" pitchFamily="24" charset="0"/>
                <a:ea typeface="ＭＳ Ｐゴシック" pitchFamily="24" charset="-128"/>
              </a:defRPr>
            </a:lvl5pPr>
            <a:lvl6pPr marL="2514600" indent="-228600" eaLnBrk="0" fontAlgn="base" hangingPunct="0">
              <a:spcBef>
                <a:spcPct val="0"/>
              </a:spcBef>
              <a:spcAft>
                <a:spcPct val="0"/>
              </a:spcAft>
              <a:defRPr sz="2400">
                <a:solidFill>
                  <a:schemeClr val="tx1"/>
                </a:solidFill>
                <a:latin typeface="Times" pitchFamily="24" charset="0"/>
                <a:ea typeface="ＭＳ Ｐゴシック" pitchFamily="24" charset="-128"/>
              </a:defRPr>
            </a:lvl6pPr>
            <a:lvl7pPr marL="2971800" indent="-228600" eaLnBrk="0" fontAlgn="base" hangingPunct="0">
              <a:spcBef>
                <a:spcPct val="0"/>
              </a:spcBef>
              <a:spcAft>
                <a:spcPct val="0"/>
              </a:spcAft>
              <a:defRPr sz="2400">
                <a:solidFill>
                  <a:schemeClr val="tx1"/>
                </a:solidFill>
                <a:latin typeface="Times" pitchFamily="24" charset="0"/>
                <a:ea typeface="ＭＳ Ｐゴシック" pitchFamily="24" charset="-128"/>
              </a:defRPr>
            </a:lvl7pPr>
            <a:lvl8pPr marL="3429000" indent="-228600" eaLnBrk="0" fontAlgn="base" hangingPunct="0">
              <a:spcBef>
                <a:spcPct val="0"/>
              </a:spcBef>
              <a:spcAft>
                <a:spcPct val="0"/>
              </a:spcAft>
              <a:defRPr sz="2400">
                <a:solidFill>
                  <a:schemeClr val="tx1"/>
                </a:solidFill>
                <a:latin typeface="Times" pitchFamily="24" charset="0"/>
                <a:ea typeface="ＭＳ Ｐゴシック" pitchFamily="24" charset="-128"/>
              </a:defRPr>
            </a:lvl8pPr>
            <a:lvl9pPr marL="3886200" indent="-228600" eaLnBrk="0" fontAlgn="base" hangingPunct="0">
              <a:spcBef>
                <a:spcPct val="0"/>
              </a:spcBef>
              <a:spcAft>
                <a:spcPct val="0"/>
              </a:spcAft>
              <a:defRPr sz="2400">
                <a:solidFill>
                  <a:schemeClr val="tx1"/>
                </a:solidFill>
                <a:latin typeface="Times" pitchFamily="24" charset="0"/>
                <a:ea typeface="ＭＳ Ｐゴシック" pitchFamily="24" charset="-128"/>
              </a:defRPr>
            </a:lvl9pPr>
          </a:lstStyle>
          <a:p>
            <a:fld id="{FFE00437-3CA1-4C90-A2F9-781BC4EC1EC4}" type="slidenum">
              <a:rPr lang="en-US" sz="1200" smtClean="0"/>
              <a:pPr/>
              <a:t>27</a:t>
            </a:fld>
            <a:endParaRPr lang="en-US" sz="120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pitchFamily="24" charset="0"/>
                <a:ea typeface="ＭＳ Ｐゴシック" pitchFamily="24" charset="-128"/>
              </a:rPr>
              <a:t>As a system vendor you can submit the Test ID of that Controller manufacturer received when getting USB-IF certification given that no major firmware or electrical changes.</a:t>
            </a: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4" charset="0"/>
                <a:ea typeface="ＭＳ Ｐゴシック" pitchFamily="24" charset="-128"/>
              </a:defRPr>
            </a:lvl1pPr>
            <a:lvl2pPr marL="742950" indent="-285750">
              <a:defRPr sz="2400">
                <a:solidFill>
                  <a:schemeClr val="tx1"/>
                </a:solidFill>
                <a:latin typeface="Times" pitchFamily="24" charset="0"/>
                <a:ea typeface="ＭＳ Ｐゴシック" pitchFamily="24" charset="-128"/>
              </a:defRPr>
            </a:lvl2pPr>
            <a:lvl3pPr marL="1143000" indent="-228600">
              <a:defRPr sz="2400">
                <a:solidFill>
                  <a:schemeClr val="tx1"/>
                </a:solidFill>
                <a:latin typeface="Times" pitchFamily="24" charset="0"/>
                <a:ea typeface="ＭＳ Ｐゴシック" pitchFamily="24" charset="-128"/>
              </a:defRPr>
            </a:lvl3pPr>
            <a:lvl4pPr marL="1600200" indent="-228600">
              <a:defRPr sz="2400">
                <a:solidFill>
                  <a:schemeClr val="tx1"/>
                </a:solidFill>
                <a:latin typeface="Times" pitchFamily="24" charset="0"/>
                <a:ea typeface="ＭＳ Ｐゴシック" pitchFamily="24" charset="-128"/>
              </a:defRPr>
            </a:lvl4pPr>
            <a:lvl5pPr marL="2057400" indent="-228600">
              <a:defRPr sz="2400">
                <a:solidFill>
                  <a:schemeClr val="tx1"/>
                </a:solidFill>
                <a:latin typeface="Times" pitchFamily="24" charset="0"/>
                <a:ea typeface="ＭＳ Ｐゴシック" pitchFamily="24" charset="-128"/>
              </a:defRPr>
            </a:lvl5pPr>
            <a:lvl6pPr marL="2514600" indent="-228600" eaLnBrk="0" fontAlgn="base" hangingPunct="0">
              <a:spcBef>
                <a:spcPct val="0"/>
              </a:spcBef>
              <a:spcAft>
                <a:spcPct val="0"/>
              </a:spcAft>
              <a:defRPr sz="2400">
                <a:solidFill>
                  <a:schemeClr val="tx1"/>
                </a:solidFill>
                <a:latin typeface="Times" pitchFamily="24" charset="0"/>
                <a:ea typeface="ＭＳ Ｐゴシック" pitchFamily="24" charset="-128"/>
              </a:defRPr>
            </a:lvl6pPr>
            <a:lvl7pPr marL="2971800" indent="-228600" eaLnBrk="0" fontAlgn="base" hangingPunct="0">
              <a:spcBef>
                <a:spcPct val="0"/>
              </a:spcBef>
              <a:spcAft>
                <a:spcPct val="0"/>
              </a:spcAft>
              <a:defRPr sz="2400">
                <a:solidFill>
                  <a:schemeClr val="tx1"/>
                </a:solidFill>
                <a:latin typeface="Times" pitchFamily="24" charset="0"/>
                <a:ea typeface="ＭＳ Ｐゴシック" pitchFamily="24" charset="-128"/>
              </a:defRPr>
            </a:lvl7pPr>
            <a:lvl8pPr marL="3429000" indent="-228600" eaLnBrk="0" fontAlgn="base" hangingPunct="0">
              <a:spcBef>
                <a:spcPct val="0"/>
              </a:spcBef>
              <a:spcAft>
                <a:spcPct val="0"/>
              </a:spcAft>
              <a:defRPr sz="2400">
                <a:solidFill>
                  <a:schemeClr val="tx1"/>
                </a:solidFill>
                <a:latin typeface="Times" pitchFamily="24" charset="0"/>
                <a:ea typeface="ＭＳ Ｐゴシック" pitchFamily="24" charset="-128"/>
              </a:defRPr>
            </a:lvl8pPr>
            <a:lvl9pPr marL="3886200" indent="-228600" eaLnBrk="0" fontAlgn="base" hangingPunct="0">
              <a:spcBef>
                <a:spcPct val="0"/>
              </a:spcBef>
              <a:spcAft>
                <a:spcPct val="0"/>
              </a:spcAft>
              <a:defRPr sz="2400">
                <a:solidFill>
                  <a:schemeClr val="tx1"/>
                </a:solidFill>
                <a:latin typeface="Times" pitchFamily="24" charset="0"/>
                <a:ea typeface="ＭＳ Ｐゴシック" pitchFamily="24" charset="-128"/>
              </a:defRPr>
            </a:lvl9pPr>
          </a:lstStyle>
          <a:p>
            <a:fld id="{2439F87D-28F1-4875-8C53-715690333EF4}" type="slidenum">
              <a:rPr lang="en-US" sz="1200" smtClean="0"/>
              <a:pPr/>
              <a:t>28</a:t>
            </a:fld>
            <a:endParaRPr lang="en-US" sz="120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smtClean="0"/>
              <a:t>For</a:t>
            </a:r>
            <a:r>
              <a:rPr lang="en-US" baseline="0" dirty="0" smtClean="0"/>
              <a:t> </a:t>
            </a:r>
            <a:r>
              <a:rPr lang="en-US" dirty="0" smtClean="0"/>
              <a:t>USB 3.0, the</a:t>
            </a:r>
            <a:r>
              <a:rPr lang="en-US" baseline="0" dirty="0" smtClean="0"/>
              <a:t> Windows Requirements can be summarized into 5 major groups that we touched on during this presentation. Each group containing a set of tests to validate the functionality:</a:t>
            </a:r>
            <a:endParaRPr lang="en-US" dirty="0" smtClean="0"/>
          </a:p>
          <a:p>
            <a:pPr marL="514350" indent="-514350">
              <a:buFont typeface="+mj-lt"/>
              <a:buAutoNum type="arabicPeriod"/>
            </a:pPr>
            <a:r>
              <a:rPr lang="en-US" dirty="0" smtClean="0"/>
              <a:t>Refer to USB IF </a:t>
            </a:r>
          </a:p>
          <a:p>
            <a:pPr lvl="1"/>
            <a:r>
              <a:rPr lang="en-US" dirty="0" smtClean="0"/>
              <a:t>Fully USB IF certified or subset of tests are passing</a:t>
            </a:r>
          </a:p>
          <a:p>
            <a:pPr marL="514350" indent="-514350">
              <a:buFont typeface="+mj-lt"/>
              <a:buAutoNum type="arabicPeriod"/>
            </a:pPr>
            <a:r>
              <a:rPr lang="en-US" dirty="0" smtClean="0"/>
              <a:t>Support Selective and Function Suspend</a:t>
            </a:r>
          </a:p>
          <a:p>
            <a:pPr marL="514350" indent="-514350">
              <a:buFont typeface="+mj-lt"/>
              <a:buAutoNum type="arabicPeriod"/>
            </a:pPr>
            <a:r>
              <a:rPr lang="en-US" dirty="0" smtClean="0"/>
              <a:t>Implement MS OS Container ID correctly</a:t>
            </a:r>
          </a:p>
          <a:p>
            <a:pPr lvl="1"/>
            <a:r>
              <a:rPr lang="en-US" dirty="0" smtClean="0"/>
              <a:t>Multi-function or multi-transport devices only </a:t>
            </a:r>
          </a:p>
          <a:p>
            <a:pPr marL="514350" indent="-514350">
              <a:buFont typeface="+mj-lt"/>
              <a:buAutoNum type="arabicPeriod"/>
            </a:pPr>
            <a:r>
              <a:rPr lang="en-US" dirty="0" smtClean="0"/>
              <a:t>UASP support</a:t>
            </a:r>
          </a:p>
          <a:p>
            <a:pPr lvl="1"/>
            <a:r>
              <a:rPr lang="en-US" dirty="0" smtClean="0"/>
              <a:t>New protocol for storage devices</a:t>
            </a:r>
          </a:p>
          <a:p>
            <a:pPr marL="514350" indent="-514350">
              <a:buFont typeface="+mj-lt"/>
              <a:buAutoNum type="arabicPeriod"/>
            </a:pPr>
            <a:r>
              <a:rPr lang="en-US" dirty="0" smtClean="0"/>
              <a:t>Fully backwards compatible</a:t>
            </a:r>
          </a:p>
        </p:txBody>
      </p:sp>
      <p:sp>
        <p:nvSpPr>
          <p:cNvPr id="4" name="Slide Number Placeholder 3"/>
          <p:cNvSpPr>
            <a:spLocks noGrp="1"/>
          </p:cNvSpPr>
          <p:nvPr>
            <p:ph type="sldNum" sz="quarter" idx="10"/>
          </p:nvPr>
        </p:nvSpPr>
        <p:spPr/>
        <p:txBody>
          <a:bodyPr/>
          <a:lstStyle/>
          <a:p>
            <a:fld id="{0F118BFF-E33E-4C90-8F53-200514166AD7}" type="slidenum">
              <a:rPr lang="en-US" smtClean="0"/>
              <a:t>29</a:t>
            </a:fld>
            <a:endParaRPr lang="en-US"/>
          </a:p>
        </p:txBody>
      </p:sp>
    </p:spTree>
    <p:extLst>
      <p:ext uri="{BB962C8B-B14F-4D97-AF65-F5344CB8AC3E}">
        <p14:creationId xmlns:p14="http://schemas.microsoft.com/office/powerpoint/2010/main" val="40631429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Segoe UI" pitchFamily="34" charset="0"/>
                <a:ea typeface="+mn-ea"/>
                <a:cs typeface="+mn-cs"/>
              </a:rPr>
              <a:t>For the sake of time, I am going to summarize our</a:t>
            </a:r>
            <a:r>
              <a:rPr lang="en-US" sz="1200" kern="1200" baseline="0" dirty="0" smtClean="0">
                <a:solidFill>
                  <a:schemeClr val="tx1"/>
                </a:solidFill>
                <a:effectLst/>
                <a:latin typeface="Segoe UI" pitchFamily="34" charset="0"/>
                <a:ea typeface="+mn-ea"/>
                <a:cs typeface="+mn-cs"/>
              </a:rPr>
              <a:t> testing guidance into 4 major pillars. </a:t>
            </a:r>
          </a:p>
          <a:p>
            <a:pPr marL="228600" lvl="0" indent="-228600">
              <a:buAutoNum type="arabicPeriod"/>
            </a:pPr>
            <a:r>
              <a:rPr lang="en-US" sz="1200" kern="1200" dirty="0" smtClean="0">
                <a:solidFill>
                  <a:schemeClr val="tx1"/>
                </a:solidFill>
                <a:effectLst/>
                <a:latin typeface="Segoe UI" pitchFamily="34" charset="0"/>
                <a:ea typeface="+mn-ea"/>
                <a:cs typeface="+mn-cs"/>
              </a:rPr>
              <a:t>Millions</a:t>
            </a:r>
            <a:r>
              <a:rPr lang="en-US" sz="1200" kern="1200" baseline="0" dirty="0" smtClean="0">
                <a:solidFill>
                  <a:schemeClr val="tx1"/>
                </a:solidFill>
                <a:effectLst/>
                <a:latin typeface="Segoe UI" pitchFamily="34" charset="0"/>
                <a:ea typeface="+mn-ea"/>
                <a:cs typeface="+mn-cs"/>
              </a:rPr>
              <a:t> of PCs that are shipping today offer both USB 2 and USB 3 ports, what we call mixed port solutions. There are also millions of legacy PCs that only offer USB 2.0 ports, so there is no guarantee that customers will connect your </a:t>
            </a:r>
            <a:r>
              <a:rPr lang="en-US" sz="1200" kern="1200" dirty="0" smtClean="0">
                <a:solidFill>
                  <a:schemeClr val="tx1"/>
                </a:solidFill>
                <a:effectLst/>
                <a:latin typeface="Segoe UI" pitchFamily="34" charset="0"/>
                <a:ea typeface="+mn-ea"/>
                <a:cs typeface="+mn-cs"/>
              </a:rPr>
              <a:t>USB 3.0 devices only to </a:t>
            </a:r>
            <a:r>
              <a:rPr lang="en-US" sz="1200" kern="1200" dirty="0" err="1" smtClean="0">
                <a:solidFill>
                  <a:schemeClr val="tx1"/>
                </a:solidFill>
                <a:effectLst/>
                <a:latin typeface="Segoe UI" pitchFamily="34" charset="0"/>
                <a:ea typeface="+mn-ea"/>
                <a:cs typeface="+mn-cs"/>
              </a:rPr>
              <a:t>xHCI</a:t>
            </a:r>
            <a:r>
              <a:rPr lang="en-US" sz="1200" kern="1200" dirty="0" smtClean="0">
                <a:solidFill>
                  <a:schemeClr val="tx1"/>
                </a:solidFill>
                <a:effectLst/>
                <a:latin typeface="Segoe UI" pitchFamily="34" charset="0"/>
                <a:ea typeface="+mn-ea"/>
                <a:cs typeface="+mn-cs"/>
              </a:rPr>
              <a:t>. You need to ensure that the device works be</a:t>
            </a:r>
            <a:r>
              <a:rPr lang="en-US" sz="1200" kern="1200" baseline="0" dirty="0" smtClean="0">
                <a:solidFill>
                  <a:schemeClr val="tx1"/>
                </a:solidFill>
                <a:effectLst/>
                <a:latin typeface="Segoe UI" pitchFamily="34" charset="0"/>
                <a:ea typeface="+mn-ea"/>
                <a:cs typeface="+mn-cs"/>
              </a:rPr>
              <a:t>hind EHCI and </a:t>
            </a:r>
            <a:r>
              <a:rPr lang="en-US" sz="1200" kern="1200" baseline="0" dirty="0" err="1" smtClean="0">
                <a:solidFill>
                  <a:schemeClr val="tx1"/>
                </a:solidFill>
                <a:effectLst/>
                <a:latin typeface="Segoe UI" pitchFamily="34" charset="0"/>
                <a:ea typeface="+mn-ea"/>
                <a:cs typeface="+mn-cs"/>
              </a:rPr>
              <a:t>xHCI</a:t>
            </a:r>
            <a:r>
              <a:rPr lang="en-US" sz="1200" kern="1200" baseline="0" dirty="0" smtClean="0">
                <a:solidFill>
                  <a:schemeClr val="tx1"/>
                </a:solidFill>
                <a:effectLst/>
                <a:latin typeface="Segoe UI" pitchFamily="34" charset="0"/>
                <a:ea typeface="+mn-ea"/>
                <a:cs typeface="+mn-cs"/>
              </a:rPr>
              <a:t>. When USB 3.0 device is connected to </a:t>
            </a:r>
            <a:r>
              <a:rPr lang="en-US" sz="1200" kern="1200" baseline="0" dirty="0" err="1" smtClean="0">
                <a:solidFill>
                  <a:schemeClr val="tx1"/>
                </a:solidFill>
                <a:effectLst/>
                <a:latin typeface="Segoe UI" pitchFamily="34" charset="0"/>
                <a:ea typeface="+mn-ea"/>
                <a:cs typeface="+mn-cs"/>
              </a:rPr>
              <a:t>xHCI</a:t>
            </a:r>
            <a:r>
              <a:rPr lang="en-US" sz="1200" kern="1200" baseline="0" dirty="0" smtClean="0">
                <a:solidFill>
                  <a:schemeClr val="tx1"/>
                </a:solidFill>
                <a:effectLst/>
                <a:latin typeface="Segoe UI" pitchFamily="34" charset="0"/>
                <a:ea typeface="+mn-ea"/>
                <a:cs typeface="+mn-cs"/>
              </a:rPr>
              <a:t> the device should works properly at </a:t>
            </a:r>
            <a:r>
              <a:rPr lang="en-US" sz="1200" kern="1200" baseline="0" dirty="0" err="1" smtClean="0">
                <a:solidFill>
                  <a:schemeClr val="tx1"/>
                </a:solidFill>
                <a:effectLst/>
                <a:latin typeface="Segoe UI" pitchFamily="34" charset="0"/>
                <a:ea typeface="+mn-ea"/>
                <a:cs typeface="+mn-cs"/>
              </a:rPr>
              <a:t>SuperSpeed</a:t>
            </a:r>
            <a:r>
              <a:rPr lang="en-US" sz="1200" kern="1200" baseline="0" dirty="0" smtClean="0">
                <a:solidFill>
                  <a:schemeClr val="tx1"/>
                </a:solidFill>
                <a:effectLst/>
                <a:latin typeface="Segoe UI" pitchFamily="34" charset="0"/>
                <a:ea typeface="+mn-ea"/>
                <a:cs typeface="+mn-cs"/>
              </a:rPr>
              <a:t> while on EHCI it falls back to High speed experience. USB 2.0 devices should work at high speed regardless whether they are connected to EHCI or </a:t>
            </a:r>
            <a:r>
              <a:rPr lang="en-US" sz="1200" kern="1200" baseline="0" dirty="0" err="1" smtClean="0">
                <a:solidFill>
                  <a:schemeClr val="tx1"/>
                </a:solidFill>
                <a:effectLst/>
                <a:latin typeface="Segoe UI" pitchFamily="34" charset="0"/>
                <a:ea typeface="+mn-ea"/>
                <a:cs typeface="+mn-cs"/>
              </a:rPr>
              <a:t>xHCI</a:t>
            </a:r>
            <a:r>
              <a:rPr lang="en-US" sz="1200" kern="1200" baseline="0" dirty="0" smtClean="0">
                <a:solidFill>
                  <a:schemeClr val="tx1"/>
                </a:solidFill>
                <a:effectLst/>
                <a:latin typeface="Segoe UI" pitchFamily="34" charset="0"/>
                <a:ea typeface="+mn-ea"/>
                <a:cs typeface="+mn-cs"/>
              </a:rPr>
              <a:t> controllers. </a:t>
            </a:r>
          </a:p>
          <a:p>
            <a:pPr marL="228600" lvl="0" indent="-228600">
              <a:buAutoNum type="arabicPeriod"/>
            </a:pPr>
            <a:r>
              <a:rPr lang="en-US" sz="1200" kern="1200" dirty="0" smtClean="0">
                <a:solidFill>
                  <a:schemeClr val="tx1"/>
                </a:solidFill>
                <a:effectLst/>
                <a:latin typeface="Segoe UI" pitchFamily="34" charset="0"/>
                <a:ea typeface="+mn-ea"/>
                <a:cs typeface="+mn-cs"/>
              </a:rPr>
              <a:t>In windows 8, we focused on keeping</a:t>
            </a:r>
            <a:r>
              <a:rPr lang="en-US" sz="1200" kern="1200" baseline="0" dirty="0" smtClean="0">
                <a:solidFill>
                  <a:schemeClr val="tx1"/>
                </a:solidFill>
                <a:effectLst/>
                <a:latin typeface="Segoe UI" pitchFamily="34" charset="0"/>
                <a:ea typeface="+mn-ea"/>
                <a:cs typeface="+mn-cs"/>
              </a:rPr>
              <a:t> the API layer for USB 3.0 stack the same as USB 2.0 stack. So ideally no changes are necessary for the drivers. That said, I recommend you still test your drivers. If you find any issues, tell us about it. </a:t>
            </a:r>
          </a:p>
          <a:p>
            <a:pPr marL="228600" lvl="0" indent="-228600">
              <a:buAutoNum type="arabicPeriod"/>
            </a:pPr>
            <a:r>
              <a:rPr lang="en-US" sz="1200" kern="1200" baseline="0" dirty="0" smtClean="0">
                <a:solidFill>
                  <a:schemeClr val="tx1"/>
                </a:solidFill>
                <a:effectLst/>
                <a:latin typeface="Segoe UI" pitchFamily="34" charset="0"/>
                <a:ea typeface="+mn-ea"/>
                <a:cs typeface="+mn-cs"/>
              </a:rPr>
              <a:t>Many enthusiasts and developers use hubs to connect their devices (I personally first learned about USB hubs when I joined the USB team two years ago. They make moving/reconnecting devices so much easier). Since the plugs are backwards compatible USB 2.0 cables can be used to connect USB 3.0 devices in which case the device will work at USB 2.0 speeds. Try all the various configurations to ensure they all work correctly. </a:t>
            </a:r>
            <a:r>
              <a:rPr lang="en-US" sz="1200" kern="1200" dirty="0" smtClean="0">
                <a:solidFill>
                  <a:schemeClr val="tx1"/>
                </a:solidFill>
                <a:effectLst/>
                <a:latin typeface="Segoe UI" pitchFamily="34" charset="0"/>
                <a:ea typeface="+mn-ea"/>
                <a:cs typeface="+mn-cs"/>
              </a:rPr>
              <a:t>Test add-in controllers as well as onboard, because you’ll see different performance/power characteristics with the different implementations.</a:t>
            </a:r>
          </a:p>
          <a:p>
            <a:pPr marL="228600" marR="0" lvl="0" indent="-228600" algn="l" defTabSz="914363" rtl="0" eaLnBrk="1" fontAlgn="auto" latinLnBrk="0" hangingPunct="1">
              <a:lnSpc>
                <a:spcPct val="90000"/>
              </a:lnSpc>
              <a:spcBef>
                <a:spcPts val="0"/>
              </a:spcBef>
              <a:spcAft>
                <a:spcPts val="333"/>
              </a:spcAft>
              <a:buClrTx/>
              <a:buSzTx/>
              <a:buFontTx/>
              <a:buAutoNum type="arabicPeriod"/>
              <a:tabLst/>
              <a:defRPr/>
            </a:pPr>
            <a:r>
              <a:rPr lang="en-US" sz="1200" kern="1200" dirty="0" smtClean="0">
                <a:solidFill>
                  <a:schemeClr val="tx1"/>
                </a:solidFill>
                <a:effectLst/>
                <a:latin typeface="Segoe UI" pitchFamily="34" charset="0"/>
                <a:ea typeface="+mn-ea"/>
                <a:cs typeface="+mn-cs"/>
              </a:rPr>
              <a:t>Lastly, run all</a:t>
            </a:r>
            <a:r>
              <a:rPr lang="en-US" sz="1200" kern="1200" baseline="0" dirty="0" smtClean="0">
                <a:solidFill>
                  <a:schemeClr val="tx1"/>
                </a:solidFill>
                <a:effectLst/>
                <a:latin typeface="Segoe UI" pitchFamily="34" charset="0"/>
                <a:ea typeface="+mn-ea"/>
                <a:cs typeface="+mn-cs"/>
              </a:rPr>
              <a:t> the certification tests even if you have no intention to submit for certification later on. These tools are free and super helpful in targeting key scenarios and</a:t>
            </a:r>
            <a:r>
              <a:rPr lang="en-US" sz="1200" dirty="0" smtClean="0"/>
              <a:t> cover compatibility with Windows features, which helps prevent future</a:t>
            </a:r>
            <a:r>
              <a:rPr lang="en-US" sz="1200" baseline="0" dirty="0" smtClean="0"/>
              <a:t> support cost.</a:t>
            </a:r>
            <a:endParaRPr lang="en-US" sz="1200" dirty="0" smtClean="0"/>
          </a:p>
        </p:txBody>
      </p:sp>
      <p:sp>
        <p:nvSpPr>
          <p:cNvPr id="4" name="Slide Number Placeholder 3"/>
          <p:cNvSpPr>
            <a:spLocks noGrp="1"/>
          </p:cNvSpPr>
          <p:nvPr>
            <p:ph type="sldNum" sz="quarter" idx="10"/>
          </p:nvPr>
        </p:nvSpPr>
        <p:spPr/>
        <p:txBody>
          <a:bodyPr/>
          <a:lstStyle/>
          <a:p>
            <a:fld id="{0F118BFF-E33E-4C90-8F53-200514166AD7}" type="slidenum">
              <a:rPr lang="en-US" smtClean="0"/>
              <a:t>30</a:t>
            </a:fld>
            <a:endParaRPr lang="en-US"/>
          </a:p>
        </p:txBody>
      </p:sp>
    </p:spTree>
    <p:extLst>
      <p:ext uri="{BB962C8B-B14F-4D97-AF65-F5344CB8AC3E}">
        <p14:creationId xmlns:p14="http://schemas.microsoft.com/office/powerpoint/2010/main" val="33636336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call out key</a:t>
            </a:r>
            <a:r>
              <a:rPr lang="en-US" baseline="0" dirty="0" smtClean="0"/>
              <a:t> takeaways from </a:t>
            </a:r>
            <a:r>
              <a:rPr lang="en-US" baseline="0" smtClean="0"/>
              <a:t>today’s presentation: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441726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a:ln/>
        </p:spPr>
      </p:sp>
      <p:sp>
        <p:nvSpPr>
          <p:cNvPr id="21506" name="Notes Placeholder 2"/>
          <p:cNvSpPr>
            <a:spLocks noGrp="1"/>
          </p:cNvSpPr>
          <p:nvPr>
            <p:ph type="body" idx="1"/>
          </p:nvPr>
        </p:nvSpPr>
        <p:spPr>
          <a:noFill/>
          <a:ln/>
        </p:spPr>
        <p:txBody>
          <a:bodyPr/>
          <a:lstStyle/>
          <a:p>
            <a:endParaRPr lang="en-US" smtClean="0">
              <a:latin typeface="Times"/>
              <a:ea typeface="ＭＳ Ｐゴシック"/>
              <a:cs typeface="ＭＳ Ｐゴシック"/>
            </a:endParaRPr>
          </a:p>
        </p:txBody>
      </p:sp>
      <p:sp>
        <p:nvSpPr>
          <p:cNvPr id="21507" name="Slide Number Placeholder 3"/>
          <p:cNvSpPr>
            <a:spLocks noGrp="1"/>
          </p:cNvSpPr>
          <p:nvPr>
            <p:ph type="sldNum" sz="quarter" idx="5"/>
          </p:nvPr>
        </p:nvSpPr>
        <p:spPr>
          <a:noFill/>
        </p:spPr>
        <p:txBody>
          <a:bodyPr/>
          <a:lstStyle/>
          <a:p>
            <a:fld id="{FAA2E8AB-8F61-4424-BD20-7D3EC0F73ABB}" type="slidenum">
              <a:rPr lang="en-US" smtClean="0">
                <a:latin typeface="Times"/>
                <a:ea typeface="ＭＳ Ｐゴシック"/>
                <a:cs typeface="ＭＳ Ｐゴシック"/>
              </a:rPr>
              <a:pPr/>
              <a:t>3</a:t>
            </a:fld>
            <a:endParaRPr lang="en-US" smtClean="0">
              <a:latin typeface="Times"/>
              <a:ea typeface="ＭＳ Ｐゴシック"/>
              <a:cs typeface="ＭＳ Ｐゴシック"/>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a:ln/>
        </p:spPr>
      </p:sp>
      <p:sp>
        <p:nvSpPr>
          <p:cNvPr id="67586" name="Notes Placeholder 2"/>
          <p:cNvSpPr>
            <a:spLocks noGrp="1"/>
          </p:cNvSpPr>
          <p:nvPr>
            <p:ph type="body" idx="1"/>
          </p:nvPr>
        </p:nvSpPr>
        <p:spPr>
          <a:noFill/>
          <a:ln/>
        </p:spPr>
        <p:txBody>
          <a:bodyPr/>
          <a:lstStyle/>
          <a:p>
            <a:endParaRPr lang="en-US" smtClean="0">
              <a:latin typeface="Times"/>
              <a:ea typeface="ＭＳ Ｐゴシック"/>
              <a:cs typeface="ＭＳ Ｐゴシック"/>
            </a:endParaRPr>
          </a:p>
        </p:txBody>
      </p:sp>
      <p:sp>
        <p:nvSpPr>
          <p:cNvPr id="67587" name="Slide Number Placeholder 3"/>
          <p:cNvSpPr>
            <a:spLocks noGrp="1"/>
          </p:cNvSpPr>
          <p:nvPr>
            <p:ph type="sldNum" sz="quarter" idx="5"/>
          </p:nvPr>
        </p:nvSpPr>
        <p:spPr>
          <a:noFill/>
        </p:spPr>
        <p:txBody>
          <a:bodyPr/>
          <a:lstStyle/>
          <a:p>
            <a:fld id="{35D5B393-9C01-46CD-B060-4EA7B6D54E8F}" type="slidenum">
              <a:rPr lang="en-US" smtClean="0">
                <a:latin typeface="Times"/>
                <a:ea typeface="ＭＳ Ｐゴシック"/>
                <a:cs typeface="ＭＳ Ｐゴシック"/>
              </a:rPr>
              <a:pPr/>
              <a:t>32</a:t>
            </a:fld>
            <a:endParaRPr lang="en-US" smtClean="0">
              <a:latin typeface="Times"/>
              <a:ea typeface="ＭＳ Ｐゴシック"/>
              <a:cs typeface="ＭＳ Ｐゴシック"/>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ln/>
        </p:spPr>
      </p:sp>
      <p:sp>
        <p:nvSpPr>
          <p:cNvPr id="23554" name="Notes Placeholder 2"/>
          <p:cNvSpPr>
            <a:spLocks noGrp="1"/>
          </p:cNvSpPr>
          <p:nvPr>
            <p:ph type="body" idx="1"/>
          </p:nvPr>
        </p:nvSpPr>
        <p:spPr>
          <a:noFill/>
          <a:ln/>
        </p:spPr>
        <p:txBody>
          <a:bodyPr/>
          <a:lstStyle/>
          <a:p>
            <a:endParaRPr lang="en-US" smtClean="0">
              <a:latin typeface="Times"/>
              <a:ea typeface="ＭＳ Ｐゴシック"/>
              <a:cs typeface="ＭＳ Ｐゴシック"/>
            </a:endParaRPr>
          </a:p>
        </p:txBody>
      </p:sp>
      <p:sp>
        <p:nvSpPr>
          <p:cNvPr id="23555" name="Slide Number Placeholder 3"/>
          <p:cNvSpPr>
            <a:spLocks noGrp="1"/>
          </p:cNvSpPr>
          <p:nvPr>
            <p:ph type="sldNum" sz="quarter" idx="5"/>
          </p:nvPr>
        </p:nvSpPr>
        <p:spPr>
          <a:noFill/>
        </p:spPr>
        <p:txBody>
          <a:bodyPr/>
          <a:lstStyle/>
          <a:p>
            <a:fld id="{DC95A2C4-7457-48E6-894B-1754BD0C0AFE}" type="slidenum">
              <a:rPr lang="en-US" smtClean="0">
                <a:latin typeface="Times"/>
                <a:ea typeface="ＭＳ Ｐゴシック"/>
                <a:cs typeface="ＭＳ Ｐゴシック"/>
              </a:rPr>
              <a:pPr/>
              <a:t>4</a:t>
            </a:fld>
            <a:endParaRPr lang="en-US" smtClean="0">
              <a:latin typeface="Times"/>
              <a:ea typeface="ＭＳ Ｐゴシック"/>
              <a:cs typeface="ＭＳ Ｐゴシック"/>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a:ln/>
        </p:spPr>
      </p:sp>
      <p:sp>
        <p:nvSpPr>
          <p:cNvPr id="25602" name="Notes Placeholder 2"/>
          <p:cNvSpPr>
            <a:spLocks noGrp="1"/>
          </p:cNvSpPr>
          <p:nvPr>
            <p:ph type="body" idx="1"/>
          </p:nvPr>
        </p:nvSpPr>
        <p:spPr>
          <a:noFill/>
          <a:ln/>
        </p:spPr>
        <p:txBody>
          <a:bodyPr/>
          <a:lstStyle/>
          <a:p>
            <a:endParaRPr lang="en-US" smtClean="0">
              <a:latin typeface="Times"/>
              <a:ea typeface="ＭＳ Ｐゴシック"/>
              <a:cs typeface="ＭＳ Ｐゴシック"/>
            </a:endParaRPr>
          </a:p>
        </p:txBody>
      </p:sp>
      <p:sp>
        <p:nvSpPr>
          <p:cNvPr id="25603" name="Slide Number Placeholder 3"/>
          <p:cNvSpPr>
            <a:spLocks noGrp="1"/>
          </p:cNvSpPr>
          <p:nvPr>
            <p:ph type="sldNum" sz="quarter" idx="5"/>
          </p:nvPr>
        </p:nvSpPr>
        <p:spPr>
          <a:noFill/>
        </p:spPr>
        <p:txBody>
          <a:bodyPr/>
          <a:lstStyle/>
          <a:p>
            <a:fld id="{5FD57740-0329-4E92-9353-34803E41E020}" type="slidenum">
              <a:rPr lang="en-US" smtClean="0">
                <a:latin typeface="Times"/>
                <a:ea typeface="ＭＳ Ｐゴシック"/>
                <a:cs typeface="ＭＳ Ｐゴシック"/>
              </a:rPr>
              <a:pPr/>
              <a:t>6</a:t>
            </a:fld>
            <a:endParaRPr lang="en-US" smtClean="0">
              <a:latin typeface="Times"/>
              <a:ea typeface="ＭＳ Ｐゴシック"/>
              <a:cs typeface="ＭＳ Ｐゴシック"/>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a:ln/>
        </p:spPr>
      </p:sp>
      <p:sp>
        <p:nvSpPr>
          <p:cNvPr id="27650" name="Notes Placeholder 2"/>
          <p:cNvSpPr>
            <a:spLocks noGrp="1"/>
          </p:cNvSpPr>
          <p:nvPr>
            <p:ph type="body" idx="1"/>
          </p:nvPr>
        </p:nvSpPr>
        <p:spPr>
          <a:noFill/>
          <a:ln/>
        </p:spPr>
        <p:txBody>
          <a:bodyPr/>
          <a:lstStyle/>
          <a:p>
            <a:endParaRPr lang="en-US" smtClean="0">
              <a:latin typeface="Times"/>
              <a:ea typeface="ＭＳ Ｐゴシック"/>
              <a:cs typeface="ＭＳ Ｐゴシック"/>
            </a:endParaRPr>
          </a:p>
        </p:txBody>
      </p:sp>
      <p:sp>
        <p:nvSpPr>
          <p:cNvPr id="27651" name="Slide Number Placeholder 3"/>
          <p:cNvSpPr>
            <a:spLocks noGrp="1"/>
          </p:cNvSpPr>
          <p:nvPr>
            <p:ph type="sldNum" sz="quarter" idx="5"/>
          </p:nvPr>
        </p:nvSpPr>
        <p:spPr>
          <a:noFill/>
        </p:spPr>
        <p:txBody>
          <a:bodyPr/>
          <a:lstStyle/>
          <a:p>
            <a:fld id="{14BB3707-C1B0-4208-9587-8C9D479545A2}" type="slidenum">
              <a:rPr lang="en-US" smtClean="0">
                <a:latin typeface="Times"/>
                <a:ea typeface="ＭＳ Ｐゴシック"/>
                <a:cs typeface="ＭＳ Ｐゴシック"/>
              </a:rPr>
              <a:pPr/>
              <a:t>7</a:t>
            </a:fld>
            <a:endParaRPr lang="en-US" smtClean="0">
              <a:latin typeface="Times"/>
              <a:ea typeface="ＭＳ Ｐゴシック"/>
              <a:cs typeface="ＭＳ Ｐゴシック"/>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ln/>
        </p:spPr>
      </p:sp>
      <p:sp>
        <p:nvSpPr>
          <p:cNvPr id="29698" name="Notes Placeholder 2"/>
          <p:cNvSpPr>
            <a:spLocks noGrp="1"/>
          </p:cNvSpPr>
          <p:nvPr>
            <p:ph type="body" idx="1"/>
          </p:nvPr>
        </p:nvSpPr>
        <p:spPr>
          <a:noFill/>
          <a:ln/>
        </p:spPr>
        <p:txBody>
          <a:bodyPr/>
          <a:lstStyle/>
          <a:p>
            <a:endParaRPr lang="en-US" smtClean="0">
              <a:latin typeface="Times"/>
              <a:ea typeface="ＭＳ Ｐゴシック"/>
              <a:cs typeface="ＭＳ Ｐゴシック"/>
            </a:endParaRPr>
          </a:p>
        </p:txBody>
      </p:sp>
      <p:sp>
        <p:nvSpPr>
          <p:cNvPr id="29699" name="Slide Number Placeholder 3"/>
          <p:cNvSpPr>
            <a:spLocks noGrp="1"/>
          </p:cNvSpPr>
          <p:nvPr>
            <p:ph type="sldNum" sz="quarter" idx="5"/>
          </p:nvPr>
        </p:nvSpPr>
        <p:spPr>
          <a:noFill/>
        </p:spPr>
        <p:txBody>
          <a:bodyPr/>
          <a:lstStyle/>
          <a:p>
            <a:fld id="{0446C930-7404-4AE3-84DA-60C18A865C28}" type="slidenum">
              <a:rPr lang="en-US" smtClean="0">
                <a:latin typeface="Times"/>
                <a:ea typeface="ＭＳ Ｐゴシック"/>
                <a:cs typeface="ＭＳ Ｐゴシック"/>
              </a:rPr>
              <a:pPr/>
              <a:t>8</a:t>
            </a:fld>
            <a:endParaRPr lang="en-US" smtClean="0">
              <a:latin typeface="Times"/>
              <a:ea typeface="ＭＳ Ｐゴシック"/>
              <a:cs typeface="ＭＳ Ｐゴシック"/>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ln/>
        </p:spPr>
      </p:sp>
      <p:sp>
        <p:nvSpPr>
          <p:cNvPr id="33794" name="Notes Placeholder 2"/>
          <p:cNvSpPr>
            <a:spLocks noGrp="1"/>
          </p:cNvSpPr>
          <p:nvPr>
            <p:ph type="body" idx="1"/>
          </p:nvPr>
        </p:nvSpPr>
        <p:spPr>
          <a:noFill/>
          <a:ln/>
        </p:spPr>
        <p:txBody>
          <a:bodyPr/>
          <a:lstStyle/>
          <a:p>
            <a:endParaRPr lang="en-US" smtClean="0">
              <a:latin typeface="Times"/>
              <a:ea typeface="ＭＳ Ｐゴシック"/>
              <a:cs typeface="ＭＳ Ｐゴシック"/>
            </a:endParaRPr>
          </a:p>
        </p:txBody>
      </p:sp>
      <p:sp>
        <p:nvSpPr>
          <p:cNvPr id="33795" name="Slide Number Placeholder 3"/>
          <p:cNvSpPr>
            <a:spLocks noGrp="1"/>
          </p:cNvSpPr>
          <p:nvPr>
            <p:ph type="sldNum" sz="quarter" idx="5"/>
          </p:nvPr>
        </p:nvSpPr>
        <p:spPr>
          <a:noFill/>
        </p:spPr>
        <p:txBody>
          <a:bodyPr/>
          <a:lstStyle/>
          <a:p>
            <a:fld id="{84ABCF0C-42A7-4956-AF4A-B2F1EE7C40B8}" type="slidenum">
              <a:rPr lang="en-US" smtClean="0">
                <a:latin typeface="Times"/>
                <a:ea typeface="ＭＳ Ｐゴシック"/>
                <a:cs typeface="ＭＳ Ｐゴシック"/>
              </a:rPr>
              <a:pPr/>
              <a:t>9</a:t>
            </a:fld>
            <a:endParaRPr lang="en-US" smtClean="0">
              <a:latin typeface="Times"/>
              <a:ea typeface="ＭＳ Ｐゴシック"/>
              <a:cs typeface="ＭＳ Ｐゴシック"/>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a:ln/>
        </p:spPr>
      </p:sp>
      <p:sp>
        <p:nvSpPr>
          <p:cNvPr id="35842" name="Notes Placeholder 2"/>
          <p:cNvSpPr>
            <a:spLocks noGrp="1"/>
          </p:cNvSpPr>
          <p:nvPr>
            <p:ph type="body" idx="1"/>
          </p:nvPr>
        </p:nvSpPr>
        <p:spPr>
          <a:noFill/>
          <a:ln/>
        </p:spPr>
        <p:txBody>
          <a:bodyPr/>
          <a:lstStyle/>
          <a:p>
            <a:endParaRPr lang="en-US" smtClean="0">
              <a:latin typeface="Times"/>
              <a:ea typeface="ＭＳ Ｐゴシック"/>
              <a:cs typeface="ＭＳ Ｐゴシック"/>
            </a:endParaRPr>
          </a:p>
        </p:txBody>
      </p:sp>
      <p:sp>
        <p:nvSpPr>
          <p:cNvPr id="35843" name="Slide Number Placeholder 3"/>
          <p:cNvSpPr>
            <a:spLocks noGrp="1"/>
          </p:cNvSpPr>
          <p:nvPr>
            <p:ph type="sldNum" sz="quarter" idx="5"/>
          </p:nvPr>
        </p:nvSpPr>
        <p:spPr>
          <a:noFill/>
        </p:spPr>
        <p:txBody>
          <a:bodyPr/>
          <a:lstStyle/>
          <a:p>
            <a:fld id="{B7DB4F20-54F9-4DDE-BD15-A170DB94DEF3}" type="slidenum">
              <a:rPr lang="en-US" smtClean="0">
                <a:latin typeface="Times"/>
                <a:ea typeface="ＭＳ Ｐゴシック"/>
                <a:cs typeface="ＭＳ Ｐゴシック"/>
              </a:rPr>
              <a:pPr/>
              <a:t>10</a:t>
            </a:fld>
            <a:endParaRPr lang="en-US" smtClean="0">
              <a:latin typeface="Times"/>
              <a:ea typeface="ＭＳ Ｐゴシック"/>
              <a:cs typeface="ＭＳ Ｐゴシック"/>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t="-38000" b="-38000"/>
          </a:stretch>
        </a:blipFill>
        <a:effectLst/>
      </p:bgPr>
    </p:bg>
    <p:spTree>
      <p:nvGrpSpPr>
        <p:cNvPr id="1" name=""/>
        <p:cNvGrpSpPr/>
        <p:nvPr/>
      </p:nvGrpSpPr>
      <p:grpSpPr>
        <a:xfrm>
          <a:off x="0" y="0"/>
          <a:ext cx="0" cy="0"/>
          <a:chOff x="0" y="0"/>
          <a:chExt cx="0" cy="0"/>
        </a:xfrm>
      </p:grpSpPr>
      <p:sp>
        <p:nvSpPr>
          <p:cNvPr id="3077" name="Rectangle 5"/>
          <p:cNvSpPr>
            <a:spLocks noGrp="1" noChangeArrowheads="1"/>
          </p:cNvSpPr>
          <p:nvPr>
            <p:ph type="ctrTitle"/>
          </p:nvPr>
        </p:nvSpPr>
        <p:spPr>
          <a:xfrm>
            <a:off x="3670300" y="228600"/>
            <a:ext cx="5029200" cy="1130300"/>
          </a:xfrm>
          <a:effectLst/>
        </p:spPr>
        <p:txBody>
          <a:bodyPr/>
          <a:lstStyle>
            <a:lvl1pPr algn="ctr">
              <a:defRPr sz="4000">
                <a:solidFill>
                  <a:schemeClr val="bg1"/>
                </a:solidFill>
                <a:effectLst>
                  <a:outerShdw blurRad="50800" dist="38100" dir="2700000">
                    <a:srgbClr val="000000">
                      <a:alpha val="43000"/>
                    </a:srgbClr>
                  </a:outerShdw>
                </a:effectLst>
              </a:defRPr>
            </a:lvl1pPr>
          </a:lstStyle>
          <a:p>
            <a:r>
              <a:rPr lang="en-US" dirty="0"/>
              <a:t>Click to edit Master title style</a:t>
            </a:r>
          </a:p>
        </p:txBody>
      </p:sp>
      <p:sp>
        <p:nvSpPr>
          <p:cNvPr id="3078" name="Rectangle 6"/>
          <p:cNvSpPr>
            <a:spLocks noGrp="1" noChangeArrowheads="1"/>
          </p:cNvSpPr>
          <p:nvPr>
            <p:ph type="subTitle" idx="1"/>
          </p:nvPr>
        </p:nvSpPr>
        <p:spPr>
          <a:xfrm>
            <a:off x="469900" y="5728198"/>
            <a:ext cx="5029200" cy="914400"/>
          </a:xfrm>
        </p:spPr>
        <p:txBody>
          <a:bodyPr/>
          <a:lstStyle>
            <a:lvl1pPr marL="0" indent="0" algn="ctr">
              <a:buFont typeface="Times" pitchFamily="36" charset="0"/>
              <a:buNone/>
              <a:defRPr sz="3000">
                <a:solidFill>
                  <a:srgbClr val="FFFFFF"/>
                </a:solidFill>
                <a:effectLst>
                  <a:outerShdw blurRad="50800" dist="38100" dir="2700000">
                    <a:srgbClr val="000000">
                      <a:alpha val="43000"/>
                    </a:srgbClr>
                  </a:outerShdw>
                </a:effectLst>
              </a:defRPr>
            </a:lvl1pPr>
          </a:lstStyle>
          <a:p>
            <a:r>
              <a:rPr lang="en-US" dirty="0"/>
              <a:t>Click to edit Master subtitle style</a:t>
            </a:r>
          </a:p>
        </p:txBody>
      </p:sp>
    </p:spTree>
    <p:extLst>
      <p:ext uri="{BB962C8B-B14F-4D97-AF65-F5344CB8AC3E}">
        <p14:creationId xmlns:p14="http://schemas.microsoft.com/office/powerpoint/2010/main" val="2434437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sldNum" sz="quarter" idx="11"/>
          </p:nvPr>
        </p:nvSpPr>
        <p:spPr>
          <a:ln/>
        </p:spPr>
        <p:txBody>
          <a:bodyPr/>
          <a:lstStyle>
            <a:lvl1pPr>
              <a:defRPr/>
            </a:lvl1pPr>
          </a:lstStyle>
          <a:p>
            <a:pPr>
              <a:defRPr/>
            </a:pPr>
            <a:fld id="{4936C2C3-E4E2-493E-BF77-4CE8D1C6D07E}" type="slidenum">
              <a:rPr lang="en-US"/>
              <a:pPr>
                <a:defRPr/>
              </a:pPr>
              <a:t>‹#›</a:t>
            </a:fld>
            <a:endParaRPr lang="en-US"/>
          </a:p>
        </p:txBody>
      </p:sp>
    </p:spTree>
    <p:extLst>
      <p:ext uri="{BB962C8B-B14F-4D97-AF65-F5344CB8AC3E}">
        <p14:creationId xmlns:p14="http://schemas.microsoft.com/office/powerpoint/2010/main" val="4187529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sldNum" sz="quarter" idx="11"/>
          </p:nvPr>
        </p:nvSpPr>
        <p:spPr>
          <a:ln/>
        </p:spPr>
        <p:txBody>
          <a:bodyPr/>
          <a:lstStyle>
            <a:lvl1pPr>
              <a:defRPr/>
            </a:lvl1pPr>
          </a:lstStyle>
          <a:p>
            <a:pPr>
              <a:defRPr/>
            </a:pPr>
            <a:fld id="{A8EED35E-AA30-4877-A8D2-AF23288BBAE3}" type="slidenum">
              <a:rPr lang="en-US"/>
              <a:pPr>
                <a:defRPr/>
              </a:pPr>
              <a:t>‹#›</a:t>
            </a:fld>
            <a:endParaRPr lang="en-US"/>
          </a:p>
        </p:txBody>
      </p:sp>
    </p:spTree>
    <p:extLst>
      <p:ext uri="{BB962C8B-B14F-4D97-AF65-F5344CB8AC3E}">
        <p14:creationId xmlns:p14="http://schemas.microsoft.com/office/powerpoint/2010/main" val="3739495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62484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685800" y="1607191"/>
            <a:ext cx="7772400" cy="4488809"/>
          </a:xfrm>
        </p:spPr>
        <p:txBody>
          <a:bodyPr/>
          <a:lstStyle/>
          <a:p>
            <a:pPr lvl="0"/>
            <a:endParaRPr lang="en-US" noProof="0" smtClean="0"/>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sldNum" sz="quarter" idx="11"/>
          </p:nvPr>
        </p:nvSpPr>
        <p:spPr>
          <a:ln/>
        </p:spPr>
        <p:txBody>
          <a:bodyPr/>
          <a:lstStyle>
            <a:lvl1pPr>
              <a:defRPr/>
            </a:lvl1pPr>
          </a:lstStyle>
          <a:p>
            <a:pPr>
              <a:defRPr/>
            </a:pPr>
            <a:fld id="{369D0A92-46C0-47EF-9032-5CB36A86E752}" type="slidenum">
              <a:rPr lang="en-US"/>
              <a:pPr>
                <a:defRPr/>
              </a:pPr>
              <a:t>‹#›</a:t>
            </a:fld>
            <a:endParaRPr lang="en-US"/>
          </a:p>
        </p:txBody>
      </p:sp>
    </p:spTree>
    <p:extLst>
      <p:ext uri="{BB962C8B-B14F-4D97-AF65-F5344CB8AC3E}">
        <p14:creationId xmlns:p14="http://schemas.microsoft.com/office/powerpoint/2010/main" val="2235570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9437" y="1447800"/>
            <a:ext cx="8363937" cy="2283702"/>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7496715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sldNum" sz="quarter" idx="11"/>
          </p:nvPr>
        </p:nvSpPr>
        <p:spPr>
          <a:ln/>
        </p:spPr>
        <p:txBody>
          <a:bodyPr/>
          <a:lstStyle>
            <a:lvl1pPr>
              <a:defRPr/>
            </a:lvl1pPr>
          </a:lstStyle>
          <a:p>
            <a:pPr>
              <a:defRPr/>
            </a:pPr>
            <a:fld id="{81C36144-7790-4CD5-9231-097CFE01976D}" type="slidenum">
              <a:rPr lang="en-US"/>
              <a:pPr>
                <a:defRPr/>
              </a:pPr>
              <a:t>‹#›</a:t>
            </a:fld>
            <a:endParaRPr lang="en-US"/>
          </a:p>
        </p:txBody>
      </p:sp>
    </p:spTree>
    <p:extLst>
      <p:ext uri="{BB962C8B-B14F-4D97-AF65-F5344CB8AC3E}">
        <p14:creationId xmlns:p14="http://schemas.microsoft.com/office/powerpoint/2010/main" val="2405301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cap="none">
                <a:solidFill>
                  <a:srgbClr val="00000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sldNum" sz="quarter" idx="11"/>
          </p:nvPr>
        </p:nvSpPr>
        <p:spPr>
          <a:ln/>
        </p:spPr>
        <p:txBody>
          <a:bodyPr/>
          <a:lstStyle>
            <a:lvl1pPr>
              <a:defRPr/>
            </a:lvl1pPr>
          </a:lstStyle>
          <a:p>
            <a:pPr>
              <a:defRPr/>
            </a:pPr>
            <a:fld id="{69AB1C5D-3E3E-4F9B-B53E-BFD98A85D105}" type="slidenum">
              <a:rPr lang="en-US"/>
              <a:pPr>
                <a:defRPr/>
              </a:pPr>
              <a:t>‹#›</a:t>
            </a:fld>
            <a:endParaRPr lang="en-US"/>
          </a:p>
        </p:txBody>
      </p:sp>
    </p:spTree>
    <p:extLst>
      <p:ext uri="{BB962C8B-B14F-4D97-AF65-F5344CB8AC3E}">
        <p14:creationId xmlns:p14="http://schemas.microsoft.com/office/powerpoint/2010/main" val="1449387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sldNum" sz="quarter" idx="11"/>
          </p:nvPr>
        </p:nvSpPr>
        <p:spPr>
          <a:ln/>
        </p:spPr>
        <p:txBody>
          <a:bodyPr/>
          <a:lstStyle>
            <a:lvl1pPr>
              <a:defRPr/>
            </a:lvl1pPr>
          </a:lstStyle>
          <a:p>
            <a:pPr>
              <a:defRPr/>
            </a:pPr>
            <a:fld id="{4C316457-C9D9-45AE-87F0-89E1EFE167D9}" type="slidenum">
              <a:rPr lang="en-US"/>
              <a:pPr>
                <a:defRPr/>
              </a:pPr>
              <a:t>‹#›</a:t>
            </a:fld>
            <a:endParaRPr lang="en-US"/>
          </a:p>
        </p:txBody>
      </p:sp>
    </p:spTree>
    <p:extLst>
      <p:ext uri="{BB962C8B-B14F-4D97-AF65-F5344CB8AC3E}">
        <p14:creationId xmlns:p14="http://schemas.microsoft.com/office/powerpoint/2010/main" val="2922309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sldNum" sz="quarter" idx="11"/>
          </p:nvPr>
        </p:nvSpPr>
        <p:spPr>
          <a:ln/>
        </p:spPr>
        <p:txBody>
          <a:bodyPr/>
          <a:lstStyle>
            <a:lvl1pPr>
              <a:defRPr/>
            </a:lvl1pPr>
          </a:lstStyle>
          <a:p>
            <a:pPr>
              <a:defRPr/>
            </a:pPr>
            <a:fld id="{975394BF-6564-4F3B-BD52-EB7894943947}" type="slidenum">
              <a:rPr lang="en-US"/>
              <a:pPr>
                <a:defRPr/>
              </a:pPr>
              <a:t>‹#›</a:t>
            </a:fld>
            <a:endParaRPr lang="en-US"/>
          </a:p>
        </p:txBody>
      </p:sp>
    </p:spTree>
    <p:extLst>
      <p:ext uri="{BB962C8B-B14F-4D97-AF65-F5344CB8AC3E}">
        <p14:creationId xmlns:p14="http://schemas.microsoft.com/office/powerpoint/2010/main" val="292710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sldNum" sz="quarter" idx="11"/>
          </p:nvPr>
        </p:nvSpPr>
        <p:spPr>
          <a:ln/>
        </p:spPr>
        <p:txBody>
          <a:bodyPr/>
          <a:lstStyle>
            <a:lvl1pPr>
              <a:defRPr/>
            </a:lvl1pPr>
          </a:lstStyle>
          <a:p>
            <a:pPr>
              <a:defRPr/>
            </a:pPr>
            <a:fld id="{B3B5342E-860F-4C3D-92BD-0F1B3742881B}" type="slidenum">
              <a:rPr lang="en-US"/>
              <a:pPr>
                <a:defRPr/>
              </a:pPr>
              <a:t>‹#›</a:t>
            </a:fld>
            <a:endParaRPr lang="en-US"/>
          </a:p>
        </p:txBody>
      </p:sp>
    </p:spTree>
    <p:extLst>
      <p:ext uri="{BB962C8B-B14F-4D97-AF65-F5344CB8AC3E}">
        <p14:creationId xmlns:p14="http://schemas.microsoft.com/office/powerpoint/2010/main" val="891932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sldNum" sz="quarter" idx="11"/>
          </p:nvPr>
        </p:nvSpPr>
        <p:spPr>
          <a:ln/>
        </p:spPr>
        <p:txBody>
          <a:bodyPr/>
          <a:lstStyle>
            <a:lvl1pPr>
              <a:defRPr/>
            </a:lvl1pPr>
          </a:lstStyle>
          <a:p>
            <a:pPr>
              <a:defRPr/>
            </a:pPr>
            <a:fld id="{86766164-8D90-46C9-AFA3-7A47FD171565}" type="slidenum">
              <a:rPr lang="en-US"/>
              <a:pPr>
                <a:defRPr/>
              </a:pPr>
              <a:t>‹#›</a:t>
            </a:fld>
            <a:endParaRPr lang="en-US"/>
          </a:p>
        </p:txBody>
      </p:sp>
    </p:spTree>
    <p:extLst>
      <p:ext uri="{BB962C8B-B14F-4D97-AF65-F5344CB8AC3E}">
        <p14:creationId xmlns:p14="http://schemas.microsoft.com/office/powerpoint/2010/main" val="2489685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sldNum" sz="quarter" idx="11"/>
          </p:nvPr>
        </p:nvSpPr>
        <p:spPr>
          <a:ln/>
        </p:spPr>
        <p:txBody>
          <a:bodyPr/>
          <a:lstStyle>
            <a:lvl1pPr>
              <a:defRPr/>
            </a:lvl1pPr>
          </a:lstStyle>
          <a:p>
            <a:pPr>
              <a:defRPr/>
            </a:pPr>
            <a:fld id="{D73C90A7-9AE5-4CB3-BE93-71F7BF7ADDA9}" type="slidenum">
              <a:rPr lang="en-US"/>
              <a:pPr>
                <a:defRPr/>
              </a:pPr>
              <a:t>‹#›</a:t>
            </a:fld>
            <a:endParaRPr lang="en-US"/>
          </a:p>
        </p:txBody>
      </p:sp>
    </p:spTree>
    <p:extLst>
      <p:ext uri="{BB962C8B-B14F-4D97-AF65-F5344CB8AC3E}">
        <p14:creationId xmlns:p14="http://schemas.microsoft.com/office/powerpoint/2010/main" val="1194646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599351"/>
            <a:ext cx="5486400" cy="31282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sldNum" sz="quarter" idx="11"/>
          </p:nvPr>
        </p:nvSpPr>
        <p:spPr>
          <a:ln/>
        </p:spPr>
        <p:txBody>
          <a:bodyPr/>
          <a:lstStyle>
            <a:lvl1pPr>
              <a:defRPr/>
            </a:lvl1pPr>
          </a:lstStyle>
          <a:p>
            <a:pPr>
              <a:defRPr/>
            </a:pPr>
            <a:fld id="{1045C5AE-9EDC-482B-A0C8-9F7973661829}" type="slidenum">
              <a:rPr lang="en-US"/>
              <a:pPr>
                <a:defRPr/>
              </a:pPr>
              <a:t>‹#›</a:t>
            </a:fld>
            <a:endParaRPr lang="en-US"/>
          </a:p>
        </p:txBody>
      </p:sp>
    </p:spTree>
    <p:extLst>
      <p:ext uri="{BB962C8B-B14F-4D97-AF65-F5344CB8AC3E}">
        <p14:creationId xmlns:p14="http://schemas.microsoft.com/office/powerpoint/2010/main" val="1908609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5" descr="USB logos-header.jp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147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5"/>
          <p:cNvSpPr>
            <a:spLocks noGrp="1" noChangeArrowheads="1"/>
          </p:cNvSpPr>
          <p:nvPr>
            <p:ph type="title"/>
          </p:nvPr>
        </p:nvSpPr>
        <p:spPr bwMode="auto">
          <a:xfrm>
            <a:off x="685800" y="111125"/>
            <a:ext cx="6248400" cy="1244600"/>
          </a:xfrm>
          <a:prstGeom prst="rect">
            <a:avLst/>
          </a:prstGeom>
          <a:noFill/>
          <a:ln w="9525">
            <a:noFill/>
            <a:miter lim="800000"/>
            <a:headEnd/>
            <a:tailEnd/>
          </a:ln>
          <a:effectLst>
            <a:outerShdw blurRad="63500" dist="38099" dir="2700000" algn="ctr" rotWithShape="0">
              <a:schemeClr val="tx1">
                <a:alpha val="74998"/>
              </a:schemeClr>
            </a:outerShdw>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6"/>
          <p:cNvSpPr>
            <a:spLocks noGrp="1" noChangeArrowheads="1"/>
          </p:cNvSpPr>
          <p:nvPr>
            <p:ph type="body" idx="1"/>
          </p:nvPr>
        </p:nvSpPr>
        <p:spPr bwMode="auto">
          <a:xfrm>
            <a:off x="685800" y="1657350"/>
            <a:ext cx="7772400" cy="412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5" name="Rectangle 7"/>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900">
                <a:solidFill>
                  <a:schemeClr val="bg2"/>
                </a:solidFill>
                <a:latin typeface="Arial" charset="0"/>
                <a:ea typeface="+mn-ea"/>
                <a:cs typeface="+mn-cs"/>
              </a:defRPr>
            </a:lvl1pPr>
          </a:lstStyle>
          <a:p>
            <a:pPr>
              <a:defRPr/>
            </a:pPr>
            <a:endParaRPr lang="en-US"/>
          </a:p>
        </p:txBody>
      </p:sp>
      <p:sp>
        <p:nvSpPr>
          <p:cNvPr id="2057" name="Rectangle 9"/>
          <p:cNvSpPr>
            <a:spLocks noGrp="1" noChangeArrowheads="1"/>
          </p:cNvSpPr>
          <p:nvPr>
            <p:ph type="sldNum" sz="quarter" idx="4"/>
          </p:nvPr>
        </p:nvSpPr>
        <p:spPr bwMode="auto">
          <a:xfrm>
            <a:off x="7167563" y="6553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900">
                <a:solidFill>
                  <a:schemeClr val="bg2"/>
                </a:solidFill>
                <a:latin typeface="Arial" charset="0"/>
                <a:ea typeface="ＭＳ Ｐゴシック" charset="-128"/>
                <a:cs typeface="+mn-cs"/>
              </a:defRPr>
            </a:lvl1pPr>
          </a:lstStyle>
          <a:p>
            <a:pPr>
              <a:defRPr/>
            </a:pPr>
            <a:fld id="{F5E2E236-A495-4044-880D-F243B155BB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44"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5" r:id="rId13"/>
  </p:sldLayoutIdLst>
  <p:hf hdr="0" dt="0"/>
  <p:txStyles>
    <p:titleStyle>
      <a:lvl1pPr algn="l" rtl="0" eaLnBrk="0" fontAlgn="base" hangingPunct="0">
        <a:spcBef>
          <a:spcPct val="0"/>
        </a:spcBef>
        <a:spcAft>
          <a:spcPct val="0"/>
        </a:spcAft>
        <a:defRPr sz="3000">
          <a:solidFill>
            <a:schemeClr val="bg1"/>
          </a:solidFill>
          <a:latin typeface="Arial"/>
          <a:ea typeface="ＭＳ Ｐゴシック" pitchFamily="18" charset="-128"/>
          <a:cs typeface="Arial"/>
        </a:defRPr>
      </a:lvl1pPr>
      <a:lvl2pPr algn="l" rtl="0" eaLnBrk="0" fontAlgn="base" hangingPunct="0">
        <a:spcBef>
          <a:spcPct val="0"/>
        </a:spcBef>
        <a:spcAft>
          <a:spcPct val="0"/>
        </a:spcAft>
        <a:defRPr sz="3000">
          <a:solidFill>
            <a:schemeClr val="bg1"/>
          </a:solidFill>
          <a:latin typeface="Arial" pitchFamily="18" charset="0"/>
          <a:ea typeface="ＭＳ Ｐゴシック" pitchFamily="18" charset="-128"/>
          <a:cs typeface="Arial" charset="0"/>
        </a:defRPr>
      </a:lvl2pPr>
      <a:lvl3pPr algn="l" rtl="0" eaLnBrk="0" fontAlgn="base" hangingPunct="0">
        <a:spcBef>
          <a:spcPct val="0"/>
        </a:spcBef>
        <a:spcAft>
          <a:spcPct val="0"/>
        </a:spcAft>
        <a:defRPr sz="3000">
          <a:solidFill>
            <a:schemeClr val="bg1"/>
          </a:solidFill>
          <a:latin typeface="Arial" pitchFamily="18" charset="0"/>
          <a:ea typeface="ＭＳ Ｐゴシック" pitchFamily="18" charset="-128"/>
          <a:cs typeface="Arial" charset="0"/>
        </a:defRPr>
      </a:lvl3pPr>
      <a:lvl4pPr algn="l" rtl="0" eaLnBrk="0" fontAlgn="base" hangingPunct="0">
        <a:spcBef>
          <a:spcPct val="0"/>
        </a:spcBef>
        <a:spcAft>
          <a:spcPct val="0"/>
        </a:spcAft>
        <a:defRPr sz="3000">
          <a:solidFill>
            <a:schemeClr val="bg1"/>
          </a:solidFill>
          <a:latin typeface="Arial" pitchFamily="18" charset="0"/>
          <a:ea typeface="ＭＳ Ｐゴシック" pitchFamily="18" charset="-128"/>
          <a:cs typeface="Arial" charset="0"/>
        </a:defRPr>
      </a:lvl4pPr>
      <a:lvl5pPr algn="l" rtl="0" eaLnBrk="0" fontAlgn="base" hangingPunct="0">
        <a:spcBef>
          <a:spcPct val="0"/>
        </a:spcBef>
        <a:spcAft>
          <a:spcPct val="0"/>
        </a:spcAft>
        <a:defRPr sz="3000">
          <a:solidFill>
            <a:schemeClr val="bg1"/>
          </a:solidFill>
          <a:latin typeface="Arial" pitchFamily="18" charset="0"/>
          <a:ea typeface="ＭＳ Ｐゴシック" pitchFamily="18" charset="-128"/>
          <a:cs typeface="Arial" charset="0"/>
        </a:defRPr>
      </a:lvl5pPr>
      <a:lvl6pPr marL="457200" algn="l" rtl="0" fontAlgn="base">
        <a:spcBef>
          <a:spcPct val="0"/>
        </a:spcBef>
        <a:spcAft>
          <a:spcPct val="0"/>
        </a:spcAft>
        <a:defRPr sz="3600">
          <a:solidFill>
            <a:schemeClr val="bg1"/>
          </a:solidFill>
          <a:latin typeface="Arial MT Bold" pitchFamily="36" charset="0"/>
        </a:defRPr>
      </a:lvl6pPr>
      <a:lvl7pPr marL="914400" algn="l" rtl="0" fontAlgn="base">
        <a:spcBef>
          <a:spcPct val="0"/>
        </a:spcBef>
        <a:spcAft>
          <a:spcPct val="0"/>
        </a:spcAft>
        <a:defRPr sz="3600">
          <a:solidFill>
            <a:schemeClr val="bg1"/>
          </a:solidFill>
          <a:latin typeface="Arial MT Bold" pitchFamily="36" charset="0"/>
        </a:defRPr>
      </a:lvl7pPr>
      <a:lvl8pPr marL="1371600" algn="l" rtl="0" fontAlgn="base">
        <a:spcBef>
          <a:spcPct val="0"/>
        </a:spcBef>
        <a:spcAft>
          <a:spcPct val="0"/>
        </a:spcAft>
        <a:defRPr sz="3600">
          <a:solidFill>
            <a:schemeClr val="bg1"/>
          </a:solidFill>
          <a:latin typeface="Arial MT Bold" pitchFamily="36" charset="0"/>
        </a:defRPr>
      </a:lvl8pPr>
      <a:lvl9pPr marL="1828800" algn="l" rtl="0" fontAlgn="base">
        <a:spcBef>
          <a:spcPct val="0"/>
        </a:spcBef>
        <a:spcAft>
          <a:spcPct val="0"/>
        </a:spcAft>
        <a:defRPr sz="3600">
          <a:solidFill>
            <a:schemeClr val="bg1"/>
          </a:solidFill>
          <a:latin typeface="Arial MT Bold" pitchFamily="36" charset="0"/>
        </a:defRPr>
      </a:lvl9pPr>
    </p:titleStyle>
    <p:bodyStyle>
      <a:lvl1pPr marL="225425" indent="-225425" algn="l" rtl="0" eaLnBrk="0" fontAlgn="base" hangingPunct="0">
        <a:lnSpc>
          <a:spcPct val="90000"/>
        </a:lnSpc>
        <a:spcBef>
          <a:spcPct val="20000"/>
        </a:spcBef>
        <a:spcAft>
          <a:spcPct val="20000"/>
        </a:spcAft>
        <a:buClr>
          <a:srgbClr val="D81900"/>
        </a:buClr>
        <a:buFont typeface="Times" pitchFamily="18" charset="0"/>
        <a:buChar char="•"/>
        <a:defRPr sz="2800">
          <a:solidFill>
            <a:schemeClr val="tx1"/>
          </a:solidFill>
          <a:latin typeface="+mn-lt"/>
          <a:ea typeface="ＭＳ Ｐゴシック" pitchFamily="18" charset="-128"/>
          <a:cs typeface="ＭＳ Ｐゴシック" pitchFamily="18" charset="-128"/>
        </a:defRPr>
      </a:lvl1pPr>
      <a:lvl2pPr marL="688975" indent="-231775" algn="l" rtl="0" eaLnBrk="0" fontAlgn="base" hangingPunct="0">
        <a:lnSpc>
          <a:spcPct val="90000"/>
        </a:lnSpc>
        <a:spcBef>
          <a:spcPct val="20000"/>
        </a:spcBef>
        <a:spcAft>
          <a:spcPct val="20000"/>
        </a:spcAft>
        <a:buClr>
          <a:srgbClr val="D81900"/>
        </a:buClr>
        <a:buFont typeface="Times" pitchFamily="18" charset="0"/>
        <a:buChar char="•"/>
        <a:defRPr sz="2400">
          <a:solidFill>
            <a:schemeClr val="tx1"/>
          </a:solidFill>
          <a:latin typeface="+mn-lt"/>
          <a:ea typeface="ＭＳ Ｐゴシック" pitchFamily="36" charset="-128"/>
        </a:defRPr>
      </a:lvl2pPr>
      <a:lvl3pPr marL="1143000" indent="-228600" algn="l" rtl="0" eaLnBrk="0" fontAlgn="base" hangingPunct="0">
        <a:lnSpc>
          <a:spcPct val="90000"/>
        </a:lnSpc>
        <a:spcBef>
          <a:spcPct val="20000"/>
        </a:spcBef>
        <a:spcAft>
          <a:spcPct val="20000"/>
        </a:spcAft>
        <a:buClr>
          <a:srgbClr val="D81900"/>
        </a:buClr>
        <a:buFont typeface="Times" pitchFamily="18" charset="0"/>
        <a:buChar char="•"/>
        <a:defRPr sz="2000">
          <a:solidFill>
            <a:schemeClr val="tx1"/>
          </a:solidFill>
          <a:latin typeface="+mn-lt"/>
          <a:ea typeface="ＭＳ Ｐゴシック" pitchFamily="36" charset="-128"/>
        </a:defRPr>
      </a:lvl3pPr>
      <a:lvl4pPr marL="1600200" indent="-228600" algn="l" rtl="0" eaLnBrk="0" fontAlgn="base" hangingPunct="0">
        <a:lnSpc>
          <a:spcPct val="90000"/>
        </a:lnSpc>
        <a:spcBef>
          <a:spcPct val="20000"/>
        </a:spcBef>
        <a:spcAft>
          <a:spcPct val="20000"/>
        </a:spcAft>
        <a:buClr>
          <a:srgbClr val="D81900"/>
        </a:buClr>
        <a:buFont typeface="Times" pitchFamily="18" charset="0"/>
        <a:buChar char="•"/>
        <a:defRPr>
          <a:solidFill>
            <a:schemeClr val="tx1"/>
          </a:solidFill>
          <a:latin typeface="+mn-lt"/>
          <a:ea typeface="ＭＳ Ｐゴシック" pitchFamily="36" charset="-128"/>
        </a:defRPr>
      </a:lvl4pPr>
      <a:lvl5pPr marL="2057400" indent="-228600" algn="l" rtl="0" eaLnBrk="0" fontAlgn="base" hangingPunct="0">
        <a:lnSpc>
          <a:spcPct val="90000"/>
        </a:lnSpc>
        <a:spcBef>
          <a:spcPct val="20000"/>
        </a:spcBef>
        <a:spcAft>
          <a:spcPct val="20000"/>
        </a:spcAft>
        <a:buClr>
          <a:srgbClr val="D81900"/>
        </a:buClr>
        <a:buFont typeface="Times" pitchFamily="18" charset="0"/>
        <a:buChar char="•"/>
        <a:defRPr sz="1400">
          <a:solidFill>
            <a:schemeClr val="tx1"/>
          </a:solidFill>
          <a:latin typeface="+mn-lt"/>
          <a:ea typeface="ＭＳ Ｐゴシック" pitchFamily="36" charset="-128"/>
        </a:defRPr>
      </a:lvl5pPr>
      <a:lvl6pPr marL="2514600" indent="-228600" algn="l" rtl="0" fontAlgn="base">
        <a:lnSpc>
          <a:spcPct val="90000"/>
        </a:lnSpc>
        <a:spcBef>
          <a:spcPct val="20000"/>
        </a:spcBef>
        <a:spcAft>
          <a:spcPct val="20000"/>
        </a:spcAft>
        <a:buClr>
          <a:srgbClr val="D81900"/>
        </a:buClr>
        <a:buFont typeface="Times" pitchFamily="36" charset="0"/>
        <a:buChar char="•"/>
        <a:defRPr sz="2000">
          <a:solidFill>
            <a:schemeClr val="tx1"/>
          </a:solidFill>
          <a:latin typeface="+mn-lt"/>
          <a:ea typeface="ＭＳ Ｐゴシック" pitchFamily="36" charset="-128"/>
        </a:defRPr>
      </a:lvl6pPr>
      <a:lvl7pPr marL="2971800" indent="-228600" algn="l" rtl="0" fontAlgn="base">
        <a:lnSpc>
          <a:spcPct val="90000"/>
        </a:lnSpc>
        <a:spcBef>
          <a:spcPct val="20000"/>
        </a:spcBef>
        <a:spcAft>
          <a:spcPct val="20000"/>
        </a:spcAft>
        <a:buClr>
          <a:srgbClr val="D81900"/>
        </a:buClr>
        <a:buFont typeface="Times" pitchFamily="36" charset="0"/>
        <a:buChar char="•"/>
        <a:defRPr sz="2000">
          <a:solidFill>
            <a:schemeClr val="tx1"/>
          </a:solidFill>
          <a:latin typeface="+mn-lt"/>
          <a:ea typeface="ＭＳ Ｐゴシック" pitchFamily="36" charset="-128"/>
        </a:defRPr>
      </a:lvl7pPr>
      <a:lvl8pPr marL="3429000" indent="-228600" algn="l" rtl="0" fontAlgn="base">
        <a:lnSpc>
          <a:spcPct val="90000"/>
        </a:lnSpc>
        <a:spcBef>
          <a:spcPct val="20000"/>
        </a:spcBef>
        <a:spcAft>
          <a:spcPct val="20000"/>
        </a:spcAft>
        <a:buClr>
          <a:srgbClr val="D81900"/>
        </a:buClr>
        <a:buFont typeface="Times" pitchFamily="36" charset="0"/>
        <a:buChar char="•"/>
        <a:defRPr sz="2000">
          <a:solidFill>
            <a:schemeClr val="tx1"/>
          </a:solidFill>
          <a:latin typeface="+mn-lt"/>
          <a:ea typeface="ＭＳ Ｐゴシック" pitchFamily="36" charset="-128"/>
        </a:defRPr>
      </a:lvl8pPr>
      <a:lvl9pPr marL="3886200" indent="-228600" algn="l" rtl="0" fontAlgn="base">
        <a:lnSpc>
          <a:spcPct val="90000"/>
        </a:lnSpc>
        <a:spcBef>
          <a:spcPct val="20000"/>
        </a:spcBef>
        <a:spcAft>
          <a:spcPct val="20000"/>
        </a:spcAft>
        <a:buClr>
          <a:srgbClr val="D81900"/>
        </a:buClr>
        <a:buFont typeface="Times" pitchFamily="36" charset="0"/>
        <a:buChar char="•"/>
        <a:defRPr sz="2000">
          <a:solidFill>
            <a:schemeClr val="tx1"/>
          </a:solidFill>
          <a:latin typeface="+mn-lt"/>
          <a:ea typeface="ＭＳ Ｐゴシック" pitchFamily="36"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microsoft.com/whdc/connect/usb/wlk-usb-if-testing.mspx."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52513" y="5373688"/>
            <a:ext cx="4572000" cy="1255712"/>
          </a:xfrm>
          <a:effectLst>
            <a:outerShdw blurRad="63500" dist="38099" dir="2700000" algn="ctr" rotWithShape="0">
              <a:schemeClr val="tx1">
                <a:alpha val="74998"/>
              </a:schemeClr>
            </a:outerShdw>
          </a:effectLst>
        </p:spPr>
        <p:txBody>
          <a:bodyPr/>
          <a:lstStyle/>
          <a:p>
            <a:pPr eaLnBrk="1" hangingPunct="1"/>
            <a:r>
              <a:rPr lang="en-US" sz="2800" b="1" dirty="0" smtClean="0">
                <a:effectLst/>
                <a:latin typeface="Arial" charset="0"/>
                <a:ea typeface="ＭＳ Ｐゴシック" pitchFamily="34" charset="-128"/>
                <a:cs typeface="Arial" charset="0"/>
              </a:rPr>
              <a:t>Rahman Ismail</a:t>
            </a:r>
            <a:br>
              <a:rPr lang="en-US" sz="2800" b="1" dirty="0" smtClean="0">
                <a:effectLst/>
                <a:latin typeface="Arial" charset="0"/>
                <a:ea typeface="ＭＳ Ｐゴシック" pitchFamily="34" charset="-128"/>
                <a:cs typeface="Arial" charset="0"/>
              </a:rPr>
            </a:br>
            <a:r>
              <a:rPr lang="en-US" sz="2400" dirty="0" smtClean="0">
                <a:effectLst/>
                <a:latin typeface="Arial" charset="0"/>
                <a:ea typeface="ＭＳ Ｐゴシック" pitchFamily="34" charset="-128"/>
                <a:cs typeface="Arial" charset="0"/>
              </a:rPr>
              <a:t>Sr</a:t>
            </a:r>
            <a:r>
              <a:rPr lang="en-US" sz="2400" dirty="0" smtClean="0">
                <a:effectLst/>
                <a:latin typeface="Arial" charset="0"/>
                <a:ea typeface="ＭＳ Ｐゴシック" pitchFamily="34" charset="-128"/>
                <a:cs typeface="Arial" charset="0"/>
              </a:rPr>
              <a:t>. Software Architect</a:t>
            </a:r>
            <a:endParaRPr lang="en-US" sz="2400" dirty="0" smtClean="0">
              <a:effectLst/>
              <a:latin typeface="Arial" charset="0"/>
              <a:ea typeface="ＭＳ Ｐゴシック" pitchFamily="34" charset="-128"/>
              <a:cs typeface="Arial" charset="0"/>
            </a:endParaRPr>
          </a:p>
        </p:txBody>
      </p:sp>
      <p:sp>
        <p:nvSpPr>
          <p:cNvPr id="4100" name="Rectangle 4"/>
          <p:cNvSpPr>
            <a:spLocks noChangeArrowheads="1"/>
          </p:cNvSpPr>
          <p:nvPr/>
        </p:nvSpPr>
        <p:spPr bwMode="auto">
          <a:xfrm>
            <a:off x="491490" y="228600"/>
            <a:ext cx="8562340" cy="1371600"/>
          </a:xfrm>
          <a:prstGeom prst="rect">
            <a:avLst/>
          </a:prstGeom>
          <a:noFill/>
          <a:ln w="9525">
            <a:noFill/>
            <a:miter lim="800000"/>
            <a:headEnd/>
            <a:tailEnd/>
          </a:ln>
          <a:effectLst/>
        </p:spPr>
        <p:txBody>
          <a:bodyPr anchor="ctr"/>
          <a:lstStyle/>
          <a:p>
            <a:pPr algn="ctr">
              <a:defRPr/>
            </a:pPr>
            <a:r>
              <a:rPr lang="en-US" sz="4800" b="1" dirty="0" smtClean="0">
                <a:effectLst>
                  <a:outerShdw blurRad="38100" dist="38100" dir="2700000" algn="tl">
                    <a:srgbClr val="DDDDDD"/>
                  </a:outerShdw>
                </a:effectLst>
                <a:latin typeface="Arial" charset="0"/>
                <a:ea typeface="Arial" charset="0"/>
              </a:rPr>
              <a:t>USBIF &amp; WHCK Cert Update</a:t>
            </a:r>
            <a:endParaRPr lang="en-US" sz="4800" b="1" dirty="0">
              <a:effectLst>
                <a:outerShdw blurRad="38100" dist="38100" dir="2700000" algn="tl">
                  <a:srgbClr val="DDDDDD"/>
                </a:outerShdw>
              </a:effectLst>
              <a:latin typeface="Arial" charset="0"/>
              <a:ea typeface="Arial"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200" dirty="0"/>
              <a:t>Super Speed Device Certification</a:t>
            </a:r>
            <a:endParaRPr lang="en-US" dirty="0"/>
          </a:p>
        </p:txBody>
      </p:sp>
      <p:sp>
        <p:nvSpPr>
          <p:cNvPr id="34820" name="Content Placeholder 2"/>
          <p:cNvSpPr>
            <a:spLocks noGrp="1"/>
          </p:cNvSpPr>
          <p:nvPr>
            <p:ph idx="4294967295"/>
          </p:nvPr>
        </p:nvSpPr>
        <p:spPr/>
        <p:txBody>
          <a:bodyPr/>
          <a:lstStyle/>
          <a:p>
            <a:r>
              <a:rPr lang="en-US"/>
              <a:t>What is required for Device Certification?</a:t>
            </a:r>
          </a:p>
          <a:p>
            <a:pPr lvl="1"/>
            <a:r>
              <a:rPr lang="en-US" sz="1800"/>
              <a:t>USBCV Chapter 9 Test</a:t>
            </a:r>
          </a:p>
          <a:p>
            <a:pPr lvl="1"/>
            <a:r>
              <a:rPr lang="en-US" sz="1800"/>
              <a:t>USBCV Device Specific Compliance Tests (BOT, UASP, etc)</a:t>
            </a:r>
          </a:p>
          <a:p>
            <a:pPr lvl="1"/>
            <a:r>
              <a:rPr lang="en-US" sz="1800"/>
              <a:t>SuperSpeed USB Electrical Tests</a:t>
            </a:r>
          </a:p>
          <a:p>
            <a:pPr lvl="1"/>
            <a:r>
              <a:rPr lang="en-US" sz="1800"/>
              <a:t>Interoperability and Backwards Compatibility Test</a:t>
            </a:r>
          </a:p>
          <a:p>
            <a:pPr lvl="1"/>
            <a:r>
              <a:rPr lang="en-US" sz="1800"/>
              <a:t>Link Testing</a:t>
            </a:r>
          </a:p>
          <a:p>
            <a:pPr lvl="1"/>
            <a:r>
              <a:rPr lang="en-US" sz="1800"/>
              <a:t>Current Measurement Tests</a:t>
            </a:r>
          </a:p>
          <a:p>
            <a:pPr lvl="1"/>
            <a:r>
              <a:rPr lang="en-US" sz="1800"/>
              <a:t>Testing at supported USB 2.0 speeds (LS/FS/HS)</a:t>
            </a:r>
          </a:p>
          <a:p>
            <a:pPr lvl="2"/>
            <a:r>
              <a:rPr lang="en-US" sz="1600"/>
              <a:t>Chapter 9 Test</a:t>
            </a:r>
          </a:p>
          <a:p>
            <a:pPr lvl="2"/>
            <a:r>
              <a:rPr lang="en-US" sz="1600"/>
              <a:t>Device Specific Compliance Tests</a:t>
            </a:r>
          </a:p>
          <a:p>
            <a:pPr lvl="2"/>
            <a:r>
              <a:rPr lang="en-US" sz="1600"/>
              <a:t>USB 2.0 Electrical and current</a:t>
            </a:r>
          </a:p>
          <a:p>
            <a:pPr lvl="2"/>
            <a:r>
              <a:rPr lang="en-US" sz="1600"/>
              <a:t>Interoperability Test</a:t>
            </a:r>
          </a:p>
          <a:p>
            <a:pPr lvl="2"/>
            <a:endParaRPr lang="en-US" sz="1400"/>
          </a:p>
        </p:txBody>
      </p:sp>
    </p:spTree>
    <p:extLst>
      <p:ext uri="{BB962C8B-B14F-4D97-AF65-F5344CB8AC3E}">
        <p14:creationId xmlns:p14="http://schemas.microsoft.com/office/powerpoint/2010/main" val="2523072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200" dirty="0"/>
              <a:t>USB 3.0 Hub Certification</a:t>
            </a:r>
            <a:endParaRPr lang="en-US" dirty="0"/>
          </a:p>
        </p:txBody>
      </p:sp>
      <p:sp>
        <p:nvSpPr>
          <p:cNvPr id="36868" name="Content Placeholder 2"/>
          <p:cNvSpPr>
            <a:spLocks noGrp="1"/>
          </p:cNvSpPr>
          <p:nvPr>
            <p:ph idx="4294967295"/>
          </p:nvPr>
        </p:nvSpPr>
        <p:spPr/>
        <p:txBody>
          <a:bodyPr/>
          <a:lstStyle/>
          <a:p>
            <a:r>
              <a:rPr lang="en-US" dirty="0"/>
              <a:t>What is required for Hub Certification?</a:t>
            </a:r>
          </a:p>
          <a:p>
            <a:pPr lvl="1"/>
            <a:r>
              <a:rPr lang="en-US" sz="1800" dirty="0"/>
              <a:t>USBCV Chapter 9 Test</a:t>
            </a:r>
          </a:p>
          <a:p>
            <a:pPr lvl="1"/>
            <a:r>
              <a:rPr lang="en-US" sz="1800" dirty="0"/>
              <a:t>USB 3.0 Hub Compliance Test</a:t>
            </a:r>
          </a:p>
          <a:p>
            <a:pPr lvl="1"/>
            <a:r>
              <a:rPr lang="en-US" sz="1800" dirty="0"/>
              <a:t>SuperSpeed USB Electrical Test (Upstream and Downstream)</a:t>
            </a:r>
          </a:p>
          <a:p>
            <a:pPr lvl="1"/>
            <a:r>
              <a:rPr lang="en-US" sz="1800" dirty="0"/>
              <a:t>Interoperability and Backwards Compatibility</a:t>
            </a:r>
          </a:p>
          <a:p>
            <a:pPr lvl="1"/>
            <a:r>
              <a:rPr lang="en-US" sz="1800" dirty="0"/>
              <a:t>Link Testing (Upstream and Downstream)</a:t>
            </a:r>
          </a:p>
          <a:p>
            <a:pPr lvl="1"/>
            <a:r>
              <a:rPr lang="en-US" sz="1800" dirty="0"/>
              <a:t>Current Measurement Tests</a:t>
            </a:r>
          </a:p>
          <a:p>
            <a:pPr lvl="1"/>
            <a:r>
              <a:rPr lang="en-US" sz="1800" dirty="0"/>
              <a:t>Testing at supported 2.0 speeds (FS/HS)</a:t>
            </a:r>
          </a:p>
          <a:p>
            <a:pPr lvl="2"/>
            <a:r>
              <a:rPr lang="en-US" sz="1400" dirty="0"/>
              <a:t>Chapter 9 Test</a:t>
            </a:r>
          </a:p>
          <a:p>
            <a:pPr lvl="2"/>
            <a:r>
              <a:rPr lang="en-US" sz="1400" dirty="0"/>
              <a:t>USB 2.0 Hub Compliance Tests</a:t>
            </a:r>
          </a:p>
          <a:p>
            <a:pPr lvl="2"/>
            <a:r>
              <a:rPr lang="en-US" sz="1400" dirty="0"/>
              <a:t>USB 2.0 Electrical (Upstream and Downstream)</a:t>
            </a:r>
          </a:p>
          <a:p>
            <a:pPr lvl="2"/>
            <a:r>
              <a:rPr lang="en-US" sz="1400" dirty="0"/>
              <a:t>Interoperability</a:t>
            </a:r>
          </a:p>
          <a:p>
            <a:pPr>
              <a:buFont typeface="Times"/>
              <a:buNone/>
            </a:pPr>
            <a:endParaRPr lang="en-US" sz="1800" b="1" dirty="0"/>
          </a:p>
        </p:txBody>
      </p:sp>
    </p:spTree>
    <p:extLst>
      <p:ext uri="{BB962C8B-B14F-4D97-AF65-F5344CB8AC3E}">
        <p14:creationId xmlns:p14="http://schemas.microsoft.com/office/powerpoint/2010/main" val="2421199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200" dirty="0" err="1"/>
              <a:t>xHCI</a:t>
            </a:r>
            <a:r>
              <a:rPr lang="en-US" sz="3200" dirty="0"/>
              <a:t> Host Certification</a:t>
            </a:r>
            <a:endParaRPr lang="en-US" dirty="0"/>
          </a:p>
        </p:txBody>
      </p:sp>
      <p:sp>
        <p:nvSpPr>
          <p:cNvPr id="38916" name="Content Placeholder 2"/>
          <p:cNvSpPr>
            <a:spLocks noGrp="1"/>
          </p:cNvSpPr>
          <p:nvPr>
            <p:ph idx="4294967295"/>
          </p:nvPr>
        </p:nvSpPr>
        <p:spPr/>
        <p:txBody>
          <a:bodyPr/>
          <a:lstStyle/>
          <a:p>
            <a:r>
              <a:rPr lang="en-US" dirty="0"/>
              <a:t>What is required for Host Certification?</a:t>
            </a:r>
          </a:p>
          <a:p>
            <a:pPr lvl="1"/>
            <a:r>
              <a:rPr lang="en-US" sz="1800" dirty="0"/>
              <a:t>USBCV Chapter 9 Tests using known good devices</a:t>
            </a:r>
          </a:p>
          <a:p>
            <a:pPr lvl="2"/>
            <a:r>
              <a:rPr lang="en-US" sz="1600" dirty="0"/>
              <a:t>All types and speeds of devices and hubs (LS/FS/HS/SS)</a:t>
            </a:r>
          </a:p>
          <a:p>
            <a:pPr lvl="1"/>
            <a:r>
              <a:rPr lang="en-US" sz="1800" dirty="0"/>
              <a:t>USBCV Device Specific tests for all types and speeds of devices</a:t>
            </a:r>
          </a:p>
          <a:p>
            <a:pPr lvl="1"/>
            <a:r>
              <a:rPr lang="en-US" sz="1800" dirty="0" err="1"/>
              <a:t>xHCI</a:t>
            </a:r>
            <a:r>
              <a:rPr lang="en-US" sz="1800" dirty="0"/>
              <a:t> Host Compliance Tests</a:t>
            </a:r>
          </a:p>
          <a:p>
            <a:pPr lvl="1"/>
            <a:r>
              <a:rPr lang="en-US" sz="1800" dirty="0"/>
              <a:t>SuperSpeed USB Electrical Tests</a:t>
            </a:r>
          </a:p>
          <a:p>
            <a:pPr lvl="1"/>
            <a:r>
              <a:rPr lang="en-US" sz="1800" dirty="0" smtClean="0"/>
              <a:t>Interoperability </a:t>
            </a:r>
            <a:r>
              <a:rPr lang="en-US" sz="1800" dirty="0"/>
              <a:t>and Backwards Compatibility using Host production </a:t>
            </a:r>
            <a:r>
              <a:rPr lang="en-US" sz="1800" dirty="0" smtClean="0"/>
              <a:t>driver with U1/U2 enabled</a:t>
            </a:r>
            <a:endParaRPr lang="en-US" sz="1800" dirty="0"/>
          </a:p>
          <a:p>
            <a:pPr lvl="1"/>
            <a:r>
              <a:rPr lang="en-US" sz="1800" dirty="0"/>
              <a:t>Link </a:t>
            </a:r>
            <a:r>
              <a:rPr lang="en-US" sz="1800" dirty="0" smtClean="0"/>
              <a:t>Testing</a:t>
            </a:r>
          </a:p>
          <a:p>
            <a:pPr lvl="1"/>
            <a:r>
              <a:rPr lang="en-US" sz="1800" dirty="0" smtClean="0"/>
              <a:t>USB 2.0 Electrical Tests</a:t>
            </a:r>
          </a:p>
          <a:p>
            <a:r>
              <a:rPr lang="en-US" sz="2200" dirty="0" smtClean="0"/>
              <a:t>USB 2.0 DUTs submitted for certification will be tested with an </a:t>
            </a:r>
            <a:r>
              <a:rPr lang="en-US" sz="2200" dirty="0" err="1" smtClean="0"/>
              <a:t>xHCI</a:t>
            </a:r>
            <a:r>
              <a:rPr lang="en-US" sz="2200" dirty="0" smtClean="0"/>
              <a:t> controller as well</a:t>
            </a:r>
          </a:p>
          <a:p>
            <a:pPr lvl="1"/>
            <a:endParaRPr lang="en-US" sz="1800" dirty="0"/>
          </a:p>
        </p:txBody>
      </p:sp>
    </p:spTree>
    <p:extLst>
      <p:ext uri="{BB962C8B-B14F-4D97-AF65-F5344CB8AC3E}">
        <p14:creationId xmlns:p14="http://schemas.microsoft.com/office/powerpoint/2010/main" val="1802543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685800" y="1657350"/>
            <a:ext cx="7772400" cy="4438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5425" indent="-225425" algn="l" rtl="0" fontAlgn="base">
              <a:lnSpc>
                <a:spcPct val="90000"/>
              </a:lnSpc>
              <a:spcBef>
                <a:spcPct val="20000"/>
              </a:spcBef>
              <a:spcAft>
                <a:spcPct val="20000"/>
              </a:spcAft>
              <a:buClr>
                <a:srgbClr val="D81900"/>
              </a:buClr>
              <a:buFont typeface="Times"/>
              <a:buChar char="•"/>
              <a:defRPr sz="2800">
                <a:solidFill>
                  <a:schemeClr val="tx1"/>
                </a:solidFill>
                <a:latin typeface="+mn-lt"/>
                <a:ea typeface="+mn-ea"/>
                <a:cs typeface="+mn-cs"/>
              </a:defRPr>
            </a:lvl1pPr>
            <a:lvl2pPr marL="688975" indent="-231775" algn="l" rtl="0" fontAlgn="base">
              <a:lnSpc>
                <a:spcPct val="90000"/>
              </a:lnSpc>
              <a:spcBef>
                <a:spcPct val="20000"/>
              </a:spcBef>
              <a:spcAft>
                <a:spcPct val="20000"/>
              </a:spcAft>
              <a:buClr>
                <a:srgbClr val="D81900"/>
              </a:buClr>
              <a:buFont typeface="Times"/>
              <a:buChar char="•"/>
              <a:defRPr sz="2400">
                <a:solidFill>
                  <a:schemeClr val="tx1"/>
                </a:solidFill>
                <a:latin typeface="+mn-lt"/>
                <a:ea typeface="+mn-ea"/>
                <a:cs typeface="+mn-cs"/>
              </a:defRPr>
            </a:lvl2pPr>
            <a:lvl3pPr marL="1143000" indent="-228600" algn="l" rtl="0" fontAlgn="base">
              <a:lnSpc>
                <a:spcPct val="90000"/>
              </a:lnSpc>
              <a:spcBef>
                <a:spcPct val="20000"/>
              </a:spcBef>
              <a:spcAft>
                <a:spcPct val="20000"/>
              </a:spcAft>
              <a:buClr>
                <a:srgbClr val="D81900"/>
              </a:buClr>
              <a:buFont typeface="Times"/>
              <a:buChar char="•"/>
              <a:defRPr sz="2000">
                <a:solidFill>
                  <a:schemeClr val="tx1"/>
                </a:solidFill>
                <a:latin typeface="+mn-lt"/>
                <a:ea typeface="+mn-ea"/>
                <a:cs typeface="+mn-cs"/>
              </a:defRPr>
            </a:lvl3pPr>
            <a:lvl4pPr marL="1600200" indent="-228600" algn="l" rtl="0" fontAlgn="base">
              <a:lnSpc>
                <a:spcPct val="90000"/>
              </a:lnSpc>
              <a:spcBef>
                <a:spcPct val="20000"/>
              </a:spcBef>
              <a:spcAft>
                <a:spcPct val="20000"/>
              </a:spcAft>
              <a:buClr>
                <a:srgbClr val="D81900"/>
              </a:buClr>
              <a:buFont typeface="Times"/>
              <a:buChar char="•"/>
              <a:defRPr>
                <a:solidFill>
                  <a:schemeClr val="tx1"/>
                </a:solidFill>
                <a:latin typeface="+mn-lt"/>
                <a:ea typeface="+mn-ea"/>
                <a:cs typeface="+mn-cs"/>
              </a:defRPr>
            </a:lvl4pPr>
            <a:lvl5pPr marL="2057400" indent="-228600" algn="l" rtl="0" fontAlgn="base">
              <a:lnSpc>
                <a:spcPct val="90000"/>
              </a:lnSpc>
              <a:spcBef>
                <a:spcPct val="20000"/>
              </a:spcBef>
              <a:spcAft>
                <a:spcPct val="20000"/>
              </a:spcAft>
              <a:buClr>
                <a:srgbClr val="D81900"/>
              </a:buClr>
              <a:buFont typeface="Times"/>
              <a:buChar char="•"/>
              <a:defRPr sz="1400">
                <a:solidFill>
                  <a:schemeClr val="tx1"/>
                </a:solidFill>
                <a:latin typeface="+mn-lt"/>
                <a:ea typeface="+mn-ea"/>
                <a:cs typeface="+mn-cs"/>
              </a:defRPr>
            </a:lvl5pPr>
            <a:lvl6pPr marL="2514600" indent="-228600" algn="l" rtl="0" fontAlgn="base">
              <a:lnSpc>
                <a:spcPct val="90000"/>
              </a:lnSpc>
              <a:spcBef>
                <a:spcPct val="20000"/>
              </a:spcBef>
              <a:spcAft>
                <a:spcPct val="20000"/>
              </a:spcAft>
              <a:buClr>
                <a:srgbClr val="D81900"/>
              </a:buClr>
              <a:buFont typeface="Times"/>
              <a:buChar char="•"/>
              <a:defRPr sz="1400">
                <a:solidFill>
                  <a:schemeClr val="tx1"/>
                </a:solidFill>
                <a:latin typeface="+mn-lt"/>
                <a:ea typeface="+mn-ea"/>
                <a:cs typeface="+mn-cs"/>
              </a:defRPr>
            </a:lvl6pPr>
            <a:lvl7pPr marL="2971800" indent="-228600" algn="l" rtl="0" fontAlgn="base">
              <a:lnSpc>
                <a:spcPct val="90000"/>
              </a:lnSpc>
              <a:spcBef>
                <a:spcPct val="20000"/>
              </a:spcBef>
              <a:spcAft>
                <a:spcPct val="20000"/>
              </a:spcAft>
              <a:buClr>
                <a:srgbClr val="D81900"/>
              </a:buClr>
              <a:buFont typeface="Times"/>
              <a:buChar char="•"/>
              <a:defRPr sz="1400">
                <a:solidFill>
                  <a:schemeClr val="tx1"/>
                </a:solidFill>
                <a:latin typeface="+mn-lt"/>
                <a:ea typeface="+mn-ea"/>
                <a:cs typeface="+mn-cs"/>
              </a:defRPr>
            </a:lvl7pPr>
            <a:lvl8pPr marL="3429000" indent="-228600" algn="l" rtl="0" fontAlgn="base">
              <a:lnSpc>
                <a:spcPct val="90000"/>
              </a:lnSpc>
              <a:spcBef>
                <a:spcPct val="20000"/>
              </a:spcBef>
              <a:spcAft>
                <a:spcPct val="20000"/>
              </a:spcAft>
              <a:buClr>
                <a:srgbClr val="D81900"/>
              </a:buClr>
              <a:buFont typeface="Times"/>
              <a:buChar char="•"/>
              <a:defRPr sz="1400">
                <a:solidFill>
                  <a:schemeClr val="tx1"/>
                </a:solidFill>
                <a:latin typeface="+mn-lt"/>
                <a:ea typeface="+mn-ea"/>
                <a:cs typeface="+mn-cs"/>
              </a:defRPr>
            </a:lvl8pPr>
            <a:lvl9pPr marL="3886200" indent="-228600" algn="l" rtl="0" fontAlgn="base">
              <a:lnSpc>
                <a:spcPct val="90000"/>
              </a:lnSpc>
              <a:spcBef>
                <a:spcPct val="20000"/>
              </a:spcBef>
              <a:spcAft>
                <a:spcPct val="20000"/>
              </a:spcAft>
              <a:buClr>
                <a:srgbClr val="D81900"/>
              </a:buClr>
              <a:buFont typeface="Times"/>
              <a:buChar char="•"/>
              <a:defRPr sz="1400">
                <a:solidFill>
                  <a:schemeClr val="tx1"/>
                </a:solidFill>
                <a:latin typeface="+mn-lt"/>
                <a:ea typeface="+mn-ea"/>
                <a:cs typeface="+mn-cs"/>
              </a:defRPr>
            </a:lvl9pPr>
          </a:lstStyle>
          <a:p>
            <a:pPr>
              <a:buFont typeface="Arial" charset="0"/>
              <a:buChar char="•"/>
            </a:pPr>
            <a:r>
              <a:rPr lang="en-US" altLang="ja-JP" sz="2000" b="1" dirty="0">
                <a:cs typeface="Arial" charset="0"/>
              </a:rPr>
              <a:t>Time Domain </a:t>
            </a:r>
            <a:r>
              <a:rPr lang="en-US" altLang="ja-JP" sz="2000" b="1" dirty="0" smtClean="0">
                <a:cs typeface="Arial" charset="0"/>
              </a:rPr>
              <a:t>Measurements</a:t>
            </a:r>
          </a:p>
          <a:p>
            <a:pPr lvl="1">
              <a:buFont typeface="Arial" charset="0"/>
              <a:buChar char="•"/>
            </a:pPr>
            <a:r>
              <a:rPr lang="en-US" altLang="ja-JP" sz="1600" dirty="0" smtClean="0">
                <a:cs typeface="Arial" charset="0"/>
              </a:rPr>
              <a:t>Mated </a:t>
            </a:r>
            <a:r>
              <a:rPr lang="en-US" altLang="ja-JP" sz="1600" dirty="0">
                <a:cs typeface="Arial" charset="0"/>
              </a:rPr>
              <a:t>Connector </a:t>
            </a:r>
            <a:r>
              <a:rPr lang="en-US" altLang="ja-JP" sz="1600" dirty="0" smtClean="0">
                <a:cs typeface="Arial" charset="0"/>
              </a:rPr>
              <a:t>Impedance</a:t>
            </a:r>
          </a:p>
          <a:p>
            <a:pPr lvl="1">
              <a:buFont typeface="Arial" charset="0"/>
              <a:buChar char="•"/>
            </a:pPr>
            <a:r>
              <a:rPr lang="en-US" altLang="ja-JP" sz="1600" dirty="0" smtClean="0">
                <a:cs typeface="Arial" charset="0"/>
              </a:rPr>
              <a:t>Cable </a:t>
            </a:r>
            <a:r>
              <a:rPr lang="en-US" altLang="ja-JP" sz="1600" dirty="0">
                <a:cs typeface="Arial" charset="0"/>
              </a:rPr>
              <a:t>Electrical </a:t>
            </a:r>
            <a:r>
              <a:rPr lang="en-US" altLang="ja-JP" sz="1600" dirty="0" smtClean="0">
                <a:cs typeface="Arial" charset="0"/>
              </a:rPr>
              <a:t>Performance</a:t>
            </a:r>
          </a:p>
          <a:p>
            <a:pPr lvl="2">
              <a:buFont typeface="Arial" charset="0"/>
              <a:buChar char="•"/>
            </a:pPr>
            <a:r>
              <a:rPr lang="en-US" altLang="ja-JP" sz="1400" dirty="0" smtClean="0">
                <a:cs typeface="Arial" charset="0"/>
              </a:rPr>
              <a:t>Characteristic Impedance</a:t>
            </a:r>
          </a:p>
          <a:p>
            <a:pPr lvl="2">
              <a:buFont typeface="Arial" charset="0"/>
              <a:buChar char="•"/>
            </a:pPr>
            <a:r>
              <a:rPr lang="en-US" altLang="ja-JP" sz="1400" dirty="0" smtClean="0">
                <a:cs typeface="Arial" charset="0"/>
              </a:rPr>
              <a:t>Intra-pair Skew</a:t>
            </a:r>
            <a:endParaRPr lang="en-US" altLang="ja-JP" sz="1600" dirty="0" smtClean="0">
              <a:cs typeface="Arial" charset="0"/>
            </a:endParaRPr>
          </a:p>
          <a:p>
            <a:pPr lvl="1">
              <a:buFont typeface="Arial" charset="0"/>
              <a:buChar char="•"/>
            </a:pPr>
            <a:r>
              <a:rPr lang="en-US" altLang="ja-JP" sz="1600" dirty="0" smtClean="0">
                <a:cs typeface="Arial" charset="0"/>
              </a:rPr>
              <a:t>Near-End </a:t>
            </a:r>
            <a:r>
              <a:rPr lang="en-US" altLang="ja-JP" sz="1600" dirty="0">
                <a:cs typeface="Arial" charset="0"/>
              </a:rPr>
              <a:t>Crosstalk between </a:t>
            </a:r>
            <a:r>
              <a:rPr lang="en-US" altLang="ja-JP" sz="1600">
                <a:cs typeface="Arial" charset="0"/>
              </a:rPr>
              <a:t>SuperSpeed </a:t>
            </a:r>
            <a:r>
              <a:rPr lang="en-US" altLang="ja-JP" sz="1600" smtClean="0">
                <a:cs typeface="Arial" charset="0"/>
              </a:rPr>
              <a:t>Pairs</a:t>
            </a:r>
            <a:endParaRPr lang="en-US" altLang="ja-JP" dirty="0">
              <a:cs typeface="Arial" charset="0"/>
            </a:endParaRPr>
          </a:p>
          <a:p>
            <a:pPr>
              <a:buFont typeface="Arial" charset="0"/>
              <a:buChar char="•"/>
            </a:pPr>
            <a:endParaRPr lang="en-US" altLang="ja-JP" sz="2000" b="1" dirty="0" smtClean="0">
              <a:cs typeface="Arial" charset="0"/>
            </a:endParaRPr>
          </a:p>
          <a:p>
            <a:pPr>
              <a:buFont typeface="Arial" charset="0"/>
              <a:buChar char="•"/>
            </a:pPr>
            <a:r>
              <a:rPr lang="en-US" altLang="ja-JP" sz="2000" b="1" dirty="0" smtClean="0">
                <a:cs typeface="Arial" charset="0"/>
              </a:rPr>
              <a:t>Frequency </a:t>
            </a:r>
            <a:r>
              <a:rPr lang="en-US" altLang="ja-JP" sz="2000" b="1" dirty="0">
                <a:cs typeface="Arial" charset="0"/>
              </a:rPr>
              <a:t>Domain </a:t>
            </a:r>
            <a:r>
              <a:rPr lang="en-US" altLang="ja-JP" sz="2000" b="1" dirty="0" smtClean="0">
                <a:cs typeface="Arial" charset="0"/>
              </a:rPr>
              <a:t>Measurements</a:t>
            </a:r>
          </a:p>
          <a:p>
            <a:pPr lvl="1">
              <a:buFont typeface="Arial" charset="0"/>
              <a:buChar char="•"/>
            </a:pPr>
            <a:r>
              <a:rPr lang="en-US" altLang="ja-JP" sz="1600" dirty="0" smtClean="0">
                <a:cs typeface="Arial" charset="0"/>
              </a:rPr>
              <a:t>Differential </a:t>
            </a:r>
            <a:r>
              <a:rPr lang="en-US" altLang="ja-JP" sz="1600" dirty="0">
                <a:cs typeface="Arial" charset="0"/>
              </a:rPr>
              <a:t>Insertion </a:t>
            </a:r>
            <a:r>
              <a:rPr lang="en-US" altLang="ja-JP" sz="1600" dirty="0" smtClean="0">
                <a:cs typeface="Arial" charset="0"/>
              </a:rPr>
              <a:t>Loss</a:t>
            </a:r>
          </a:p>
          <a:p>
            <a:pPr lvl="1">
              <a:buFont typeface="Arial" charset="0"/>
              <a:buChar char="•"/>
            </a:pPr>
            <a:r>
              <a:rPr lang="en-US" altLang="ja-JP" sz="1600" dirty="0">
                <a:cs typeface="Arial" charset="0"/>
              </a:rPr>
              <a:t>Differential Near-End Crosstalk Between SuperSpeed </a:t>
            </a:r>
            <a:r>
              <a:rPr lang="en-US" altLang="ja-JP" sz="1600" dirty="0" smtClean="0">
                <a:cs typeface="Arial" charset="0"/>
              </a:rPr>
              <a:t>Pairs</a:t>
            </a:r>
            <a:endParaRPr lang="en-US" altLang="ja-JP" sz="1600" dirty="0">
              <a:cs typeface="Arial" charset="0"/>
            </a:endParaRPr>
          </a:p>
          <a:p>
            <a:pPr lvl="1">
              <a:buFont typeface="Arial" charset="0"/>
              <a:buChar char="•"/>
            </a:pPr>
            <a:r>
              <a:rPr lang="en-US" altLang="ja-JP" sz="1600" dirty="0">
                <a:cs typeface="Arial" charset="0"/>
              </a:rPr>
              <a:t>Differential Crosstalk Between D+/D- and SuperSpeed </a:t>
            </a:r>
            <a:r>
              <a:rPr lang="en-US" altLang="ja-JP" sz="1600" dirty="0" smtClean="0">
                <a:cs typeface="Arial" charset="0"/>
              </a:rPr>
              <a:t>Pairs</a:t>
            </a:r>
            <a:endParaRPr lang="en-US" altLang="ja-JP" sz="1600" dirty="0">
              <a:cs typeface="Arial" charset="0"/>
            </a:endParaRPr>
          </a:p>
          <a:p>
            <a:pPr lvl="1">
              <a:buFont typeface="Arial" charset="0"/>
              <a:buChar char="•"/>
            </a:pPr>
            <a:r>
              <a:rPr lang="en-US" altLang="ja-JP" sz="1600" dirty="0">
                <a:cs typeface="Arial" charset="0"/>
              </a:rPr>
              <a:t>Differential-to-Common-Mode </a:t>
            </a:r>
            <a:r>
              <a:rPr lang="en-US" altLang="ja-JP" sz="1600" dirty="0" smtClean="0">
                <a:cs typeface="Arial" charset="0"/>
              </a:rPr>
              <a:t>Conversion</a:t>
            </a:r>
            <a:endParaRPr lang="en-US" altLang="ja-JP" sz="1600" dirty="0">
              <a:cs typeface="Arial" charset="0"/>
            </a:endParaRPr>
          </a:p>
        </p:txBody>
      </p:sp>
      <p:sp>
        <p:nvSpPr>
          <p:cNvPr id="7" name="Title 1"/>
          <p:cNvSpPr txBox="1">
            <a:spLocks/>
          </p:cNvSpPr>
          <p:nvPr/>
        </p:nvSpPr>
        <p:spPr bwMode="auto">
          <a:xfrm>
            <a:off x="685800" y="228600"/>
            <a:ext cx="6858000" cy="1143000"/>
          </a:xfrm>
          <a:prstGeom prst="rect">
            <a:avLst/>
          </a:prstGeom>
          <a:noFill/>
          <a:ln w="9525">
            <a:noFill/>
            <a:miter lim="800000"/>
            <a:headEnd/>
            <a:tailEnd/>
          </a:ln>
          <a:effectLst>
            <a:outerShdw blurRad="63500" dist="38099" dir="2700000" algn="ctr" rotWithShape="0">
              <a:schemeClr val="tx1">
                <a:alpha val="74998"/>
              </a:schemeClr>
            </a:outerShdw>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000">
                <a:solidFill>
                  <a:schemeClr val="bg1"/>
                </a:solidFill>
                <a:latin typeface="+mj-lt"/>
                <a:ea typeface="+mj-ea"/>
                <a:cs typeface="+mj-cs"/>
              </a:defRPr>
            </a:lvl1pPr>
            <a:lvl2pPr algn="l" rtl="0" fontAlgn="base">
              <a:spcBef>
                <a:spcPct val="0"/>
              </a:spcBef>
              <a:spcAft>
                <a:spcPct val="0"/>
              </a:spcAft>
              <a:defRPr sz="3000">
                <a:solidFill>
                  <a:schemeClr val="bg1"/>
                </a:solidFill>
                <a:latin typeface="Arial" charset="0"/>
                <a:ea typeface="ＭＳ Ｐゴシック"/>
                <a:cs typeface="Arial" charset="0"/>
              </a:defRPr>
            </a:lvl2pPr>
            <a:lvl3pPr algn="l" rtl="0" fontAlgn="base">
              <a:spcBef>
                <a:spcPct val="0"/>
              </a:spcBef>
              <a:spcAft>
                <a:spcPct val="0"/>
              </a:spcAft>
              <a:defRPr sz="3000">
                <a:solidFill>
                  <a:schemeClr val="bg1"/>
                </a:solidFill>
                <a:latin typeface="Arial" charset="0"/>
                <a:ea typeface="ＭＳ Ｐゴシック"/>
                <a:cs typeface="Arial" charset="0"/>
              </a:defRPr>
            </a:lvl3pPr>
            <a:lvl4pPr algn="l" rtl="0" fontAlgn="base">
              <a:spcBef>
                <a:spcPct val="0"/>
              </a:spcBef>
              <a:spcAft>
                <a:spcPct val="0"/>
              </a:spcAft>
              <a:defRPr sz="3000">
                <a:solidFill>
                  <a:schemeClr val="bg1"/>
                </a:solidFill>
                <a:latin typeface="Arial" charset="0"/>
                <a:ea typeface="ＭＳ Ｐゴシック"/>
                <a:cs typeface="Arial" charset="0"/>
              </a:defRPr>
            </a:lvl4pPr>
            <a:lvl5pPr algn="l" rtl="0" fontAlgn="base">
              <a:spcBef>
                <a:spcPct val="0"/>
              </a:spcBef>
              <a:spcAft>
                <a:spcPct val="0"/>
              </a:spcAft>
              <a:defRPr sz="3000">
                <a:solidFill>
                  <a:schemeClr val="bg1"/>
                </a:solidFill>
                <a:latin typeface="Arial" charset="0"/>
                <a:ea typeface="ＭＳ Ｐゴシック"/>
                <a:cs typeface="Arial" charset="0"/>
              </a:defRPr>
            </a:lvl5pPr>
            <a:lvl6pPr marL="457200" algn="l" rtl="0" fontAlgn="base">
              <a:spcBef>
                <a:spcPct val="0"/>
              </a:spcBef>
              <a:spcAft>
                <a:spcPct val="0"/>
              </a:spcAft>
              <a:defRPr sz="3000">
                <a:solidFill>
                  <a:schemeClr val="bg1"/>
                </a:solidFill>
                <a:latin typeface="Arial" charset="0"/>
                <a:ea typeface="ＭＳ Ｐゴシック"/>
                <a:cs typeface="Arial" charset="0"/>
              </a:defRPr>
            </a:lvl6pPr>
            <a:lvl7pPr marL="914400" algn="l" rtl="0" fontAlgn="base">
              <a:spcBef>
                <a:spcPct val="0"/>
              </a:spcBef>
              <a:spcAft>
                <a:spcPct val="0"/>
              </a:spcAft>
              <a:defRPr sz="3000">
                <a:solidFill>
                  <a:schemeClr val="bg1"/>
                </a:solidFill>
                <a:latin typeface="Arial" charset="0"/>
                <a:ea typeface="ＭＳ Ｐゴシック"/>
                <a:cs typeface="Arial" charset="0"/>
              </a:defRPr>
            </a:lvl7pPr>
            <a:lvl8pPr marL="1371600" algn="l" rtl="0" fontAlgn="base">
              <a:spcBef>
                <a:spcPct val="0"/>
              </a:spcBef>
              <a:spcAft>
                <a:spcPct val="0"/>
              </a:spcAft>
              <a:defRPr sz="3000">
                <a:solidFill>
                  <a:schemeClr val="bg1"/>
                </a:solidFill>
                <a:latin typeface="Arial" charset="0"/>
                <a:ea typeface="ＭＳ Ｐゴシック"/>
                <a:cs typeface="Arial" charset="0"/>
              </a:defRPr>
            </a:lvl8pPr>
            <a:lvl9pPr marL="1828800" algn="l" rtl="0" fontAlgn="base">
              <a:spcBef>
                <a:spcPct val="0"/>
              </a:spcBef>
              <a:spcAft>
                <a:spcPct val="0"/>
              </a:spcAft>
              <a:defRPr sz="3000">
                <a:solidFill>
                  <a:schemeClr val="bg1"/>
                </a:solidFill>
                <a:latin typeface="Arial" charset="0"/>
                <a:ea typeface="ＭＳ Ｐゴシック"/>
                <a:cs typeface="Arial" charset="0"/>
              </a:defRPr>
            </a:lvl9pPr>
          </a:lstStyle>
          <a:p>
            <a:r>
              <a:rPr lang="en-US" sz="3200" dirty="0"/>
              <a:t>Connectors and Cable (Electrical)</a:t>
            </a:r>
            <a:endParaRPr lang="en-US" dirty="0"/>
          </a:p>
        </p:txBody>
      </p:sp>
    </p:spTree>
    <p:extLst>
      <p:ext uri="{BB962C8B-B14F-4D97-AF65-F5344CB8AC3E}">
        <p14:creationId xmlns:p14="http://schemas.microsoft.com/office/powerpoint/2010/main" val="28318414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200" dirty="0"/>
              <a:t>Chapter 9 Compliance Tests</a:t>
            </a:r>
            <a:endParaRPr lang="en-US" dirty="0"/>
          </a:p>
        </p:txBody>
      </p:sp>
      <p:sp>
        <p:nvSpPr>
          <p:cNvPr id="43012" name="Content Placeholder 2"/>
          <p:cNvSpPr>
            <a:spLocks noGrp="1"/>
          </p:cNvSpPr>
          <p:nvPr>
            <p:ph idx="4294967295"/>
          </p:nvPr>
        </p:nvSpPr>
        <p:spPr/>
        <p:txBody>
          <a:bodyPr/>
          <a:lstStyle/>
          <a:p>
            <a:r>
              <a:rPr lang="en-US" dirty="0"/>
              <a:t>What is Tested for Super Speed Devices?</a:t>
            </a:r>
          </a:p>
          <a:p>
            <a:pPr lvl="1"/>
            <a:r>
              <a:rPr lang="en-US" sz="1800" dirty="0"/>
              <a:t>All Descriptors</a:t>
            </a:r>
          </a:p>
          <a:p>
            <a:pPr lvl="1"/>
            <a:r>
              <a:rPr lang="en-US" sz="1800" dirty="0"/>
              <a:t>Suspend/Resume (U1, U2, U3</a:t>
            </a:r>
            <a:r>
              <a:rPr lang="en-US" sz="1800" dirty="0" smtClean="0"/>
              <a:t>), USB 2 LPM L1 support</a:t>
            </a:r>
            <a:endParaRPr lang="en-US" sz="1800" dirty="0"/>
          </a:p>
          <a:p>
            <a:pPr lvl="1"/>
            <a:r>
              <a:rPr lang="en-US" sz="1800" dirty="0"/>
              <a:t>Function Suspend</a:t>
            </a:r>
          </a:p>
          <a:p>
            <a:pPr lvl="1"/>
            <a:r>
              <a:rPr lang="en-US" sz="1800" dirty="0"/>
              <a:t>Function Remote Wake</a:t>
            </a:r>
          </a:p>
          <a:p>
            <a:pPr lvl="1"/>
            <a:r>
              <a:rPr lang="en-US" sz="1800" dirty="0"/>
              <a:t>Default, Addressed and Configured device states</a:t>
            </a:r>
          </a:p>
          <a:p>
            <a:pPr lvl="1"/>
            <a:r>
              <a:rPr lang="en-US" sz="1800" dirty="0"/>
              <a:t>Set Configuration</a:t>
            </a:r>
          </a:p>
          <a:p>
            <a:pPr lvl="1"/>
            <a:r>
              <a:rPr lang="en-US" sz="1800" dirty="0"/>
              <a:t>Set Interface</a:t>
            </a:r>
          </a:p>
          <a:p>
            <a:pPr lvl="1"/>
            <a:r>
              <a:rPr lang="en-US" sz="1800" dirty="0"/>
              <a:t>Halt Endpoint</a:t>
            </a:r>
          </a:p>
          <a:p>
            <a:pPr lvl="1"/>
            <a:r>
              <a:rPr lang="en-US" sz="1800" dirty="0"/>
              <a:t>Multiple re-enumerations of device</a:t>
            </a:r>
          </a:p>
          <a:p>
            <a:pPr>
              <a:buFont typeface="Times"/>
              <a:buNone/>
            </a:pPr>
            <a:endParaRPr lang="en-US" sz="1800" dirty="0"/>
          </a:p>
        </p:txBody>
      </p:sp>
    </p:spTree>
    <p:extLst>
      <p:ext uri="{BB962C8B-B14F-4D97-AF65-F5344CB8AC3E}">
        <p14:creationId xmlns:p14="http://schemas.microsoft.com/office/powerpoint/2010/main" val="40244768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200" dirty="0"/>
              <a:t>Chapter 9 Compliance Tests</a:t>
            </a:r>
            <a:endParaRPr lang="en-US" dirty="0"/>
          </a:p>
        </p:txBody>
      </p:sp>
      <p:pic>
        <p:nvPicPr>
          <p:cNvPr id="45060" name="Picture 2"/>
          <p:cNvPicPr>
            <a:picLocks noChangeAspect="1" noChangeArrowheads="1"/>
          </p:cNvPicPr>
          <p:nvPr/>
        </p:nvPicPr>
        <p:blipFill>
          <a:blip r:embed="rId3"/>
          <a:srcRect l="22972" t="12746" r="22945" b="16975"/>
          <a:stretch>
            <a:fillRect/>
          </a:stretch>
        </p:blipFill>
        <p:spPr bwMode="auto">
          <a:xfrm>
            <a:off x="1326614" y="1419859"/>
            <a:ext cx="6490772" cy="5271584"/>
          </a:xfrm>
          <a:prstGeom prst="rect">
            <a:avLst/>
          </a:prstGeom>
          <a:noFill/>
          <a:ln w="9525">
            <a:noFill/>
            <a:miter lim="800000"/>
            <a:headEnd/>
            <a:tailEnd/>
          </a:ln>
        </p:spPr>
      </p:pic>
    </p:spTree>
    <p:extLst>
      <p:ext uri="{BB962C8B-B14F-4D97-AF65-F5344CB8AC3E}">
        <p14:creationId xmlns:p14="http://schemas.microsoft.com/office/powerpoint/2010/main" val="11055563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200" dirty="0"/>
              <a:t>Link Testing</a:t>
            </a:r>
            <a:endParaRPr lang="en-US" dirty="0"/>
          </a:p>
        </p:txBody>
      </p:sp>
      <p:sp>
        <p:nvSpPr>
          <p:cNvPr id="49156" name="Content Placeholder 2"/>
          <p:cNvSpPr>
            <a:spLocks noGrp="1"/>
          </p:cNvSpPr>
          <p:nvPr>
            <p:ph idx="4294967295"/>
          </p:nvPr>
        </p:nvSpPr>
        <p:spPr/>
        <p:txBody>
          <a:bodyPr/>
          <a:lstStyle/>
          <a:p>
            <a:r>
              <a:rPr lang="en-US" dirty="0"/>
              <a:t>What is tested?</a:t>
            </a:r>
          </a:p>
          <a:p>
            <a:pPr lvl="1"/>
            <a:r>
              <a:rPr lang="en-US" dirty="0"/>
              <a:t>Link and Packet Robustness</a:t>
            </a:r>
          </a:p>
          <a:p>
            <a:pPr lvl="1"/>
            <a:r>
              <a:rPr lang="en-US" dirty="0"/>
              <a:t>CRC</a:t>
            </a:r>
          </a:p>
          <a:p>
            <a:pPr lvl="1"/>
            <a:r>
              <a:rPr lang="en-US" dirty="0"/>
              <a:t>Invalid Commands</a:t>
            </a:r>
          </a:p>
          <a:p>
            <a:pPr lvl="1"/>
            <a:r>
              <a:rPr lang="en-US" dirty="0"/>
              <a:t>Timer Deadlines</a:t>
            </a:r>
          </a:p>
          <a:p>
            <a:pPr lvl="1"/>
            <a:r>
              <a:rPr lang="en-US" dirty="0"/>
              <a:t>LGOOD/LCRD Sequences</a:t>
            </a:r>
          </a:p>
          <a:p>
            <a:pPr lvl="1"/>
            <a:r>
              <a:rPr lang="en-US" dirty="0"/>
              <a:t>U0/U1/U2/U3 </a:t>
            </a:r>
            <a:r>
              <a:rPr lang="en-US" dirty="0" smtClean="0"/>
              <a:t>Transitions under controlled conditions</a:t>
            </a:r>
            <a:endParaRPr lang="en-US" dirty="0"/>
          </a:p>
          <a:p>
            <a:pPr lvl="1"/>
            <a:r>
              <a:rPr lang="en-US" dirty="0"/>
              <a:t>Reset initiation and Detection</a:t>
            </a:r>
          </a:p>
        </p:txBody>
      </p:sp>
    </p:spTree>
    <p:extLst>
      <p:ext uri="{BB962C8B-B14F-4D97-AF65-F5344CB8AC3E}">
        <p14:creationId xmlns:p14="http://schemas.microsoft.com/office/powerpoint/2010/main" val="1607326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200" dirty="0" err="1"/>
              <a:t>xHCI</a:t>
            </a:r>
            <a:r>
              <a:rPr lang="en-US" sz="3200" dirty="0"/>
              <a:t> Compliance Test Suite</a:t>
            </a:r>
            <a:endParaRPr lang="en-US" dirty="0"/>
          </a:p>
        </p:txBody>
      </p:sp>
      <p:sp>
        <p:nvSpPr>
          <p:cNvPr id="51204" name="Content Placeholder 2"/>
          <p:cNvSpPr>
            <a:spLocks noGrp="1"/>
          </p:cNvSpPr>
          <p:nvPr>
            <p:ph idx="4294967295"/>
          </p:nvPr>
        </p:nvSpPr>
        <p:spPr/>
        <p:txBody>
          <a:bodyPr/>
          <a:lstStyle/>
          <a:p>
            <a:r>
              <a:rPr lang="en-US" dirty="0"/>
              <a:t>What is Tested?</a:t>
            </a:r>
          </a:p>
          <a:p>
            <a:pPr lvl="1"/>
            <a:r>
              <a:rPr lang="en-US" sz="2000" dirty="0"/>
              <a:t>Registers</a:t>
            </a:r>
          </a:p>
          <a:p>
            <a:pPr lvl="1"/>
            <a:r>
              <a:rPr lang="en-US" sz="2000" dirty="0"/>
              <a:t>Command, Event and Transfer Rings</a:t>
            </a:r>
          </a:p>
          <a:p>
            <a:pPr lvl="1"/>
            <a:r>
              <a:rPr lang="en-US" sz="2000" dirty="0"/>
              <a:t>Port Operation</a:t>
            </a:r>
          </a:p>
          <a:p>
            <a:pPr lvl="1"/>
            <a:r>
              <a:rPr lang="en-US" sz="2000" dirty="0"/>
              <a:t>Required TRBs and Host Commands</a:t>
            </a:r>
          </a:p>
          <a:p>
            <a:pPr lvl="1"/>
            <a:r>
              <a:rPr lang="en-US" sz="2000" dirty="0"/>
              <a:t>Transaction, Babble and Halt errors with compliance device</a:t>
            </a:r>
          </a:p>
          <a:p>
            <a:pPr lvl="1"/>
            <a:r>
              <a:rPr lang="en-US" sz="2000" dirty="0"/>
              <a:t>Port Bandwidth</a:t>
            </a:r>
          </a:p>
          <a:p>
            <a:pPr lvl="1"/>
            <a:r>
              <a:rPr lang="en-US" sz="2000" dirty="0"/>
              <a:t>Control, Interrupt, Bulk &amp; </a:t>
            </a:r>
            <a:r>
              <a:rPr lang="en-US" sz="2000" dirty="0" err="1"/>
              <a:t>Isoch</a:t>
            </a:r>
            <a:r>
              <a:rPr lang="en-US" sz="2000" dirty="0"/>
              <a:t> loopbacks with compliance device</a:t>
            </a:r>
          </a:p>
          <a:p>
            <a:pPr lvl="1"/>
            <a:r>
              <a:rPr lang="en-US" sz="2000" dirty="0"/>
              <a:t>Stall Handling</a:t>
            </a:r>
          </a:p>
          <a:p>
            <a:pPr lvl="1"/>
            <a:r>
              <a:rPr lang="en-US" sz="2000" dirty="0"/>
              <a:t>Periodic Interval Verification</a:t>
            </a:r>
          </a:p>
          <a:p>
            <a:pPr>
              <a:buFont typeface="Times"/>
              <a:buNone/>
            </a:pPr>
            <a:endParaRPr lang="en-US" sz="2000" dirty="0"/>
          </a:p>
        </p:txBody>
      </p:sp>
    </p:spTree>
    <p:extLst>
      <p:ext uri="{BB962C8B-B14F-4D97-AF65-F5344CB8AC3E}">
        <p14:creationId xmlns:p14="http://schemas.microsoft.com/office/powerpoint/2010/main" val="2211343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2"/>
          <p:cNvSpPr>
            <a:spLocks noGrp="1"/>
          </p:cNvSpPr>
          <p:nvPr>
            <p:ph idx="4294967295"/>
          </p:nvPr>
        </p:nvSpPr>
        <p:spPr/>
        <p:txBody>
          <a:bodyPr/>
          <a:lstStyle/>
          <a:p>
            <a:r>
              <a:rPr lang="en-US" dirty="0"/>
              <a:t>Devices </a:t>
            </a:r>
            <a:r>
              <a:rPr lang="en-US" dirty="0" smtClean="0"/>
              <a:t>Enumeration and Operation</a:t>
            </a:r>
          </a:p>
          <a:p>
            <a:r>
              <a:rPr lang="en-US" dirty="0" smtClean="0"/>
              <a:t>Attach/Detach</a:t>
            </a:r>
            <a:endParaRPr lang="en-US" dirty="0"/>
          </a:p>
          <a:p>
            <a:r>
              <a:rPr lang="en-US" dirty="0"/>
              <a:t>Warm Boot</a:t>
            </a:r>
          </a:p>
          <a:p>
            <a:r>
              <a:rPr lang="en-US" dirty="0"/>
              <a:t>Cold Boot</a:t>
            </a:r>
          </a:p>
          <a:p>
            <a:r>
              <a:rPr lang="en-US" dirty="0"/>
              <a:t>Suspend</a:t>
            </a:r>
          </a:p>
          <a:p>
            <a:r>
              <a:rPr lang="en-US" dirty="0" smtClean="0"/>
              <a:t>Hibernate</a:t>
            </a:r>
          </a:p>
          <a:p>
            <a:r>
              <a:rPr lang="en-US" dirty="0" smtClean="0"/>
              <a:t>Hybrid Sleep</a:t>
            </a:r>
          </a:p>
        </p:txBody>
      </p:sp>
      <p:sp>
        <p:nvSpPr>
          <p:cNvPr id="2" name="Title 1"/>
          <p:cNvSpPr>
            <a:spLocks noGrp="1"/>
          </p:cNvSpPr>
          <p:nvPr>
            <p:ph type="title" idx="4294967295"/>
          </p:nvPr>
        </p:nvSpPr>
        <p:spPr/>
        <p:txBody>
          <a:bodyPr/>
          <a:lstStyle/>
          <a:p>
            <a:r>
              <a:rPr lang="en-US" sz="3200" dirty="0"/>
              <a:t>Interoperability and Backwards Compatibility</a:t>
            </a:r>
            <a:endParaRPr lang="en-US" dirty="0"/>
          </a:p>
        </p:txBody>
      </p:sp>
      <p:pic>
        <p:nvPicPr>
          <p:cNvPr id="2050" name="Picture 2" descr="peripheral_fir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120" y="2320289"/>
            <a:ext cx="5781032" cy="359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5109210" y="5795010"/>
            <a:ext cx="2986972" cy="523220"/>
          </a:xfrm>
          <a:prstGeom prst="rect">
            <a:avLst/>
          </a:prstGeom>
          <a:noFill/>
        </p:spPr>
        <p:txBody>
          <a:bodyPr wrap="none" rtlCol="0">
            <a:spAutoFit/>
          </a:bodyPr>
          <a:lstStyle/>
          <a:p>
            <a:r>
              <a:rPr lang="en-US" sz="2800" dirty="0">
                <a:latin typeface="+mn-lt"/>
                <a:ea typeface="+mn-ea"/>
                <a:cs typeface="+mn-cs"/>
              </a:rPr>
              <a:t>Topology Change</a:t>
            </a:r>
          </a:p>
        </p:txBody>
      </p:sp>
    </p:spTree>
    <p:extLst>
      <p:ext uri="{BB962C8B-B14F-4D97-AF65-F5344CB8AC3E}">
        <p14:creationId xmlns:p14="http://schemas.microsoft.com/office/powerpoint/2010/main" val="37076148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2"/>
          <p:cNvSpPr>
            <a:spLocks noGrp="1"/>
          </p:cNvSpPr>
          <p:nvPr>
            <p:ph idx="4294967295"/>
          </p:nvPr>
        </p:nvSpPr>
        <p:spPr/>
        <p:txBody>
          <a:bodyPr/>
          <a:lstStyle/>
          <a:p>
            <a:r>
              <a:rPr lang="en-US" dirty="0"/>
              <a:t>Devices </a:t>
            </a:r>
            <a:r>
              <a:rPr lang="en-US" dirty="0" smtClean="0"/>
              <a:t>Enumeration and Operation</a:t>
            </a:r>
          </a:p>
          <a:p>
            <a:r>
              <a:rPr lang="en-US" dirty="0" smtClean="0"/>
              <a:t>Attach/Detach</a:t>
            </a:r>
            <a:endParaRPr lang="en-US" dirty="0"/>
          </a:p>
          <a:p>
            <a:r>
              <a:rPr lang="en-US" dirty="0"/>
              <a:t>Warm Boot</a:t>
            </a:r>
          </a:p>
          <a:p>
            <a:r>
              <a:rPr lang="en-US" dirty="0"/>
              <a:t>Cold Boot</a:t>
            </a:r>
          </a:p>
          <a:p>
            <a:r>
              <a:rPr lang="en-US" dirty="0"/>
              <a:t>Suspend</a:t>
            </a:r>
          </a:p>
          <a:p>
            <a:r>
              <a:rPr lang="en-US" dirty="0" smtClean="0"/>
              <a:t>Hibernate</a:t>
            </a:r>
            <a:endParaRPr lang="en-US" dirty="0"/>
          </a:p>
          <a:p>
            <a:r>
              <a:rPr lang="en-US" dirty="0"/>
              <a:t>Hybrid Sleep</a:t>
            </a:r>
            <a:endParaRPr lang="en-US" dirty="0" smtClean="0"/>
          </a:p>
        </p:txBody>
      </p:sp>
      <p:sp>
        <p:nvSpPr>
          <p:cNvPr id="2" name="Title 1"/>
          <p:cNvSpPr>
            <a:spLocks noGrp="1"/>
          </p:cNvSpPr>
          <p:nvPr>
            <p:ph type="title" idx="4294967295"/>
          </p:nvPr>
        </p:nvSpPr>
        <p:spPr/>
        <p:txBody>
          <a:bodyPr/>
          <a:lstStyle/>
          <a:p>
            <a:r>
              <a:rPr lang="en-US" sz="2800" dirty="0"/>
              <a:t>Interoperability and Backwards Compatibility</a:t>
            </a:r>
            <a:endParaRPr lang="en-US" dirty="0"/>
          </a:p>
        </p:txBody>
      </p:sp>
      <p:pic>
        <p:nvPicPr>
          <p:cNvPr id="3074" name="Picture 2" descr="peripheral_sec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120" y="2318384"/>
            <a:ext cx="5781032" cy="359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5109210" y="5795010"/>
            <a:ext cx="2986972" cy="523220"/>
          </a:xfrm>
          <a:prstGeom prst="rect">
            <a:avLst/>
          </a:prstGeom>
          <a:noFill/>
        </p:spPr>
        <p:txBody>
          <a:bodyPr wrap="none" rtlCol="0">
            <a:spAutoFit/>
          </a:bodyPr>
          <a:lstStyle/>
          <a:p>
            <a:r>
              <a:rPr lang="en-US" sz="2800" dirty="0">
                <a:latin typeface="+mn-lt"/>
                <a:ea typeface="+mn-ea"/>
                <a:cs typeface="+mn-cs"/>
              </a:rPr>
              <a:t>Topology Change</a:t>
            </a:r>
          </a:p>
        </p:txBody>
      </p:sp>
    </p:spTree>
    <p:extLst>
      <p:ext uri="{BB962C8B-B14F-4D97-AF65-F5344CB8AC3E}">
        <p14:creationId xmlns:p14="http://schemas.microsoft.com/office/powerpoint/2010/main" val="4197282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182880"/>
            <a:ext cx="6248400" cy="1143000"/>
          </a:xfrm>
        </p:spPr>
        <p:txBody>
          <a:bodyPr/>
          <a:lstStyle/>
          <a:p>
            <a:r>
              <a:rPr lang="en-US" dirty="0" smtClean="0"/>
              <a:t>Agenda</a:t>
            </a:r>
            <a:endParaRPr lang="en-US" dirty="0"/>
          </a:p>
        </p:txBody>
      </p:sp>
      <p:sp>
        <p:nvSpPr>
          <p:cNvPr id="8" name="Rectangle 5"/>
          <p:cNvSpPr txBox="1">
            <a:spLocks noChangeArrowheads="1"/>
          </p:cNvSpPr>
          <p:nvPr/>
        </p:nvSpPr>
        <p:spPr bwMode="auto">
          <a:xfrm>
            <a:off x="685800" y="1981200"/>
            <a:ext cx="7772400" cy="4114800"/>
          </a:xfrm>
          <a:prstGeom prst="rect">
            <a:avLst/>
          </a:prstGeom>
          <a:noFill/>
          <a:ln w="9525">
            <a:noFill/>
            <a:miter lim="800000"/>
            <a:headEnd/>
            <a:tailEnd/>
          </a:ln>
        </p:spPr>
        <p:txBody>
          <a:bodyPr/>
          <a:lstStyle/>
          <a:p>
            <a:pPr marL="228600" indent="-228600" eaLnBrk="0" hangingPunct="0">
              <a:lnSpc>
                <a:spcPct val="70000"/>
              </a:lnSpc>
              <a:spcBef>
                <a:spcPct val="20000"/>
              </a:spcBef>
              <a:spcAft>
                <a:spcPct val="20000"/>
              </a:spcAft>
              <a:buClr>
                <a:srgbClr val="D81900"/>
              </a:buClr>
              <a:buFont typeface="Times" pitchFamily="18" charset="0"/>
              <a:buChar char="•"/>
              <a:defRPr/>
            </a:pPr>
            <a:r>
              <a:rPr lang="en-US" sz="3200" kern="0" dirty="0">
                <a:latin typeface="+mn-lt"/>
                <a:ea typeface="ＭＳ Ｐゴシック" pitchFamily="18" charset="-128"/>
                <a:cs typeface="ＭＳ Ｐゴシック" pitchFamily="18" charset="-128"/>
              </a:rPr>
              <a:t>Compliance </a:t>
            </a:r>
            <a:r>
              <a:rPr lang="en-US" sz="3200" kern="0" dirty="0" smtClean="0">
                <a:latin typeface="+mn-lt"/>
                <a:ea typeface="ＭＳ Ｐゴシック" pitchFamily="18" charset="-128"/>
                <a:cs typeface="ＭＳ Ｐゴシック" pitchFamily="18" charset="-128"/>
              </a:rPr>
              <a:t>Overview</a:t>
            </a:r>
            <a:endParaRPr lang="en-US" sz="3200" kern="0" dirty="0">
              <a:latin typeface="+mn-lt"/>
              <a:ea typeface="ＭＳ Ｐゴシック" pitchFamily="18" charset="-128"/>
              <a:cs typeface="ＭＳ Ｐゴシック" pitchFamily="18" charset="-128"/>
            </a:endParaRPr>
          </a:p>
          <a:p>
            <a:pPr marL="228600" indent="-228600" eaLnBrk="0" hangingPunct="0">
              <a:lnSpc>
                <a:spcPct val="70000"/>
              </a:lnSpc>
              <a:spcBef>
                <a:spcPct val="20000"/>
              </a:spcBef>
              <a:spcAft>
                <a:spcPct val="20000"/>
              </a:spcAft>
              <a:buClr>
                <a:srgbClr val="D81900"/>
              </a:buClr>
              <a:buFont typeface="Times" pitchFamily="18" charset="0"/>
              <a:buChar char="•"/>
              <a:defRPr/>
            </a:pPr>
            <a:r>
              <a:rPr lang="en-US" sz="3200" kern="0" dirty="0" smtClean="0">
                <a:latin typeface="+mn-lt"/>
                <a:ea typeface="ＭＳ Ｐゴシック" pitchFamily="18" charset="-128"/>
                <a:cs typeface="ＭＳ Ｐゴシック" pitchFamily="18" charset="-128"/>
              </a:rPr>
              <a:t>Compliance Requirements</a:t>
            </a:r>
          </a:p>
          <a:p>
            <a:pPr marL="228600" indent="-228600" eaLnBrk="0" hangingPunct="0">
              <a:lnSpc>
                <a:spcPct val="70000"/>
              </a:lnSpc>
              <a:spcBef>
                <a:spcPct val="20000"/>
              </a:spcBef>
              <a:spcAft>
                <a:spcPct val="20000"/>
              </a:spcAft>
              <a:buClr>
                <a:srgbClr val="D81900"/>
              </a:buClr>
              <a:buFont typeface="Times" pitchFamily="18" charset="0"/>
              <a:buChar char="•"/>
              <a:defRPr/>
            </a:pPr>
            <a:r>
              <a:rPr lang="en-US" sz="3200" kern="0" dirty="0" smtClean="0">
                <a:latin typeface="+mn-lt"/>
                <a:ea typeface="ＭＳ Ｐゴシック" pitchFamily="18" charset="-128"/>
                <a:cs typeface="ＭＳ Ｐゴシック" pitchFamily="18" charset="-128"/>
              </a:rPr>
              <a:t>What is tested?</a:t>
            </a:r>
          </a:p>
          <a:p>
            <a:pPr marL="228600" indent="-228600" eaLnBrk="0" hangingPunct="0">
              <a:lnSpc>
                <a:spcPct val="70000"/>
              </a:lnSpc>
              <a:spcBef>
                <a:spcPct val="20000"/>
              </a:spcBef>
              <a:spcAft>
                <a:spcPct val="20000"/>
              </a:spcAft>
              <a:buClr>
                <a:srgbClr val="D81900"/>
              </a:buClr>
              <a:buFont typeface="Times" pitchFamily="18" charset="0"/>
              <a:buChar char="•"/>
              <a:defRPr/>
            </a:pPr>
            <a:r>
              <a:rPr lang="en-US" sz="3200" kern="0" dirty="0" smtClean="0">
                <a:latin typeface="+mn-lt"/>
                <a:ea typeface="ＭＳ Ｐゴシック" pitchFamily="18" charset="-128"/>
                <a:cs typeface="ＭＳ Ｐゴシック" pitchFamily="18" charset="-128"/>
              </a:rPr>
              <a:t>Introduction to WHCK</a:t>
            </a:r>
            <a:endParaRPr lang="en-US" sz="3200" kern="0" dirty="0">
              <a:latin typeface="+mn-lt"/>
              <a:ea typeface="ＭＳ Ｐゴシック" pitchFamily="18" charset="-128"/>
              <a:cs typeface="ＭＳ Ｐゴシック" pitchFamily="18" charset="-128"/>
            </a:endParaRPr>
          </a:p>
          <a:p>
            <a:pPr marL="228600" indent="-228600" eaLnBrk="0" hangingPunct="0">
              <a:lnSpc>
                <a:spcPct val="70000"/>
              </a:lnSpc>
              <a:spcBef>
                <a:spcPct val="20000"/>
              </a:spcBef>
              <a:spcAft>
                <a:spcPct val="20000"/>
              </a:spcAft>
              <a:buClr>
                <a:srgbClr val="D81900"/>
              </a:buClr>
              <a:buFont typeface="Times" pitchFamily="18" charset="0"/>
              <a:buChar char="•"/>
              <a:defRPr/>
            </a:pPr>
            <a:r>
              <a:rPr lang="en-US" sz="3200" kern="0" dirty="0">
                <a:latin typeface="+mn-lt"/>
                <a:ea typeface="ＭＳ Ｐゴシック" pitchFamily="18" charset="-128"/>
                <a:cs typeface="ＭＳ Ｐゴシック" pitchFamily="18" charset="-128"/>
              </a:rPr>
              <a:t>Summary</a:t>
            </a:r>
          </a:p>
        </p:txBody>
      </p:sp>
    </p:spTree>
    <p:extLst>
      <p:ext uri="{BB962C8B-B14F-4D97-AF65-F5344CB8AC3E}">
        <p14:creationId xmlns:p14="http://schemas.microsoft.com/office/powerpoint/2010/main" val="3590949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2"/>
          <p:cNvSpPr>
            <a:spLocks noGrp="1"/>
          </p:cNvSpPr>
          <p:nvPr>
            <p:ph idx="4294967295"/>
          </p:nvPr>
        </p:nvSpPr>
        <p:spPr/>
        <p:txBody>
          <a:bodyPr/>
          <a:lstStyle/>
          <a:p>
            <a:r>
              <a:rPr lang="en-US" dirty="0"/>
              <a:t>Devices </a:t>
            </a:r>
            <a:r>
              <a:rPr lang="en-US" dirty="0" smtClean="0"/>
              <a:t>Enumeration and Operation</a:t>
            </a:r>
          </a:p>
          <a:p>
            <a:r>
              <a:rPr lang="en-US" dirty="0" smtClean="0"/>
              <a:t>Attach/Detach</a:t>
            </a:r>
            <a:endParaRPr lang="en-US" dirty="0"/>
          </a:p>
          <a:p>
            <a:r>
              <a:rPr lang="en-US" dirty="0"/>
              <a:t>Warm Boot</a:t>
            </a:r>
          </a:p>
          <a:p>
            <a:r>
              <a:rPr lang="en-US" dirty="0"/>
              <a:t>Cold </a:t>
            </a:r>
            <a:r>
              <a:rPr lang="en-US" dirty="0" smtClean="0"/>
              <a:t>Boot</a:t>
            </a:r>
            <a:endParaRPr lang="en-US" dirty="0"/>
          </a:p>
          <a:p>
            <a:r>
              <a:rPr lang="en-US" dirty="0"/>
              <a:t>Suspend</a:t>
            </a:r>
          </a:p>
          <a:p>
            <a:r>
              <a:rPr lang="en-US" dirty="0" smtClean="0"/>
              <a:t>Hibernate</a:t>
            </a:r>
          </a:p>
          <a:p>
            <a:r>
              <a:rPr lang="en-US" dirty="0"/>
              <a:t>Hybrid Sleep</a:t>
            </a:r>
            <a:endParaRPr lang="en-US" dirty="0" smtClean="0"/>
          </a:p>
        </p:txBody>
      </p:sp>
      <p:sp>
        <p:nvSpPr>
          <p:cNvPr id="2" name="Title 1"/>
          <p:cNvSpPr>
            <a:spLocks noGrp="1"/>
          </p:cNvSpPr>
          <p:nvPr>
            <p:ph type="title" idx="4294967295"/>
          </p:nvPr>
        </p:nvSpPr>
        <p:spPr/>
        <p:txBody>
          <a:bodyPr/>
          <a:lstStyle/>
          <a:p>
            <a:r>
              <a:rPr lang="en-US" sz="2800" dirty="0"/>
              <a:t>Interoperability and Backwards Compatibility</a:t>
            </a:r>
            <a:endParaRPr lang="en-US" dirty="0"/>
          </a:p>
        </p:txBody>
      </p:sp>
      <p:sp>
        <p:nvSpPr>
          <p:cNvPr id="7" name="TextBox 6"/>
          <p:cNvSpPr txBox="1"/>
          <p:nvPr/>
        </p:nvSpPr>
        <p:spPr>
          <a:xfrm>
            <a:off x="5109210" y="5795010"/>
            <a:ext cx="2986972" cy="523220"/>
          </a:xfrm>
          <a:prstGeom prst="rect">
            <a:avLst/>
          </a:prstGeom>
          <a:noFill/>
        </p:spPr>
        <p:txBody>
          <a:bodyPr wrap="none" rtlCol="0">
            <a:spAutoFit/>
          </a:bodyPr>
          <a:lstStyle/>
          <a:p>
            <a:r>
              <a:rPr lang="en-US" sz="2800" dirty="0">
                <a:solidFill>
                  <a:srgbClr val="000000"/>
                </a:solidFill>
                <a:latin typeface="Arial"/>
                <a:cs typeface="+mn-cs"/>
              </a:rPr>
              <a:t>Topology Change</a:t>
            </a:r>
          </a:p>
        </p:txBody>
      </p:sp>
      <p:pic>
        <p:nvPicPr>
          <p:cNvPr id="4098" name="Picture 2" descr="peripheral_thi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120" y="2318384"/>
            <a:ext cx="5781032" cy="359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74724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2"/>
          <p:cNvSpPr>
            <a:spLocks noGrp="1"/>
          </p:cNvSpPr>
          <p:nvPr>
            <p:ph idx="4294967295"/>
          </p:nvPr>
        </p:nvSpPr>
        <p:spPr/>
        <p:txBody>
          <a:bodyPr/>
          <a:lstStyle/>
          <a:p>
            <a:r>
              <a:rPr lang="en-US" dirty="0" smtClean="0"/>
              <a:t>Tested with a sample of 150 popular devices</a:t>
            </a:r>
          </a:p>
          <a:p>
            <a:r>
              <a:rPr lang="en-US" dirty="0" smtClean="0"/>
              <a:t>LS/FS/HS</a:t>
            </a:r>
            <a:endParaRPr lang="en-US" dirty="0"/>
          </a:p>
          <a:p>
            <a:r>
              <a:rPr lang="en-US" dirty="0" smtClean="0"/>
              <a:t>Composite devices</a:t>
            </a:r>
            <a:endParaRPr lang="en-US" dirty="0"/>
          </a:p>
          <a:p>
            <a:r>
              <a:rPr lang="en-US" dirty="0" smtClean="0"/>
              <a:t>Printers, cameras, mice, hubs, etc.</a:t>
            </a:r>
            <a:endParaRPr lang="en-US" dirty="0"/>
          </a:p>
        </p:txBody>
      </p:sp>
      <p:sp>
        <p:nvSpPr>
          <p:cNvPr id="2" name="Title 1"/>
          <p:cNvSpPr>
            <a:spLocks noGrp="1"/>
          </p:cNvSpPr>
          <p:nvPr>
            <p:ph type="title" idx="4294967295"/>
          </p:nvPr>
        </p:nvSpPr>
        <p:spPr/>
        <p:txBody>
          <a:bodyPr/>
          <a:lstStyle/>
          <a:p>
            <a:r>
              <a:rPr lang="en-US" sz="3200" dirty="0"/>
              <a:t>Host Backwards Compatibility</a:t>
            </a:r>
            <a:endParaRPr lang="en-US" dirty="0"/>
          </a:p>
        </p:txBody>
      </p:sp>
    </p:spTree>
    <p:extLst>
      <p:ext uri="{BB962C8B-B14F-4D97-AF65-F5344CB8AC3E}">
        <p14:creationId xmlns:p14="http://schemas.microsoft.com/office/powerpoint/2010/main" val="24924934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200" dirty="0"/>
              <a:t>Test Coverage</a:t>
            </a:r>
            <a:endParaRPr lang="en-US" dirty="0"/>
          </a:p>
        </p:txBody>
      </p:sp>
      <p:sp>
        <p:nvSpPr>
          <p:cNvPr id="9" name="Rectangle 3"/>
          <p:cNvSpPr txBox="1">
            <a:spLocks noChangeArrowheads="1"/>
          </p:cNvSpPr>
          <p:nvPr/>
        </p:nvSpPr>
        <p:spPr bwMode="auto">
          <a:xfrm>
            <a:off x="685800" y="1657350"/>
            <a:ext cx="7772400" cy="4438650"/>
          </a:xfrm>
          <a:prstGeom prst="rect">
            <a:avLst/>
          </a:prstGeom>
          <a:noFill/>
          <a:ln w="9525">
            <a:noFill/>
            <a:miter lim="800000"/>
            <a:headEnd/>
            <a:tailEnd/>
          </a:ln>
        </p:spPr>
        <p:txBody>
          <a:bodyPr/>
          <a:lstStyle/>
          <a:p>
            <a:pPr marL="225425" indent="-225425" eaLnBrk="0" hangingPunct="0">
              <a:lnSpc>
                <a:spcPct val="90000"/>
              </a:lnSpc>
              <a:spcBef>
                <a:spcPct val="20000"/>
              </a:spcBef>
              <a:spcAft>
                <a:spcPct val="20000"/>
              </a:spcAft>
              <a:buClr>
                <a:srgbClr val="D81900"/>
              </a:buClr>
              <a:buFont typeface="Times" pitchFamily="24" charset="0"/>
              <a:buChar char="•"/>
              <a:defRPr/>
            </a:pPr>
            <a:r>
              <a:rPr lang="en-US" sz="2800" kern="0" dirty="0">
                <a:latin typeface="+mn-lt"/>
                <a:ea typeface="ＭＳ Ｐゴシック" pitchFamily="18" charset="-128"/>
                <a:cs typeface="ＭＳ Ｐゴシック" pitchFamily="18" charset="-128"/>
              </a:rPr>
              <a:t>Compliance is not a replacement for validation</a:t>
            </a:r>
          </a:p>
          <a:p>
            <a:pPr marL="225425" indent="-225425" eaLnBrk="0" hangingPunct="0">
              <a:lnSpc>
                <a:spcPct val="90000"/>
              </a:lnSpc>
              <a:spcBef>
                <a:spcPct val="20000"/>
              </a:spcBef>
              <a:spcAft>
                <a:spcPct val="20000"/>
              </a:spcAft>
              <a:buClr>
                <a:srgbClr val="D81900"/>
              </a:buClr>
              <a:buFont typeface="Times" pitchFamily="24" charset="0"/>
              <a:buChar char="•"/>
              <a:defRPr/>
            </a:pPr>
            <a:r>
              <a:rPr lang="en-US" sz="2800" kern="0" dirty="0">
                <a:latin typeface="+mn-lt"/>
                <a:ea typeface="ＭＳ Ｐゴシック" pitchFamily="18" charset="-128"/>
                <a:cs typeface="ＭＳ Ｐゴシック" pitchFamily="18" charset="-128"/>
              </a:rPr>
              <a:t>Tests attempt to approximate variations that could occur across all hosts</a:t>
            </a:r>
          </a:p>
          <a:p>
            <a:pPr marL="688975" lvl="1" indent="-231775" eaLnBrk="0" hangingPunct="0">
              <a:lnSpc>
                <a:spcPct val="90000"/>
              </a:lnSpc>
              <a:spcBef>
                <a:spcPct val="20000"/>
              </a:spcBef>
              <a:spcAft>
                <a:spcPct val="20000"/>
              </a:spcAft>
              <a:buClr>
                <a:srgbClr val="D81900"/>
              </a:buClr>
              <a:buFont typeface="Times" pitchFamily="24" charset="0"/>
              <a:buChar char="•"/>
              <a:defRPr/>
            </a:pPr>
            <a:r>
              <a:rPr lang="en-US" kern="0" dirty="0">
                <a:latin typeface="+mn-lt"/>
                <a:ea typeface="ＭＳ Ｐゴシック" pitchFamily="36" charset="-128"/>
                <a:cs typeface="+mn-cs"/>
              </a:rPr>
              <a:t>Full coverage not possible with standard host</a:t>
            </a:r>
          </a:p>
          <a:p>
            <a:pPr marL="682625" lvl="1" indent="-225425" eaLnBrk="0" hangingPunct="0">
              <a:lnSpc>
                <a:spcPct val="90000"/>
              </a:lnSpc>
              <a:spcBef>
                <a:spcPct val="20000"/>
              </a:spcBef>
              <a:spcAft>
                <a:spcPct val="20000"/>
              </a:spcAft>
              <a:buClr>
                <a:srgbClr val="D81900"/>
              </a:buClr>
              <a:buFont typeface="Times" pitchFamily="24" charset="0"/>
              <a:buChar char="•"/>
              <a:defRPr/>
            </a:pPr>
            <a:r>
              <a:rPr lang="en-US" kern="0" dirty="0">
                <a:latin typeface="+mn-lt"/>
                <a:ea typeface="ＭＳ Ｐゴシック" pitchFamily="18" charset="-128"/>
                <a:cs typeface="ＭＳ Ｐゴシック" pitchFamily="18" charset="-128"/>
              </a:rPr>
              <a:t>For example: Test that checks that a device accepts all possible permutations of ACKs with varying NumP and Sequence numbers</a:t>
            </a:r>
          </a:p>
          <a:p>
            <a:pPr marL="225425" indent="-225425" eaLnBrk="0" hangingPunct="0">
              <a:lnSpc>
                <a:spcPct val="90000"/>
              </a:lnSpc>
              <a:spcBef>
                <a:spcPct val="20000"/>
              </a:spcBef>
              <a:spcAft>
                <a:spcPct val="20000"/>
              </a:spcAft>
              <a:buClr>
                <a:srgbClr val="D81900"/>
              </a:buClr>
              <a:buFont typeface="Times" pitchFamily="24" charset="0"/>
              <a:buChar char="•"/>
              <a:defRPr/>
            </a:pPr>
            <a:endParaRPr lang="en-US" sz="2800" kern="0" dirty="0">
              <a:latin typeface="+mn-lt"/>
              <a:ea typeface="ＭＳ Ｐゴシック" pitchFamily="18" charset="-128"/>
              <a:cs typeface="ＭＳ Ｐゴシック" pitchFamily="18" charset="-128"/>
            </a:endParaRPr>
          </a:p>
        </p:txBody>
      </p:sp>
    </p:spTree>
    <p:extLst>
      <p:ext uri="{BB962C8B-B14F-4D97-AF65-F5344CB8AC3E}">
        <p14:creationId xmlns:p14="http://schemas.microsoft.com/office/powerpoint/2010/main" val="40341815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200" dirty="0"/>
              <a:t>Debugging Tools</a:t>
            </a:r>
            <a:endParaRPr lang="en-US" dirty="0"/>
          </a:p>
        </p:txBody>
      </p:sp>
      <p:pic>
        <p:nvPicPr>
          <p:cNvPr id="57348" name="Picture 4" descr="GetDescriptor.jpg"/>
          <p:cNvPicPr>
            <a:picLocks/>
          </p:cNvPicPr>
          <p:nvPr/>
        </p:nvPicPr>
        <p:blipFill>
          <a:blip r:embed="rId3"/>
          <a:srcRect/>
          <a:stretch>
            <a:fillRect/>
          </a:stretch>
        </p:blipFill>
        <p:spPr bwMode="auto">
          <a:xfrm>
            <a:off x="4732338" y="1527175"/>
            <a:ext cx="4313237" cy="3013710"/>
          </a:xfrm>
          <a:prstGeom prst="rect">
            <a:avLst/>
          </a:prstGeom>
          <a:noFill/>
          <a:ln w="9525">
            <a:noFill/>
            <a:miter lim="800000"/>
            <a:headEnd/>
            <a:tailEnd/>
          </a:ln>
        </p:spPr>
      </p:pic>
      <p:pic>
        <p:nvPicPr>
          <p:cNvPr id="57349" name="Picture 5" descr="C:\Users\arismail\Desktop\SS Devcon Presentations\devcon ellisys.bmp"/>
          <p:cNvPicPr>
            <a:picLocks noChangeArrowheads="1"/>
          </p:cNvPicPr>
          <p:nvPr/>
        </p:nvPicPr>
        <p:blipFill>
          <a:blip r:embed="rId4"/>
          <a:srcRect/>
          <a:stretch>
            <a:fillRect/>
          </a:stretch>
        </p:blipFill>
        <p:spPr bwMode="auto">
          <a:xfrm>
            <a:off x="141288" y="1535113"/>
            <a:ext cx="4529137" cy="3012678"/>
          </a:xfrm>
          <a:prstGeom prst="rect">
            <a:avLst/>
          </a:prstGeom>
          <a:noFill/>
          <a:ln w="9525">
            <a:noFill/>
            <a:miter lim="800000"/>
            <a:headEnd/>
            <a:tailEnd/>
          </a:ln>
        </p:spPr>
      </p:pic>
      <p:sp>
        <p:nvSpPr>
          <p:cNvPr id="10" name="Rectangle 3"/>
          <p:cNvSpPr txBox="1">
            <a:spLocks noChangeArrowheads="1"/>
          </p:cNvSpPr>
          <p:nvPr/>
        </p:nvSpPr>
        <p:spPr bwMode="auto">
          <a:xfrm>
            <a:off x="334963" y="4594860"/>
            <a:ext cx="8569325" cy="2012315"/>
          </a:xfrm>
          <a:prstGeom prst="rect">
            <a:avLst/>
          </a:prstGeom>
          <a:noFill/>
          <a:ln w="9525">
            <a:noFill/>
            <a:miter lim="800000"/>
            <a:headEnd/>
            <a:tailEnd/>
          </a:ln>
        </p:spPr>
        <p:txBody>
          <a:bodyPr/>
          <a:lstStyle/>
          <a:p>
            <a:pPr marL="225425" indent="-225425" eaLnBrk="0" hangingPunct="0">
              <a:lnSpc>
                <a:spcPct val="90000"/>
              </a:lnSpc>
              <a:spcBef>
                <a:spcPct val="20000"/>
              </a:spcBef>
              <a:spcAft>
                <a:spcPct val="20000"/>
              </a:spcAft>
              <a:buClr>
                <a:srgbClr val="D81900"/>
              </a:buClr>
              <a:buFont typeface="Times" pitchFamily="24" charset="0"/>
              <a:buChar char="•"/>
              <a:defRPr/>
            </a:pPr>
            <a:r>
              <a:rPr lang="en-US" sz="2000" kern="0" dirty="0">
                <a:latin typeface="+mn-lt"/>
                <a:ea typeface="ＭＳ Ｐゴシック" pitchFamily="18" charset="-128"/>
                <a:cs typeface="ＭＳ Ｐゴシック" pitchFamily="18" charset="-128"/>
              </a:rPr>
              <a:t>SuperSpeed USB protocol analyzers</a:t>
            </a:r>
          </a:p>
          <a:p>
            <a:pPr marL="688975" lvl="1" indent="-231775" eaLnBrk="0" hangingPunct="0">
              <a:lnSpc>
                <a:spcPct val="90000"/>
              </a:lnSpc>
              <a:spcBef>
                <a:spcPct val="10000"/>
              </a:spcBef>
              <a:spcAft>
                <a:spcPct val="20000"/>
              </a:spcAft>
              <a:buClr>
                <a:srgbClr val="D81900"/>
              </a:buClr>
              <a:buFont typeface="Times" pitchFamily="24" charset="0"/>
              <a:buChar char="•"/>
              <a:defRPr/>
            </a:pPr>
            <a:r>
              <a:rPr lang="en-US" sz="1800" kern="0" dirty="0" smtClean="0">
                <a:latin typeface="+mn-lt"/>
                <a:ea typeface="ＭＳ Ｐゴシック" pitchFamily="36" charset="-128"/>
                <a:cs typeface="+mn-cs"/>
              </a:rPr>
              <a:t>Ellisys, </a:t>
            </a:r>
            <a:r>
              <a:rPr lang="en-US" sz="1800" kern="0" dirty="0" err="1" smtClean="0">
                <a:latin typeface="+mn-lt"/>
                <a:ea typeface="ＭＳ Ｐゴシック" pitchFamily="36" charset="-128"/>
                <a:cs typeface="+mn-cs"/>
              </a:rPr>
              <a:t>LeCroy</a:t>
            </a:r>
            <a:r>
              <a:rPr lang="en-US" sz="1800" kern="0" dirty="0" smtClean="0">
                <a:latin typeface="+mn-lt"/>
                <a:ea typeface="ＭＳ Ｐゴシック" pitchFamily="36" charset="-128"/>
                <a:cs typeface="+mn-cs"/>
              </a:rPr>
              <a:t>, Total Phase</a:t>
            </a:r>
          </a:p>
          <a:p>
            <a:pPr marL="688975" lvl="1" indent="-231775" eaLnBrk="0" hangingPunct="0">
              <a:lnSpc>
                <a:spcPct val="90000"/>
              </a:lnSpc>
              <a:spcBef>
                <a:spcPct val="10000"/>
              </a:spcBef>
              <a:spcAft>
                <a:spcPct val="20000"/>
              </a:spcAft>
              <a:buClr>
                <a:srgbClr val="D81900"/>
              </a:buClr>
              <a:buFont typeface="Times" pitchFamily="24" charset="0"/>
              <a:buChar char="•"/>
              <a:defRPr/>
            </a:pPr>
            <a:endParaRPr lang="en-US" sz="1800" kern="0" dirty="0">
              <a:latin typeface="+mn-lt"/>
              <a:ea typeface="ＭＳ Ｐゴシック" pitchFamily="36" charset="-128"/>
              <a:cs typeface="+mn-cs"/>
            </a:endParaRPr>
          </a:p>
          <a:p>
            <a:pPr marL="225425" indent="-225425" eaLnBrk="0" hangingPunct="0">
              <a:lnSpc>
                <a:spcPct val="90000"/>
              </a:lnSpc>
              <a:spcBef>
                <a:spcPct val="40000"/>
              </a:spcBef>
              <a:spcAft>
                <a:spcPct val="20000"/>
              </a:spcAft>
              <a:buClr>
                <a:srgbClr val="D81900"/>
              </a:buClr>
              <a:buFont typeface="Times" pitchFamily="24" charset="0"/>
              <a:buChar char="•"/>
              <a:defRPr/>
            </a:pPr>
            <a:r>
              <a:rPr lang="en-US" sz="2000" kern="0" dirty="0">
                <a:latin typeface="+mn-lt"/>
                <a:ea typeface="ＭＳ Ｐゴシック" pitchFamily="18" charset="-128"/>
                <a:cs typeface="ＭＳ Ｐゴシック" pitchFamily="18" charset="-128"/>
              </a:rPr>
              <a:t>Physical layer analysis tools</a:t>
            </a:r>
          </a:p>
          <a:p>
            <a:pPr marL="688975" lvl="1" indent="-231775" eaLnBrk="0" hangingPunct="0">
              <a:lnSpc>
                <a:spcPct val="90000"/>
              </a:lnSpc>
              <a:spcBef>
                <a:spcPct val="10000"/>
              </a:spcBef>
              <a:spcAft>
                <a:spcPct val="20000"/>
              </a:spcAft>
              <a:buClr>
                <a:srgbClr val="D81900"/>
              </a:buClr>
              <a:buFont typeface="Times" pitchFamily="24" charset="0"/>
              <a:buChar char="•"/>
              <a:defRPr/>
            </a:pPr>
            <a:r>
              <a:rPr lang="en-US" sz="1800" kern="0" dirty="0" smtClean="0">
                <a:latin typeface="+mn-lt"/>
                <a:ea typeface="ＭＳ Ｐゴシック" pitchFamily="36" charset="-128"/>
                <a:cs typeface="+mn-cs"/>
              </a:rPr>
              <a:t>Agilent, </a:t>
            </a:r>
            <a:r>
              <a:rPr lang="en-US" sz="1800" kern="0" dirty="0" err="1" smtClean="0">
                <a:latin typeface="+mn-lt"/>
                <a:ea typeface="ＭＳ Ｐゴシック" pitchFamily="36" charset="-128"/>
                <a:cs typeface="+mn-cs"/>
              </a:rPr>
              <a:t>LeCroy</a:t>
            </a:r>
            <a:r>
              <a:rPr lang="en-US" sz="1800" kern="0" dirty="0" smtClean="0">
                <a:latin typeface="+mn-lt"/>
                <a:ea typeface="ＭＳ Ｐゴシック" pitchFamily="36" charset="-128"/>
                <a:cs typeface="+mn-cs"/>
              </a:rPr>
              <a:t>, Tektronix</a:t>
            </a:r>
          </a:p>
          <a:p>
            <a:pPr marL="688975" lvl="1" indent="-231775" eaLnBrk="0" hangingPunct="0">
              <a:lnSpc>
                <a:spcPct val="90000"/>
              </a:lnSpc>
              <a:spcBef>
                <a:spcPct val="10000"/>
              </a:spcBef>
              <a:spcAft>
                <a:spcPct val="20000"/>
              </a:spcAft>
              <a:buClr>
                <a:srgbClr val="D81900"/>
              </a:buClr>
              <a:buFont typeface="Times" pitchFamily="24" charset="0"/>
              <a:buChar char="•"/>
              <a:defRPr/>
            </a:pPr>
            <a:endParaRPr lang="en-US" sz="2000" kern="0" dirty="0">
              <a:latin typeface="+mn-lt"/>
              <a:ea typeface="ＭＳ Ｐゴシック" pitchFamily="36" charset="-128"/>
              <a:cs typeface="+mn-cs"/>
            </a:endParaRPr>
          </a:p>
        </p:txBody>
      </p:sp>
    </p:spTree>
    <p:extLst>
      <p:ext uri="{BB962C8B-B14F-4D97-AF65-F5344CB8AC3E}">
        <p14:creationId xmlns:p14="http://schemas.microsoft.com/office/powerpoint/2010/main" val="27475387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182880"/>
            <a:ext cx="6248400" cy="1143000"/>
          </a:xfrm>
        </p:spPr>
        <p:txBody>
          <a:bodyPr/>
          <a:lstStyle/>
          <a:p>
            <a:r>
              <a:rPr lang="en-US" dirty="0" smtClean="0"/>
              <a:t>Agenda</a:t>
            </a:r>
            <a:endParaRPr lang="en-US" dirty="0"/>
          </a:p>
        </p:txBody>
      </p:sp>
      <p:sp>
        <p:nvSpPr>
          <p:cNvPr id="8" name="Rectangle 5"/>
          <p:cNvSpPr txBox="1">
            <a:spLocks noChangeArrowheads="1"/>
          </p:cNvSpPr>
          <p:nvPr/>
        </p:nvSpPr>
        <p:spPr bwMode="auto">
          <a:xfrm>
            <a:off x="685800" y="1981200"/>
            <a:ext cx="7772400" cy="4114800"/>
          </a:xfrm>
          <a:prstGeom prst="rect">
            <a:avLst/>
          </a:prstGeom>
          <a:noFill/>
          <a:ln w="9525">
            <a:noFill/>
            <a:miter lim="800000"/>
            <a:headEnd/>
            <a:tailEnd/>
          </a:ln>
        </p:spPr>
        <p:txBody>
          <a:bodyPr/>
          <a:lstStyle/>
          <a:p>
            <a:pPr marL="228600" indent="-228600" eaLnBrk="0" hangingPunct="0">
              <a:lnSpc>
                <a:spcPct val="70000"/>
              </a:lnSpc>
              <a:spcBef>
                <a:spcPct val="20000"/>
              </a:spcBef>
              <a:spcAft>
                <a:spcPct val="20000"/>
              </a:spcAft>
              <a:buClr>
                <a:srgbClr val="D81900"/>
              </a:buClr>
              <a:buFont typeface="Times" pitchFamily="18" charset="0"/>
              <a:buChar char="•"/>
              <a:defRPr/>
            </a:pPr>
            <a:r>
              <a:rPr lang="en-US" sz="3200" kern="0" dirty="0">
                <a:solidFill>
                  <a:schemeClr val="bg1">
                    <a:lumMod val="65000"/>
                  </a:schemeClr>
                </a:solidFill>
                <a:latin typeface="+mn-lt"/>
                <a:ea typeface="ＭＳ Ｐゴシック" pitchFamily="18" charset="-128"/>
                <a:cs typeface="ＭＳ Ｐゴシック" pitchFamily="18" charset="-128"/>
              </a:rPr>
              <a:t>Compliance </a:t>
            </a:r>
            <a:r>
              <a:rPr lang="en-US" sz="3200" kern="0" dirty="0" smtClean="0">
                <a:solidFill>
                  <a:schemeClr val="bg1">
                    <a:lumMod val="65000"/>
                  </a:schemeClr>
                </a:solidFill>
                <a:latin typeface="+mn-lt"/>
                <a:ea typeface="ＭＳ Ｐゴシック" pitchFamily="18" charset="-128"/>
                <a:cs typeface="ＭＳ Ｐゴシック" pitchFamily="18" charset="-128"/>
              </a:rPr>
              <a:t>Overview</a:t>
            </a:r>
            <a:endParaRPr lang="en-US" sz="3200" kern="0" dirty="0">
              <a:solidFill>
                <a:schemeClr val="bg1">
                  <a:lumMod val="65000"/>
                </a:schemeClr>
              </a:solidFill>
              <a:latin typeface="+mn-lt"/>
              <a:ea typeface="ＭＳ Ｐゴシック" pitchFamily="18" charset="-128"/>
              <a:cs typeface="ＭＳ Ｐゴシック" pitchFamily="18" charset="-128"/>
            </a:endParaRPr>
          </a:p>
          <a:p>
            <a:pPr marL="228600" indent="-228600" eaLnBrk="0" hangingPunct="0">
              <a:lnSpc>
                <a:spcPct val="70000"/>
              </a:lnSpc>
              <a:spcBef>
                <a:spcPct val="20000"/>
              </a:spcBef>
              <a:spcAft>
                <a:spcPct val="20000"/>
              </a:spcAft>
              <a:buClr>
                <a:srgbClr val="D81900"/>
              </a:buClr>
              <a:buFont typeface="Times" pitchFamily="18" charset="0"/>
              <a:buChar char="•"/>
              <a:defRPr/>
            </a:pPr>
            <a:r>
              <a:rPr lang="en-US" sz="3200" kern="0" dirty="0" smtClean="0">
                <a:solidFill>
                  <a:schemeClr val="bg1">
                    <a:lumMod val="65000"/>
                  </a:schemeClr>
                </a:solidFill>
                <a:latin typeface="+mn-lt"/>
                <a:ea typeface="ＭＳ Ｐゴシック" pitchFamily="18" charset="-128"/>
                <a:cs typeface="ＭＳ Ｐゴシック" pitchFamily="18" charset="-128"/>
              </a:rPr>
              <a:t>Compliance Requirements</a:t>
            </a:r>
          </a:p>
          <a:p>
            <a:pPr marL="228600" indent="-228600" eaLnBrk="0" hangingPunct="0">
              <a:lnSpc>
                <a:spcPct val="70000"/>
              </a:lnSpc>
              <a:spcBef>
                <a:spcPct val="20000"/>
              </a:spcBef>
              <a:spcAft>
                <a:spcPct val="20000"/>
              </a:spcAft>
              <a:buClr>
                <a:srgbClr val="D81900"/>
              </a:buClr>
              <a:buFont typeface="Times" pitchFamily="18" charset="0"/>
              <a:buChar char="•"/>
              <a:defRPr/>
            </a:pPr>
            <a:r>
              <a:rPr lang="en-US" sz="3200" kern="0" dirty="0" smtClean="0">
                <a:solidFill>
                  <a:schemeClr val="bg1">
                    <a:lumMod val="65000"/>
                  </a:schemeClr>
                </a:solidFill>
                <a:latin typeface="+mn-lt"/>
                <a:ea typeface="ＭＳ Ｐゴシック" pitchFamily="18" charset="-128"/>
                <a:cs typeface="ＭＳ Ｐゴシック" pitchFamily="18" charset="-128"/>
              </a:rPr>
              <a:t>What is tested?</a:t>
            </a:r>
          </a:p>
          <a:p>
            <a:pPr marL="228600" indent="-228600" eaLnBrk="0" hangingPunct="0">
              <a:lnSpc>
                <a:spcPct val="70000"/>
              </a:lnSpc>
              <a:spcBef>
                <a:spcPct val="20000"/>
              </a:spcBef>
              <a:spcAft>
                <a:spcPct val="20000"/>
              </a:spcAft>
              <a:buClr>
                <a:srgbClr val="D81900"/>
              </a:buClr>
              <a:buFont typeface="Times" pitchFamily="18" charset="0"/>
              <a:buChar char="•"/>
              <a:defRPr/>
            </a:pPr>
            <a:r>
              <a:rPr lang="en-US" sz="3200" kern="0" dirty="0" smtClean="0">
                <a:latin typeface="+mn-lt"/>
                <a:ea typeface="ＭＳ Ｐゴシック" pitchFamily="18" charset="-128"/>
                <a:cs typeface="ＭＳ Ｐゴシック" pitchFamily="18" charset="-128"/>
              </a:rPr>
              <a:t>Introduction to WHCK</a:t>
            </a:r>
            <a:endParaRPr lang="en-US" sz="3200" kern="0" dirty="0">
              <a:latin typeface="+mn-lt"/>
              <a:ea typeface="ＭＳ Ｐゴシック" pitchFamily="18" charset="-128"/>
              <a:cs typeface="ＭＳ Ｐゴシック" pitchFamily="18" charset="-128"/>
            </a:endParaRPr>
          </a:p>
          <a:p>
            <a:pPr marL="228600" indent="-228600" eaLnBrk="0" hangingPunct="0">
              <a:lnSpc>
                <a:spcPct val="70000"/>
              </a:lnSpc>
              <a:spcBef>
                <a:spcPct val="20000"/>
              </a:spcBef>
              <a:spcAft>
                <a:spcPct val="20000"/>
              </a:spcAft>
              <a:buClr>
                <a:srgbClr val="D81900"/>
              </a:buClr>
              <a:buFont typeface="Times" pitchFamily="18" charset="0"/>
              <a:buChar char="•"/>
              <a:defRPr/>
            </a:pPr>
            <a:r>
              <a:rPr lang="en-US" sz="3200" kern="0" dirty="0">
                <a:solidFill>
                  <a:schemeClr val="bg1">
                    <a:lumMod val="65000"/>
                  </a:schemeClr>
                </a:solidFill>
                <a:latin typeface="+mn-lt"/>
                <a:ea typeface="ＭＳ Ｐゴシック" pitchFamily="18" charset="-128"/>
                <a:cs typeface="ＭＳ Ｐゴシック" pitchFamily="18" charset="-128"/>
              </a:rPr>
              <a:t>Summary</a:t>
            </a:r>
          </a:p>
        </p:txBody>
      </p:sp>
    </p:spTree>
    <p:extLst>
      <p:ext uri="{BB962C8B-B14F-4D97-AF65-F5344CB8AC3E}">
        <p14:creationId xmlns:p14="http://schemas.microsoft.com/office/powerpoint/2010/main" val="15116046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WHCK?</a:t>
            </a:r>
            <a:endParaRPr lang="en-US" dirty="0"/>
          </a:p>
        </p:txBody>
      </p:sp>
      <p:sp>
        <p:nvSpPr>
          <p:cNvPr id="22531" name="Content Placeholder 2"/>
          <p:cNvSpPr>
            <a:spLocks noGrp="1"/>
          </p:cNvSpPr>
          <p:nvPr>
            <p:ph idx="1"/>
          </p:nvPr>
        </p:nvSpPr>
        <p:spPr/>
        <p:txBody>
          <a:bodyPr/>
          <a:lstStyle/>
          <a:p>
            <a:r>
              <a:rPr lang="en-US" smtClean="0"/>
              <a:t>Windows Hardware Certification Kit</a:t>
            </a:r>
          </a:p>
          <a:p>
            <a:r>
              <a:rPr lang="en-US" smtClean="0"/>
              <a:t>Everything you need to certify your hardware for Windows</a:t>
            </a:r>
          </a:p>
          <a:p>
            <a:pPr lvl="1"/>
            <a:r>
              <a:rPr lang="en-US" smtClean="0"/>
              <a:t>Requirements</a:t>
            </a:r>
          </a:p>
          <a:p>
            <a:pPr lvl="1"/>
            <a:r>
              <a:rPr lang="en-US" smtClean="0"/>
              <a:t>Tests</a:t>
            </a:r>
          </a:p>
          <a:p>
            <a:pPr lvl="1"/>
            <a:r>
              <a:rPr lang="en-US" smtClean="0"/>
              <a:t>Documentation for installing and running tests</a:t>
            </a:r>
          </a:p>
          <a:p>
            <a:pPr lvl="1"/>
            <a:endParaRPr lang="en-US" smtClean="0"/>
          </a:p>
          <a:p>
            <a:endParaRPr lang="en-US" dirty="0" smtClean="0"/>
          </a:p>
        </p:txBody>
      </p:sp>
    </p:spTree>
    <p:extLst>
      <p:ext uri="{BB962C8B-B14F-4D97-AF65-F5344CB8AC3E}">
        <p14:creationId xmlns:p14="http://schemas.microsoft.com/office/powerpoint/2010/main" val="25120813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WHCK Goals	</a:t>
            </a:r>
            <a:endParaRPr lang="en-US" dirty="0"/>
          </a:p>
        </p:txBody>
      </p:sp>
      <p:sp>
        <p:nvSpPr>
          <p:cNvPr id="23555" name="Content Placeholder 2"/>
          <p:cNvSpPr>
            <a:spLocks noGrp="1"/>
          </p:cNvSpPr>
          <p:nvPr>
            <p:ph idx="1"/>
          </p:nvPr>
        </p:nvSpPr>
        <p:spPr/>
        <p:txBody>
          <a:bodyPr/>
          <a:lstStyle/>
          <a:p>
            <a:r>
              <a:rPr lang="en-US" smtClean="0"/>
              <a:t>Ensure the best experience for Windows users</a:t>
            </a:r>
          </a:p>
          <a:p>
            <a:pPr lvl="1"/>
            <a:r>
              <a:rPr lang="en-US" smtClean="0"/>
              <a:t>Signed driver are available on Windows Update</a:t>
            </a:r>
          </a:p>
          <a:p>
            <a:r>
              <a:rPr lang="en-US" smtClean="0"/>
              <a:t>Help partners with quality of the hardware and drivers</a:t>
            </a:r>
          </a:p>
          <a:p>
            <a:r>
              <a:rPr lang="en-US" smtClean="0"/>
              <a:t>Motivate adoption of new user experiences and technology across the ecosystem </a:t>
            </a:r>
            <a:endParaRPr lang="en-US" dirty="0" smtClean="0"/>
          </a:p>
        </p:txBody>
      </p:sp>
    </p:spTree>
    <p:extLst>
      <p:ext uri="{BB962C8B-B14F-4D97-AF65-F5344CB8AC3E}">
        <p14:creationId xmlns:p14="http://schemas.microsoft.com/office/powerpoint/2010/main" val="17463249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WHCK USB Logo Programs</a:t>
            </a:r>
            <a:endParaRPr lang="en-US" dirty="0"/>
          </a:p>
        </p:txBody>
      </p:sp>
      <p:sp>
        <p:nvSpPr>
          <p:cNvPr id="3" name="Content Placeholder 2"/>
          <p:cNvSpPr>
            <a:spLocks noGrp="1"/>
          </p:cNvSpPr>
          <p:nvPr>
            <p:ph idx="1"/>
          </p:nvPr>
        </p:nvSpPr>
        <p:spPr/>
        <p:txBody>
          <a:bodyPr/>
          <a:lstStyle/>
          <a:p>
            <a:r>
              <a:rPr lang="en-US" sz="2000" dirty="0" smtClean="0"/>
              <a:t>Controller Logo</a:t>
            </a:r>
          </a:p>
          <a:p>
            <a:pPr lvl="1"/>
            <a:r>
              <a:rPr lang="en-US" sz="1800" dirty="0" smtClean="0"/>
              <a:t>Pass tests that verify USB controller quality</a:t>
            </a:r>
          </a:p>
          <a:p>
            <a:r>
              <a:rPr lang="en-US" sz="2000" dirty="0" smtClean="0"/>
              <a:t>System Logo</a:t>
            </a:r>
          </a:p>
          <a:p>
            <a:pPr lvl="1"/>
            <a:r>
              <a:rPr lang="en-US" sz="1800" dirty="0" smtClean="0"/>
              <a:t>All devices and drivers in the system must have device logos or driver quality signatures</a:t>
            </a:r>
          </a:p>
          <a:p>
            <a:pPr lvl="1"/>
            <a:r>
              <a:rPr lang="en-US" sz="1800" dirty="0" smtClean="0"/>
              <a:t>Systems must pass additional series of tests</a:t>
            </a:r>
          </a:p>
          <a:p>
            <a:r>
              <a:rPr lang="en-US" sz="2000" dirty="0" smtClean="0"/>
              <a:t>Device Logo</a:t>
            </a:r>
          </a:p>
          <a:p>
            <a:pPr lvl="1"/>
            <a:r>
              <a:rPr lang="en-US" sz="1800" dirty="0" smtClean="0"/>
              <a:t>Pass tests that verify device reliability and performance</a:t>
            </a:r>
          </a:p>
          <a:p>
            <a:r>
              <a:rPr lang="en-US" sz="2000" dirty="0" smtClean="0"/>
              <a:t>Hub Logo</a:t>
            </a:r>
          </a:p>
          <a:p>
            <a:pPr lvl="1"/>
            <a:r>
              <a:rPr lang="en-US" sz="1800" dirty="0" smtClean="0"/>
              <a:t>In addition to device tests, hubs must pass tests that verify hub reliability and performance</a:t>
            </a:r>
          </a:p>
          <a:p>
            <a:r>
              <a:rPr lang="en-US" sz="2000" dirty="0" smtClean="0"/>
              <a:t>Driver Signature</a:t>
            </a:r>
          </a:p>
          <a:p>
            <a:pPr lvl="1"/>
            <a:r>
              <a:rPr lang="en-US" sz="1800" dirty="0" smtClean="0"/>
              <a:t>Meet all criteria for drivers</a:t>
            </a:r>
            <a:endParaRPr lang="en-US" sz="1800" dirty="0"/>
          </a:p>
        </p:txBody>
      </p:sp>
    </p:spTree>
    <p:extLst>
      <p:ext uri="{BB962C8B-B14F-4D97-AF65-F5344CB8AC3E}">
        <p14:creationId xmlns:p14="http://schemas.microsoft.com/office/powerpoint/2010/main" val="37105865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USB-IF Testing for WHCK</a:t>
            </a:r>
            <a:endParaRPr lang="en-US" dirty="0"/>
          </a:p>
        </p:txBody>
      </p:sp>
      <p:sp>
        <p:nvSpPr>
          <p:cNvPr id="18435" name="Content Placeholder 6"/>
          <p:cNvSpPr>
            <a:spLocks noGrp="1"/>
          </p:cNvSpPr>
          <p:nvPr>
            <p:ph sz="half" idx="1"/>
          </p:nvPr>
        </p:nvSpPr>
        <p:spPr>
          <a:xfrm>
            <a:off x="685799" y="1981200"/>
            <a:ext cx="8206409" cy="4114800"/>
          </a:xfrm>
        </p:spPr>
        <p:txBody>
          <a:bodyPr/>
          <a:lstStyle/>
          <a:p>
            <a:r>
              <a:rPr lang="en-US" sz="2400" dirty="0" smtClean="0"/>
              <a:t>Controllers must get full USB-IF certification</a:t>
            </a:r>
          </a:p>
          <a:p>
            <a:r>
              <a:rPr lang="en-US" sz="2400" dirty="0" smtClean="0"/>
              <a:t>Devices must go through USB-IF testing</a:t>
            </a:r>
          </a:p>
          <a:p>
            <a:r>
              <a:rPr lang="en-US" sz="2400" dirty="0" smtClean="0"/>
              <a:t>Full USB-IF certification is optional for devices</a:t>
            </a:r>
          </a:p>
          <a:p>
            <a:pPr lvl="1"/>
            <a:r>
              <a:rPr lang="en-US" sz="2000" dirty="0" smtClean="0"/>
              <a:t>Device can either be fully certified by USB-IF </a:t>
            </a:r>
          </a:p>
          <a:p>
            <a:pPr lvl="1"/>
            <a:r>
              <a:rPr lang="en-US" sz="2000" dirty="0" smtClean="0"/>
              <a:t>OR</a:t>
            </a:r>
          </a:p>
          <a:p>
            <a:pPr lvl="1"/>
            <a:r>
              <a:rPr lang="en-US" sz="2000" dirty="0" smtClean="0"/>
              <a:t>Subset of USB-IF tests (</a:t>
            </a:r>
            <a:r>
              <a:rPr lang="en-US" sz="2000" dirty="0" err="1" smtClean="0"/>
              <a:t>Interop</a:t>
            </a:r>
            <a:r>
              <a:rPr lang="en-US" sz="2000" dirty="0" smtClean="0"/>
              <a:t> and CV) are passing</a:t>
            </a:r>
          </a:p>
          <a:p>
            <a:r>
              <a:rPr lang="en-US" sz="2400" dirty="0" smtClean="0"/>
              <a:t>Encourage all partners to go through USB-IF certification</a:t>
            </a:r>
          </a:p>
          <a:p>
            <a:pPr lvl="1"/>
            <a:r>
              <a:rPr lang="en-US" sz="2000" dirty="0" smtClean="0"/>
              <a:t>Provides electrical, transfer and </a:t>
            </a:r>
          </a:p>
          <a:p>
            <a:r>
              <a:rPr lang="en-US" sz="2400" dirty="0" smtClean="0">
                <a:hlinkClick r:id="rId3"/>
              </a:rPr>
              <a:t>Whitepaper</a:t>
            </a:r>
            <a:r>
              <a:rPr lang="en-US" sz="2400" dirty="0" smtClean="0"/>
              <a:t> on WHDC site</a:t>
            </a:r>
            <a:endParaRPr lang="en-US" sz="2400" dirty="0" smtClean="0"/>
          </a:p>
        </p:txBody>
      </p:sp>
      <p:sp>
        <p:nvSpPr>
          <p:cNvPr id="29700" name="Slide Number Placeholder 9"/>
          <p:cNvSpPr>
            <a:spLocks noGrp="1"/>
          </p:cNvSpPr>
          <p:nvPr>
            <p:ph type="sldNum" sz="quarter" idx="11"/>
          </p:nvPr>
        </p:nvSpPr>
        <p:spPr>
          <a:xfrm>
            <a:off x="7167563" y="6553200"/>
            <a:ext cx="1905000" cy="457200"/>
          </a:xfrm>
        </p:spPr>
        <p:txBody>
          <a:bodyPr/>
          <a:lstStyle>
            <a:lvl1pPr>
              <a:defRPr sz="2400">
                <a:solidFill>
                  <a:schemeClr val="tx1"/>
                </a:solidFill>
                <a:latin typeface="Times" pitchFamily="24" charset="0"/>
                <a:ea typeface="ＭＳ Ｐゴシック" pitchFamily="24" charset="-128"/>
              </a:defRPr>
            </a:lvl1pPr>
            <a:lvl2pPr marL="742950" indent="-285750">
              <a:defRPr sz="2400">
                <a:solidFill>
                  <a:schemeClr val="tx1"/>
                </a:solidFill>
                <a:latin typeface="Times" pitchFamily="24" charset="0"/>
                <a:ea typeface="ＭＳ Ｐゴシック" pitchFamily="24" charset="-128"/>
              </a:defRPr>
            </a:lvl2pPr>
            <a:lvl3pPr marL="1143000" indent="-228600">
              <a:defRPr sz="2400">
                <a:solidFill>
                  <a:schemeClr val="tx1"/>
                </a:solidFill>
                <a:latin typeface="Times" pitchFamily="24" charset="0"/>
                <a:ea typeface="ＭＳ Ｐゴシック" pitchFamily="24" charset="-128"/>
              </a:defRPr>
            </a:lvl3pPr>
            <a:lvl4pPr marL="1600200" indent="-228600">
              <a:defRPr sz="2400">
                <a:solidFill>
                  <a:schemeClr val="tx1"/>
                </a:solidFill>
                <a:latin typeface="Times" pitchFamily="24" charset="0"/>
                <a:ea typeface="ＭＳ Ｐゴシック" pitchFamily="24" charset="-128"/>
              </a:defRPr>
            </a:lvl4pPr>
            <a:lvl5pPr marL="2057400" indent="-228600">
              <a:defRPr sz="2400">
                <a:solidFill>
                  <a:schemeClr val="tx1"/>
                </a:solidFill>
                <a:latin typeface="Times" pitchFamily="24" charset="0"/>
                <a:ea typeface="ＭＳ Ｐゴシック" pitchFamily="24" charset="-128"/>
              </a:defRPr>
            </a:lvl5pPr>
            <a:lvl6pPr marL="2514600" indent="-228600" eaLnBrk="0" fontAlgn="base" hangingPunct="0">
              <a:spcBef>
                <a:spcPct val="0"/>
              </a:spcBef>
              <a:spcAft>
                <a:spcPct val="0"/>
              </a:spcAft>
              <a:defRPr sz="2400">
                <a:solidFill>
                  <a:schemeClr val="tx1"/>
                </a:solidFill>
                <a:latin typeface="Times" pitchFamily="24" charset="0"/>
                <a:ea typeface="ＭＳ Ｐゴシック" pitchFamily="24" charset="-128"/>
              </a:defRPr>
            </a:lvl6pPr>
            <a:lvl7pPr marL="2971800" indent="-228600" eaLnBrk="0" fontAlgn="base" hangingPunct="0">
              <a:spcBef>
                <a:spcPct val="0"/>
              </a:spcBef>
              <a:spcAft>
                <a:spcPct val="0"/>
              </a:spcAft>
              <a:defRPr sz="2400">
                <a:solidFill>
                  <a:schemeClr val="tx1"/>
                </a:solidFill>
                <a:latin typeface="Times" pitchFamily="24" charset="0"/>
                <a:ea typeface="ＭＳ Ｐゴシック" pitchFamily="24" charset="-128"/>
              </a:defRPr>
            </a:lvl7pPr>
            <a:lvl8pPr marL="3429000" indent="-228600" eaLnBrk="0" fontAlgn="base" hangingPunct="0">
              <a:spcBef>
                <a:spcPct val="0"/>
              </a:spcBef>
              <a:spcAft>
                <a:spcPct val="0"/>
              </a:spcAft>
              <a:defRPr sz="2400">
                <a:solidFill>
                  <a:schemeClr val="tx1"/>
                </a:solidFill>
                <a:latin typeface="Times" pitchFamily="24" charset="0"/>
                <a:ea typeface="ＭＳ Ｐゴシック" pitchFamily="24" charset="-128"/>
              </a:defRPr>
            </a:lvl8pPr>
            <a:lvl9pPr marL="3886200" indent="-228600" eaLnBrk="0" fontAlgn="base" hangingPunct="0">
              <a:spcBef>
                <a:spcPct val="0"/>
              </a:spcBef>
              <a:spcAft>
                <a:spcPct val="0"/>
              </a:spcAft>
              <a:defRPr sz="2400">
                <a:solidFill>
                  <a:schemeClr val="tx1"/>
                </a:solidFill>
                <a:latin typeface="Times" pitchFamily="24" charset="0"/>
                <a:ea typeface="ＭＳ Ｐゴシック" pitchFamily="24" charset="-128"/>
              </a:defRPr>
            </a:lvl9pPr>
          </a:lstStyle>
          <a:p>
            <a:endParaRPr lang="en-US" smtClean="0"/>
          </a:p>
          <a:p>
            <a:fld id="{FFAD6D4D-4003-4C6F-A737-25F53A0D4553}" type="slidenum">
              <a:rPr lang="en-US" smtClean="0"/>
              <a:pPr/>
              <a:t>28</a:t>
            </a:fld>
            <a:endParaRPr lang="en-US" smtClean="0"/>
          </a:p>
        </p:txBody>
      </p:sp>
      <p:cxnSp>
        <p:nvCxnSpPr>
          <p:cNvPr id="9" name="Straight Arrow Connector 8"/>
          <p:cNvCxnSpPr>
            <a:stCxn id="29703" idx="3"/>
            <a:endCxn id="29702" idx="1"/>
          </p:cNvCxnSpPr>
          <p:nvPr/>
        </p:nvCxnSpPr>
        <p:spPr>
          <a:xfrm flipV="1">
            <a:off x="4308475" y="6274062"/>
            <a:ext cx="896938" cy="0"/>
          </a:xfrm>
          <a:prstGeom prst="straightConnector1">
            <a:avLst/>
          </a:prstGeom>
          <a:ln w="57150">
            <a:headEnd type="arrow"/>
            <a:tailEnd type="arrow"/>
          </a:ln>
        </p:spPr>
        <p:style>
          <a:lnRef idx="1">
            <a:schemeClr val="accent1"/>
          </a:lnRef>
          <a:fillRef idx="0">
            <a:schemeClr val="accent1"/>
          </a:fillRef>
          <a:effectRef idx="0">
            <a:schemeClr val="accent1"/>
          </a:effectRef>
          <a:fontRef idx="minor">
            <a:schemeClr val="tx1"/>
          </a:fontRef>
        </p:style>
      </p:cxnSp>
      <p:pic>
        <p:nvPicPr>
          <p:cNvPr id="29702" name="Picture 6" descr="Pos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5413" y="5702562"/>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0675" y="5837500"/>
            <a:ext cx="1447800"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a14:hiddenLine>
            </a:ext>
          </a:extLst>
        </p:spPr>
      </p:pic>
    </p:spTree>
    <p:extLst>
      <p:ext uri="{BB962C8B-B14F-4D97-AF65-F5344CB8AC3E}">
        <p14:creationId xmlns:p14="http://schemas.microsoft.com/office/powerpoint/2010/main" val="268141130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USB certification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4302720"/>
              </p:ext>
            </p:extLst>
          </p:nvPr>
        </p:nvGraphicFramePr>
        <p:xfrm>
          <a:off x="457200" y="1600202"/>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9302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171450"/>
            <a:ext cx="6248400" cy="1143000"/>
          </a:xfrm>
        </p:spPr>
        <p:txBody>
          <a:bodyPr/>
          <a:lstStyle/>
          <a:p>
            <a:r>
              <a:rPr lang="en-US" sz="3200" dirty="0"/>
              <a:t>USB 3.0 </a:t>
            </a:r>
            <a:r>
              <a:rPr lang="en-US" sz="3200" dirty="0" smtClean="0"/>
              <a:t>Certification</a:t>
            </a:r>
            <a:endParaRPr lang="en-US" dirty="0"/>
          </a:p>
        </p:txBody>
      </p:sp>
      <p:sp>
        <p:nvSpPr>
          <p:cNvPr id="20484" name="Content Placeholder 2"/>
          <p:cNvSpPr>
            <a:spLocks noGrp="1"/>
          </p:cNvSpPr>
          <p:nvPr>
            <p:ph idx="4294967295"/>
          </p:nvPr>
        </p:nvSpPr>
        <p:spPr/>
        <p:txBody>
          <a:bodyPr/>
          <a:lstStyle/>
          <a:p>
            <a:r>
              <a:rPr lang="en-US" dirty="0"/>
              <a:t>What is Compliance?</a:t>
            </a:r>
          </a:p>
          <a:p>
            <a:pPr lvl="1"/>
            <a:r>
              <a:rPr lang="en-US" sz="1800" dirty="0"/>
              <a:t>A series of tests to validate adherence to </a:t>
            </a:r>
            <a:r>
              <a:rPr lang="en-US" sz="1800" dirty="0" smtClean="0"/>
              <a:t>spec</a:t>
            </a:r>
            <a:endParaRPr lang="en-US" sz="1800" dirty="0"/>
          </a:p>
          <a:p>
            <a:pPr lvl="1"/>
            <a:r>
              <a:rPr lang="en-US" sz="1800" dirty="0"/>
              <a:t>Testing that duplicates end-user usage to verify that devices work as </a:t>
            </a:r>
            <a:r>
              <a:rPr lang="en-US" sz="1800" dirty="0" smtClean="0"/>
              <a:t>intended</a:t>
            </a:r>
          </a:p>
          <a:p>
            <a:pPr lvl="1"/>
            <a:r>
              <a:rPr lang="en-US" sz="1800" dirty="0" smtClean="0"/>
              <a:t>Interoperability </a:t>
            </a:r>
            <a:r>
              <a:rPr lang="en-US" sz="1800" dirty="0"/>
              <a:t>is done with known good devices.</a:t>
            </a:r>
          </a:p>
          <a:p>
            <a:r>
              <a:rPr lang="en-US" dirty="0"/>
              <a:t>How do I get my Product Certified?</a:t>
            </a:r>
          </a:p>
          <a:p>
            <a:pPr lvl="1"/>
            <a:r>
              <a:rPr lang="en-US" sz="1800" dirty="0"/>
              <a:t>All certification currently done only </a:t>
            </a:r>
            <a:r>
              <a:rPr lang="en-US" sz="1800" dirty="0" smtClean="0"/>
              <a:t>at PIL </a:t>
            </a:r>
            <a:r>
              <a:rPr lang="en-US" sz="1800" dirty="0"/>
              <a:t>lab</a:t>
            </a:r>
          </a:p>
          <a:p>
            <a:pPr lvl="1"/>
            <a:r>
              <a:rPr lang="en-US" sz="1800" dirty="0"/>
              <a:t>DUTs must pass all required tests</a:t>
            </a:r>
          </a:p>
          <a:p>
            <a:pPr lvl="1"/>
            <a:r>
              <a:rPr lang="en-US" sz="1800" dirty="0"/>
              <a:t>Vendor companies can schedule PIL time for debug or certification.</a:t>
            </a:r>
          </a:p>
          <a:p>
            <a:pPr lvl="1"/>
            <a:r>
              <a:rPr lang="en-US" sz="1800" dirty="0"/>
              <a:t>DUTs that are ready for certification can be scheduled for testing and shipped to the PIL</a:t>
            </a:r>
          </a:p>
        </p:txBody>
      </p:sp>
    </p:spTree>
    <p:extLst>
      <p:ext uri="{BB962C8B-B14F-4D97-AF65-F5344CB8AC3E}">
        <p14:creationId xmlns:p14="http://schemas.microsoft.com/office/powerpoint/2010/main" val="34086213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Certification guidance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7423394"/>
              </p:ext>
            </p:extLst>
          </p:nvPr>
        </p:nvGraphicFramePr>
        <p:xfrm>
          <a:off x="457200" y="1600202"/>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1687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Call to action</a:t>
            </a:r>
            <a:endParaRPr lang="en-US" dirty="0"/>
          </a:p>
        </p:txBody>
      </p:sp>
      <p:sp>
        <p:nvSpPr>
          <p:cNvPr id="3" name="Text Placeholder 2"/>
          <p:cNvSpPr>
            <a:spLocks noGrp="1"/>
          </p:cNvSpPr>
          <p:nvPr>
            <p:ph idx="1"/>
          </p:nvPr>
        </p:nvSpPr>
        <p:spPr/>
        <p:txBody>
          <a:bodyPr/>
          <a:lstStyle/>
          <a:p>
            <a:r>
              <a:rPr lang="en-US" sz="2400" dirty="0" smtClean="0"/>
              <a:t>Utilize USB 3.0 power management and performance features</a:t>
            </a:r>
          </a:p>
          <a:p>
            <a:r>
              <a:rPr lang="en-US" sz="2400" dirty="0" smtClean="0"/>
              <a:t>Test your hardware with Windows 8 build</a:t>
            </a:r>
          </a:p>
          <a:p>
            <a:r>
              <a:rPr lang="en-US" sz="2400" dirty="0" smtClean="0"/>
              <a:t>Run Windows Hardware Certification tests on devices in various configurations</a:t>
            </a:r>
          </a:p>
          <a:p>
            <a:r>
              <a:rPr lang="en-US" sz="2400" dirty="0" smtClean="0"/>
              <a:t>Obtain USB-IF and Windows Hardware Certifications </a:t>
            </a:r>
          </a:p>
        </p:txBody>
      </p:sp>
    </p:spTree>
    <p:extLst>
      <p:ext uri="{BB962C8B-B14F-4D97-AF65-F5344CB8AC3E}">
        <p14:creationId xmlns:p14="http://schemas.microsoft.com/office/powerpoint/2010/main" val="20249911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200" dirty="0"/>
              <a:t>Summary</a:t>
            </a:r>
            <a:endParaRPr lang="en-US" dirty="0"/>
          </a:p>
        </p:txBody>
      </p:sp>
      <p:sp>
        <p:nvSpPr>
          <p:cNvPr id="7" name="Rectangle 4"/>
          <p:cNvSpPr txBox="1">
            <a:spLocks noChangeArrowheads="1"/>
          </p:cNvSpPr>
          <p:nvPr/>
        </p:nvSpPr>
        <p:spPr bwMode="auto">
          <a:xfrm>
            <a:off x="381000" y="1752600"/>
            <a:ext cx="8686800" cy="4953000"/>
          </a:xfrm>
          <a:prstGeom prst="rect">
            <a:avLst/>
          </a:prstGeom>
          <a:noFill/>
          <a:ln w="9525">
            <a:noFill/>
            <a:miter lim="800000"/>
            <a:headEnd/>
            <a:tailEnd/>
          </a:ln>
        </p:spPr>
        <p:txBody>
          <a:bodyPr/>
          <a:lstStyle/>
          <a:p>
            <a:pPr marL="225425" indent="-225425" eaLnBrk="0" hangingPunct="0">
              <a:lnSpc>
                <a:spcPct val="85000"/>
              </a:lnSpc>
              <a:spcBef>
                <a:spcPct val="20000"/>
              </a:spcBef>
              <a:spcAft>
                <a:spcPct val="20000"/>
              </a:spcAft>
              <a:buClr>
                <a:srgbClr val="D81900"/>
              </a:buClr>
              <a:buFont typeface="Times" pitchFamily="24" charset="0"/>
              <a:buChar char="•"/>
              <a:defRPr/>
            </a:pPr>
            <a:r>
              <a:rPr lang="en-US" sz="2000" kern="0" dirty="0" err="1">
                <a:latin typeface="+mn-lt"/>
                <a:ea typeface="ＭＳ Ｐゴシック" pitchFamily="18" charset="-128"/>
                <a:cs typeface="ＭＳ Ｐゴシック" pitchFamily="18" charset="-128"/>
              </a:rPr>
              <a:t>SuperSpeed</a:t>
            </a:r>
            <a:r>
              <a:rPr lang="en-US" sz="2000" kern="0" dirty="0">
                <a:latin typeface="+mn-lt"/>
                <a:ea typeface="ＭＳ Ｐゴシック" pitchFamily="18" charset="-128"/>
                <a:cs typeface="ＭＳ Ｐゴシック" pitchFamily="18" charset="-128"/>
              </a:rPr>
              <a:t> Compliance Program </a:t>
            </a:r>
            <a:r>
              <a:rPr lang="en-US" sz="2000" kern="0" dirty="0" smtClean="0">
                <a:latin typeface="+mn-lt"/>
                <a:ea typeface="ＭＳ Ｐゴシック" pitchFamily="18" charset="-128"/>
                <a:cs typeface="ＭＳ Ｐゴシック" pitchFamily="18" charset="-128"/>
              </a:rPr>
              <a:t>follows </a:t>
            </a:r>
            <a:r>
              <a:rPr lang="en-US" sz="2000" kern="0" dirty="0">
                <a:latin typeface="+mn-lt"/>
                <a:ea typeface="ＭＳ Ｐゴシック" pitchFamily="18" charset="-128"/>
                <a:cs typeface="ＭＳ Ｐゴシック" pitchFamily="18" charset="-128"/>
              </a:rPr>
              <a:t>USB 2.0 model</a:t>
            </a:r>
          </a:p>
          <a:p>
            <a:pPr marL="688975" lvl="1" indent="-231775" eaLnBrk="0" hangingPunct="0">
              <a:lnSpc>
                <a:spcPct val="85000"/>
              </a:lnSpc>
              <a:spcBef>
                <a:spcPct val="20000"/>
              </a:spcBef>
              <a:spcAft>
                <a:spcPct val="20000"/>
              </a:spcAft>
              <a:buClr>
                <a:srgbClr val="D81900"/>
              </a:buClr>
              <a:buFont typeface="Times" pitchFamily="24" charset="0"/>
              <a:buChar char="•"/>
              <a:defRPr/>
            </a:pPr>
            <a:r>
              <a:rPr lang="en-US" sz="1800" kern="0" dirty="0">
                <a:latin typeface="+mn-lt"/>
                <a:ea typeface="ＭＳ Ｐゴシック" pitchFamily="36" charset="-128"/>
                <a:cs typeface="+mn-cs"/>
              </a:rPr>
              <a:t>Trademarked Logo For Compliance</a:t>
            </a:r>
          </a:p>
          <a:p>
            <a:pPr marL="688975" lvl="1" indent="-231775" eaLnBrk="0" hangingPunct="0">
              <a:lnSpc>
                <a:spcPct val="85000"/>
              </a:lnSpc>
              <a:spcBef>
                <a:spcPct val="20000"/>
              </a:spcBef>
              <a:spcAft>
                <a:spcPct val="20000"/>
              </a:spcAft>
              <a:buClr>
                <a:srgbClr val="D81900"/>
              </a:buClr>
              <a:buFont typeface="Times" pitchFamily="24" charset="0"/>
              <a:buChar char="•"/>
              <a:defRPr/>
            </a:pPr>
            <a:r>
              <a:rPr lang="en-US" sz="1800" kern="0" dirty="0">
                <a:latin typeface="+mn-lt"/>
                <a:ea typeface="ＭＳ Ｐゴシック" pitchFamily="36" charset="-128"/>
                <a:cs typeface="+mn-cs"/>
              </a:rPr>
              <a:t>High level of testing with initial product rollout</a:t>
            </a:r>
          </a:p>
          <a:p>
            <a:pPr marL="688975" lvl="1" indent="-231775" eaLnBrk="0" hangingPunct="0">
              <a:lnSpc>
                <a:spcPct val="85000"/>
              </a:lnSpc>
              <a:spcBef>
                <a:spcPct val="20000"/>
              </a:spcBef>
              <a:spcAft>
                <a:spcPct val="20000"/>
              </a:spcAft>
              <a:buClr>
                <a:srgbClr val="D81900"/>
              </a:buClr>
              <a:buFont typeface="Times" pitchFamily="24" charset="0"/>
              <a:buChar char="•"/>
              <a:defRPr/>
            </a:pPr>
            <a:r>
              <a:rPr lang="en-US" sz="1800" kern="0" dirty="0">
                <a:latin typeface="+mn-lt"/>
                <a:ea typeface="ＭＳ Ｐゴシック" pitchFamily="36" charset="-128"/>
                <a:cs typeface="+mn-cs"/>
              </a:rPr>
              <a:t>Repeatable tests and procedures</a:t>
            </a:r>
            <a:endParaRPr lang="en-US" sz="900" kern="0" dirty="0">
              <a:latin typeface="+mn-lt"/>
              <a:ea typeface="ＭＳ Ｐゴシック" pitchFamily="36" charset="-128"/>
              <a:cs typeface="+mn-cs"/>
            </a:endParaRPr>
          </a:p>
          <a:p>
            <a:pPr marL="225425" indent="-225425" eaLnBrk="0" hangingPunct="0">
              <a:lnSpc>
                <a:spcPct val="85000"/>
              </a:lnSpc>
              <a:spcBef>
                <a:spcPct val="20000"/>
              </a:spcBef>
              <a:spcAft>
                <a:spcPct val="20000"/>
              </a:spcAft>
              <a:buClr>
                <a:srgbClr val="D81900"/>
              </a:buClr>
              <a:buFont typeface="Times" pitchFamily="24" charset="0"/>
              <a:buChar char="•"/>
              <a:defRPr/>
            </a:pPr>
            <a:r>
              <a:rPr lang="en-US" sz="2000" kern="0" dirty="0">
                <a:latin typeface="+mn-lt"/>
                <a:ea typeface="ＭＳ Ｐゴシック" pitchFamily="18" charset="-128"/>
                <a:cs typeface="ＭＳ Ｐゴシック" pitchFamily="18" charset="-128"/>
              </a:rPr>
              <a:t>USB-IF </a:t>
            </a:r>
            <a:r>
              <a:rPr lang="en-US" sz="2000" kern="0" dirty="0" smtClean="0">
                <a:latin typeface="+mn-lt"/>
                <a:ea typeface="ＭＳ Ｐゴシック" pitchFamily="18" charset="-128"/>
                <a:cs typeface="ＭＳ Ｐゴシック" pitchFamily="18" charset="-128"/>
              </a:rPr>
              <a:t>provides </a:t>
            </a:r>
            <a:r>
              <a:rPr lang="en-US" sz="2000" kern="0" dirty="0">
                <a:latin typeface="+mn-lt"/>
                <a:ea typeface="ＭＳ Ｐゴシック" pitchFamily="18" charset="-128"/>
                <a:cs typeface="ＭＳ Ｐゴシック" pitchFamily="18" charset="-128"/>
              </a:rPr>
              <a:t>all required testing at USB-IF workshops</a:t>
            </a:r>
            <a:endParaRPr lang="en-US" sz="900" kern="0" dirty="0">
              <a:latin typeface="+mn-lt"/>
              <a:ea typeface="ＭＳ Ｐゴシック" pitchFamily="18" charset="-128"/>
              <a:cs typeface="ＭＳ Ｐゴシック" pitchFamily="18" charset="-128"/>
            </a:endParaRPr>
          </a:p>
          <a:p>
            <a:pPr marL="225425" indent="-225425" eaLnBrk="0" hangingPunct="0">
              <a:lnSpc>
                <a:spcPct val="85000"/>
              </a:lnSpc>
              <a:spcBef>
                <a:spcPct val="20000"/>
              </a:spcBef>
              <a:spcAft>
                <a:spcPct val="20000"/>
              </a:spcAft>
              <a:buClr>
                <a:srgbClr val="D81900"/>
              </a:buClr>
              <a:buFont typeface="Times" pitchFamily="24" charset="0"/>
              <a:buChar char="•"/>
              <a:defRPr/>
            </a:pPr>
            <a:r>
              <a:rPr lang="en-US" sz="2000" kern="0" dirty="0">
                <a:latin typeface="+mn-lt"/>
                <a:ea typeface="ＭＳ Ｐゴシック" pitchFamily="18" charset="-128"/>
                <a:cs typeface="ＭＳ Ｐゴシック" pitchFamily="18" charset="-128"/>
              </a:rPr>
              <a:t>Review test specs </a:t>
            </a:r>
            <a:r>
              <a:rPr lang="en-US" sz="2000" kern="0" dirty="0" smtClean="0">
                <a:latin typeface="+mn-lt"/>
                <a:ea typeface="ＭＳ Ｐゴシック" pitchFamily="18" charset="-128"/>
                <a:cs typeface="ＭＳ Ｐゴシック" pitchFamily="18" charset="-128"/>
              </a:rPr>
              <a:t>and </a:t>
            </a:r>
            <a:r>
              <a:rPr lang="en-US" sz="2000" kern="0" dirty="0">
                <a:latin typeface="+mn-lt"/>
                <a:ea typeface="ＭＳ Ｐゴシック" pitchFamily="18" charset="-128"/>
                <a:cs typeface="ＭＳ Ｐゴシック" pitchFamily="18" charset="-128"/>
              </a:rPr>
              <a:t>provide feedback</a:t>
            </a:r>
          </a:p>
          <a:p>
            <a:pPr marL="225425" indent="-225425" eaLnBrk="0" hangingPunct="0">
              <a:lnSpc>
                <a:spcPct val="85000"/>
              </a:lnSpc>
              <a:spcBef>
                <a:spcPct val="20000"/>
              </a:spcBef>
              <a:spcAft>
                <a:spcPct val="20000"/>
              </a:spcAft>
              <a:buClr>
                <a:srgbClr val="D81900"/>
              </a:buClr>
              <a:buFont typeface="Times" pitchFamily="24" charset="0"/>
              <a:buChar char="•"/>
              <a:defRPr/>
            </a:pPr>
            <a:r>
              <a:rPr lang="en-US" sz="2000" kern="0" dirty="0" smtClean="0">
                <a:latin typeface="+mn-lt"/>
                <a:ea typeface="ＭＳ Ｐゴシック" pitchFamily="18" charset="-128"/>
                <a:cs typeface="ＭＳ Ｐゴシック" pitchFamily="18" charset="-128"/>
              </a:rPr>
              <a:t>Review </a:t>
            </a:r>
            <a:r>
              <a:rPr lang="en-US" sz="2000" kern="0" dirty="0">
                <a:latin typeface="+mn-lt"/>
                <a:ea typeface="ＭＳ Ｐゴシック" pitchFamily="18" charset="-128"/>
                <a:cs typeface="ＭＳ Ｐゴシック" pitchFamily="18" charset="-128"/>
              </a:rPr>
              <a:t>Interoperability </a:t>
            </a:r>
            <a:r>
              <a:rPr lang="en-US" sz="2000" kern="0" dirty="0" smtClean="0">
                <a:latin typeface="+mn-lt"/>
                <a:ea typeface="ＭＳ Ｐゴシック" pitchFamily="18" charset="-128"/>
                <a:cs typeface="ＭＳ Ｐゴシック" pitchFamily="18" charset="-128"/>
              </a:rPr>
              <a:t>Procedures</a:t>
            </a:r>
            <a:endParaRPr lang="en-US" sz="2000" kern="0" dirty="0">
              <a:latin typeface="+mn-lt"/>
              <a:ea typeface="ＭＳ Ｐゴシック" pitchFamily="18" charset="-128"/>
              <a:cs typeface="ＭＳ Ｐゴシック" pitchFamily="18" charset="-128"/>
            </a:endParaRPr>
          </a:p>
        </p:txBody>
      </p:sp>
    </p:spTree>
    <p:extLst>
      <p:ext uri="{BB962C8B-B14F-4D97-AF65-F5344CB8AC3E}">
        <p14:creationId xmlns:p14="http://schemas.microsoft.com/office/powerpoint/2010/main" val="2038261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Content Placeholder 2"/>
          <p:cNvSpPr>
            <a:spLocks noGrp="1"/>
          </p:cNvSpPr>
          <p:nvPr>
            <p:ph idx="4294967295"/>
          </p:nvPr>
        </p:nvSpPr>
        <p:spPr>
          <a:xfrm>
            <a:off x="519113" y="1784350"/>
            <a:ext cx="8247062" cy="4240213"/>
          </a:xfrm>
        </p:spPr>
        <p:txBody>
          <a:bodyPr/>
          <a:lstStyle/>
          <a:p>
            <a:pPr marL="228600" indent="-228600">
              <a:lnSpc>
                <a:spcPct val="70000"/>
              </a:lnSpc>
            </a:pPr>
            <a:r>
              <a:rPr lang="en-US" sz="2000" dirty="0"/>
              <a:t>High Quality Certified SuperSpeed USB Products</a:t>
            </a:r>
          </a:p>
          <a:p>
            <a:pPr marL="228600" indent="-228600">
              <a:lnSpc>
                <a:spcPct val="70000"/>
              </a:lnSpc>
            </a:pPr>
            <a:r>
              <a:rPr lang="en-US" sz="2000" dirty="0"/>
              <a:t>Stable, Repeatable, Well Documented Tests</a:t>
            </a:r>
          </a:p>
          <a:p>
            <a:pPr marL="685800" lvl="1" indent="-228600">
              <a:lnSpc>
                <a:spcPct val="70000"/>
              </a:lnSpc>
            </a:pPr>
            <a:r>
              <a:rPr lang="en-US" sz="1600" dirty="0"/>
              <a:t>Documented Test Procedures</a:t>
            </a:r>
          </a:p>
          <a:p>
            <a:pPr marL="685800" lvl="1" indent="-228600">
              <a:lnSpc>
                <a:spcPct val="70000"/>
              </a:lnSpc>
            </a:pPr>
            <a:r>
              <a:rPr lang="en-US" sz="1600" dirty="0"/>
              <a:t>Documented Test Assertions and Descriptions</a:t>
            </a:r>
          </a:p>
          <a:p>
            <a:pPr marL="228600" indent="-228600">
              <a:lnSpc>
                <a:spcPct val="70000"/>
              </a:lnSpc>
            </a:pPr>
            <a:r>
              <a:rPr lang="en-US" sz="2000" dirty="0"/>
              <a:t>Reuse USB 2.0 Compliance Program Infrastructure</a:t>
            </a:r>
          </a:p>
          <a:p>
            <a:pPr marL="685800" lvl="1" indent="-228600">
              <a:lnSpc>
                <a:spcPct val="70000"/>
              </a:lnSpc>
            </a:pPr>
            <a:r>
              <a:rPr lang="en-US" sz="1600" dirty="0"/>
              <a:t>Extend and Reuse USBCV  </a:t>
            </a:r>
          </a:p>
          <a:p>
            <a:pPr marL="685800" lvl="1" indent="-228600">
              <a:lnSpc>
                <a:spcPct val="70000"/>
              </a:lnSpc>
            </a:pPr>
            <a:r>
              <a:rPr lang="en-US" sz="1600" dirty="0"/>
              <a:t>Reuse Existing Compliance Devices</a:t>
            </a:r>
          </a:p>
          <a:p>
            <a:pPr marL="1139825" lvl="2">
              <a:lnSpc>
                <a:spcPct val="70000"/>
              </a:lnSpc>
            </a:pPr>
            <a:r>
              <a:rPr lang="en-US" sz="1600" dirty="0"/>
              <a:t>Testing of USB 2.0 </a:t>
            </a:r>
            <a:r>
              <a:rPr lang="en-US" sz="1600" dirty="0" smtClean="0"/>
              <a:t>capabilities</a:t>
            </a:r>
            <a:endParaRPr lang="en-US" sz="1600" dirty="0"/>
          </a:p>
          <a:p>
            <a:pPr marL="685800" lvl="1" indent="-228600">
              <a:lnSpc>
                <a:spcPct val="70000"/>
              </a:lnSpc>
            </a:pPr>
            <a:r>
              <a:rPr lang="en-US" sz="1600" dirty="0"/>
              <a:t>Extend Compliance Device Infrastructure</a:t>
            </a:r>
          </a:p>
          <a:p>
            <a:pPr marL="1139825" lvl="2">
              <a:lnSpc>
                <a:spcPct val="70000"/>
              </a:lnSpc>
            </a:pPr>
            <a:r>
              <a:rPr lang="en-US" sz="1600" dirty="0"/>
              <a:t>Testing of USB 3.0 </a:t>
            </a:r>
            <a:r>
              <a:rPr lang="en-US" sz="1600" dirty="0" smtClean="0"/>
              <a:t>capabilities</a:t>
            </a:r>
            <a:endParaRPr lang="en-US" sz="1600" dirty="0"/>
          </a:p>
          <a:p>
            <a:pPr marL="685800" lvl="1" indent="-228600">
              <a:lnSpc>
                <a:spcPct val="70000"/>
              </a:lnSpc>
            </a:pPr>
            <a:r>
              <a:rPr lang="en-US" sz="1600" dirty="0"/>
              <a:t>Extend and Reuse Test Services Infrastructure</a:t>
            </a:r>
          </a:p>
          <a:p>
            <a:pPr marL="228600" indent="-228600">
              <a:lnSpc>
                <a:spcPct val="70000"/>
              </a:lnSpc>
            </a:pPr>
            <a:r>
              <a:rPr lang="en-US" sz="2000" dirty="0"/>
              <a:t>Minimize Test Equipment Costs</a:t>
            </a:r>
          </a:p>
          <a:p>
            <a:pPr marL="228600" indent="-228600">
              <a:lnSpc>
                <a:spcPct val="70000"/>
              </a:lnSpc>
            </a:pPr>
            <a:r>
              <a:rPr lang="en-US" sz="2000" dirty="0"/>
              <a:t>Provide Full End Product Test Coverage at Workshops</a:t>
            </a:r>
          </a:p>
          <a:p>
            <a:pPr marL="228600" indent="-228600">
              <a:lnSpc>
                <a:spcPct val="70000"/>
              </a:lnSpc>
            </a:pPr>
            <a:r>
              <a:rPr lang="en-US" sz="1800" dirty="0"/>
              <a:t>Instantly Available Testing (Qualified </a:t>
            </a:r>
            <a:r>
              <a:rPr lang="en-US" sz="1800" dirty="0" smtClean="0"/>
              <a:t>ITLs)</a:t>
            </a:r>
            <a:endParaRPr lang="en-US" sz="1800" dirty="0"/>
          </a:p>
        </p:txBody>
      </p:sp>
      <p:sp>
        <p:nvSpPr>
          <p:cNvPr id="6" name="Title 1"/>
          <p:cNvSpPr txBox="1">
            <a:spLocks/>
          </p:cNvSpPr>
          <p:nvPr/>
        </p:nvSpPr>
        <p:spPr bwMode="auto">
          <a:xfrm>
            <a:off x="685800" y="160020"/>
            <a:ext cx="7132320" cy="1143000"/>
          </a:xfrm>
          <a:prstGeom prst="rect">
            <a:avLst/>
          </a:prstGeom>
          <a:noFill/>
          <a:ln w="9525">
            <a:noFill/>
            <a:miter lim="800000"/>
            <a:headEnd/>
            <a:tailEnd/>
          </a:ln>
          <a:effectLst>
            <a:outerShdw blurRad="63500" dist="38099" dir="2700000" algn="ctr" rotWithShape="0">
              <a:srgbClr val="000000">
                <a:alpha val="74998"/>
              </a:srgbClr>
            </a:outerShdw>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Arial MT Bold" charset="0"/>
              </a:defRPr>
            </a:lvl2pPr>
            <a:lvl3pPr algn="l" rtl="0" eaLnBrk="0" fontAlgn="base" hangingPunct="0">
              <a:spcBef>
                <a:spcPct val="0"/>
              </a:spcBef>
              <a:spcAft>
                <a:spcPct val="0"/>
              </a:spcAft>
              <a:defRPr sz="3600">
                <a:solidFill>
                  <a:schemeClr val="bg1"/>
                </a:solidFill>
                <a:latin typeface="Arial MT Bold" charset="0"/>
              </a:defRPr>
            </a:lvl3pPr>
            <a:lvl4pPr algn="l" rtl="0" eaLnBrk="0" fontAlgn="base" hangingPunct="0">
              <a:spcBef>
                <a:spcPct val="0"/>
              </a:spcBef>
              <a:spcAft>
                <a:spcPct val="0"/>
              </a:spcAft>
              <a:defRPr sz="3600">
                <a:solidFill>
                  <a:schemeClr val="bg1"/>
                </a:solidFill>
                <a:latin typeface="Arial MT Bold" charset="0"/>
              </a:defRPr>
            </a:lvl4pPr>
            <a:lvl5pPr algn="l" rtl="0" eaLnBrk="0" fontAlgn="base" hangingPunct="0">
              <a:spcBef>
                <a:spcPct val="0"/>
              </a:spcBef>
              <a:spcAft>
                <a:spcPct val="0"/>
              </a:spcAft>
              <a:defRPr sz="3600">
                <a:solidFill>
                  <a:schemeClr val="bg1"/>
                </a:solidFill>
                <a:latin typeface="Arial MT Bold" charset="0"/>
              </a:defRPr>
            </a:lvl5pPr>
            <a:lvl6pPr marL="457200" algn="l" rtl="0" fontAlgn="base">
              <a:spcBef>
                <a:spcPct val="0"/>
              </a:spcBef>
              <a:spcAft>
                <a:spcPct val="0"/>
              </a:spcAft>
              <a:defRPr sz="3600">
                <a:solidFill>
                  <a:schemeClr val="bg1"/>
                </a:solidFill>
                <a:latin typeface="Arial MT Bold" charset="0"/>
              </a:defRPr>
            </a:lvl6pPr>
            <a:lvl7pPr marL="914400" algn="l" rtl="0" fontAlgn="base">
              <a:spcBef>
                <a:spcPct val="0"/>
              </a:spcBef>
              <a:spcAft>
                <a:spcPct val="0"/>
              </a:spcAft>
              <a:defRPr sz="3600">
                <a:solidFill>
                  <a:schemeClr val="bg1"/>
                </a:solidFill>
                <a:latin typeface="Arial MT Bold" charset="0"/>
              </a:defRPr>
            </a:lvl7pPr>
            <a:lvl8pPr marL="1371600" algn="l" rtl="0" fontAlgn="base">
              <a:spcBef>
                <a:spcPct val="0"/>
              </a:spcBef>
              <a:spcAft>
                <a:spcPct val="0"/>
              </a:spcAft>
              <a:defRPr sz="3600">
                <a:solidFill>
                  <a:schemeClr val="bg1"/>
                </a:solidFill>
                <a:latin typeface="Arial MT Bold" charset="0"/>
              </a:defRPr>
            </a:lvl8pPr>
            <a:lvl9pPr marL="1828800" algn="l" rtl="0" fontAlgn="base">
              <a:spcBef>
                <a:spcPct val="0"/>
              </a:spcBef>
              <a:spcAft>
                <a:spcPct val="0"/>
              </a:spcAft>
              <a:defRPr sz="3600">
                <a:solidFill>
                  <a:schemeClr val="bg1"/>
                </a:solidFill>
                <a:latin typeface="Arial MT Bold" charset="0"/>
              </a:defRPr>
            </a:lvl9pPr>
          </a:lstStyle>
          <a:p>
            <a:pPr lvl="0" eaLnBrk="1" fontAlgn="auto" hangingPunct="1">
              <a:spcBef>
                <a:spcPts val="0"/>
              </a:spcBef>
              <a:spcAft>
                <a:spcPts val="0"/>
              </a:spcAft>
            </a:pPr>
            <a:r>
              <a:rPr lang="en-US" sz="3200" dirty="0"/>
              <a:t>Compliance Program Goals</a:t>
            </a:r>
            <a:endParaRPr kumimoji="0" lang="en-US" sz="1800" b="0" i="0" u="none" strike="noStrike" kern="0" cap="none" spc="0" normalizeH="0" baseline="0" noProof="0" dirty="0">
              <a:ln>
                <a:noFill/>
              </a:ln>
              <a:solidFill>
                <a:srgbClr val="FFFFFF"/>
              </a:solidFill>
              <a:effectLst/>
              <a:uLnTx/>
              <a:uFillTx/>
              <a:latin typeface="Arial MT Bold"/>
              <a:ea typeface="+mj-ea"/>
              <a:cs typeface="+mj-cs"/>
            </a:endParaRPr>
          </a:p>
        </p:txBody>
      </p:sp>
    </p:spTree>
    <p:extLst>
      <p:ext uri="{BB962C8B-B14F-4D97-AF65-F5344CB8AC3E}">
        <p14:creationId xmlns:p14="http://schemas.microsoft.com/office/powerpoint/2010/main" val="1406184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5491163" y="3346450"/>
            <a:ext cx="2362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sz="1800" b="1" u="sng" smtClean="0">
                <a:solidFill>
                  <a:srgbClr val="000000"/>
                </a:solidFill>
                <a:latin typeface="Arial" charset="0"/>
                <a:ea typeface="+mn-ea"/>
                <a:cs typeface="+mn-cs"/>
              </a:rPr>
              <a:t>Clear Test Output</a:t>
            </a:r>
            <a:r>
              <a:rPr lang="en-US" sz="1800" b="1" smtClean="0">
                <a:solidFill>
                  <a:srgbClr val="000000"/>
                </a:solidFill>
                <a:latin typeface="Arial" charset="0"/>
                <a:ea typeface="+mn-ea"/>
                <a:cs typeface="+mn-cs"/>
              </a:rPr>
              <a:t> </a:t>
            </a:r>
            <a:r>
              <a:rPr lang="en-US" sz="1800" b="1" i="1" smtClean="0">
                <a:solidFill>
                  <a:srgbClr val="333399"/>
                </a:solidFill>
                <a:latin typeface="Arial" charset="0"/>
                <a:ea typeface="+mn-ea"/>
                <a:cs typeface="+mn-cs"/>
              </a:rPr>
              <a:t>Maps</a:t>
            </a:r>
            <a:endParaRPr lang="en-US" sz="1800" b="1" i="1" smtClean="0">
              <a:solidFill>
                <a:srgbClr val="000000"/>
              </a:solidFill>
              <a:latin typeface="Arial" charset="0"/>
              <a:ea typeface="+mn-ea"/>
              <a:cs typeface="+mn-cs"/>
            </a:endParaRPr>
          </a:p>
          <a:p>
            <a:r>
              <a:rPr lang="en-US" sz="1800" b="1" smtClean="0">
                <a:solidFill>
                  <a:srgbClr val="000000"/>
                </a:solidFill>
                <a:latin typeface="Arial" charset="0"/>
                <a:ea typeface="+mn-ea"/>
                <a:cs typeface="+mn-cs"/>
              </a:rPr>
              <a:t>Directly to Test Spec</a:t>
            </a:r>
          </a:p>
        </p:txBody>
      </p:sp>
      <p:sp>
        <p:nvSpPr>
          <p:cNvPr id="7173" name="Rectangle 6"/>
          <p:cNvSpPr>
            <a:spLocks noChangeArrowheads="1"/>
          </p:cNvSpPr>
          <p:nvPr/>
        </p:nvSpPr>
        <p:spPr bwMode="auto">
          <a:xfrm>
            <a:off x="842963" y="3727450"/>
            <a:ext cx="28956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sz="1800" b="1" u="sng" smtClean="0">
                <a:solidFill>
                  <a:srgbClr val="000000"/>
                </a:solidFill>
                <a:latin typeface="Arial" charset="0"/>
                <a:ea typeface="+mn-ea"/>
                <a:cs typeface="+mn-cs"/>
              </a:rPr>
              <a:t>C&amp;I Test Specs</a:t>
            </a:r>
          </a:p>
          <a:p>
            <a:r>
              <a:rPr lang="en-US" sz="1800" b="1" i="1" smtClean="0">
                <a:solidFill>
                  <a:srgbClr val="333399"/>
                </a:solidFill>
                <a:latin typeface="Arial" charset="0"/>
                <a:ea typeface="+mn-ea"/>
                <a:cs typeface="+mn-cs"/>
              </a:rPr>
              <a:t>Interpret</a:t>
            </a:r>
            <a:endParaRPr lang="en-US" sz="1400" b="1" smtClean="0">
              <a:solidFill>
                <a:srgbClr val="000000"/>
              </a:solidFill>
              <a:latin typeface="Arial" charset="0"/>
              <a:ea typeface="+mn-ea"/>
              <a:cs typeface="+mn-cs"/>
            </a:endParaRPr>
          </a:p>
          <a:p>
            <a:pPr lvl="1">
              <a:buFontTx/>
              <a:buChar char="•"/>
            </a:pPr>
            <a:r>
              <a:rPr lang="en-US" sz="1400" b="1" smtClean="0">
                <a:solidFill>
                  <a:srgbClr val="000000"/>
                </a:solidFill>
                <a:latin typeface="Arial" charset="0"/>
                <a:ea typeface="+mn-ea"/>
                <a:cs typeface="+mn-cs"/>
              </a:rPr>
              <a:t>Spec Requirements</a:t>
            </a:r>
          </a:p>
          <a:p>
            <a:r>
              <a:rPr lang="en-US" sz="1800" b="1" i="1" smtClean="0">
                <a:solidFill>
                  <a:srgbClr val="333399"/>
                </a:solidFill>
                <a:latin typeface="Arial" charset="0"/>
                <a:ea typeface="+mn-ea"/>
                <a:cs typeface="+mn-cs"/>
              </a:rPr>
              <a:t>Define</a:t>
            </a:r>
            <a:endParaRPr lang="en-US" sz="1800" b="1" i="1" smtClean="0">
              <a:solidFill>
                <a:srgbClr val="000000"/>
              </a:solidFill>
              <a:latin typeface="Arial" charset="0"/>
              <a:ea typeface="+mn-ea"/>
              <a:cs typeface="+mn-cs"/>
            </a:endParaRPr>
          </a:p>
          <a:p>
            <a:r>
              <a:rPr lang="en-US" sz="1400" b="1" smtClean="0">
                <a:solidFill>
                  <a:srgbClr val="000000"/>
                </a:solidFill>
                <a:latin typeface="Arial" charset="0"/>
                <a:ea typeface="+mn-ea"/>
                <a:cs typeface="+mn-cs"/>
              </a:rPr>
              <a:t>Test Assertions	</a:t>
            </a:r>
          </a:p>
          <a:p>
            <a:pPr lvl="1">
              <a:buFontTx/>
              <a:buChar char="•"/>
            </a:pPr>
            <a:r>
              <a:rPr lang="en-US" sz="1400" b="1" smtClean="0">
                <a:solidFill>
                  <a:srgbClr val="000000"/>
                </a:solidFill>
                <a:latin typeface="Arial" charset="0"/>
                <a:ea typeface="+mn-ea"/>
                <a:cs typeface="+mn-cs"/>
              </a:rPr>
              <a:t>Specific Test Requirements </a:t>
            </a:r>
          </a:p>
          <a:p>
            <a:r>
              <a:rPr lang="en-US" sz="1400" b="1" smtClean="0">
                <a:solidFill>
                  <a:srgbClr val="000000"/>
                </a:solidFill>
                <a:latin typeface="Arial" charset="0"/>
                <a:ea typeface="+mn-ea"/>
                <a:cs typeface="+mn-cs"/>
              </a:rPr>
              <a:t>Test Algorithms</a:t>
            </a:r>
          </a:p>
        </p:txBody>
      </p:sp>
      <p:sp>
        <p:nvSpPr>
          <p:cNvPr id="7174" name="Rectangle 7"/>
          <p:cNvSpPr>
            <a:spLocks noChangeArrowheads="1"/>
          </p:cNvSpPr>
          <p:nvPr/>
        </p:nvSpPr>
        <p:spPr bwMode="auto">
          <a:xfrm>
            <a:off x="3281363" y="3740150"/>
            <a:ext cx="2517775"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sz="1800" b="1" u="sng" smtClean="0">
                <a:solidFill>
                  <a:srgbClr val="000000"/>
                </a:solidFill>
                <a:latin typeface="Arial" charset="0"/>
                <a:ea typeface="+mn-ea"/>
                <a:cs typeface="+mn-cs"/>
              </a:rPr>
              <a:t>Test H/W &amp; S/W</a:t>
            </a:r>
          </a:p>
          <a:p>
            <a:r>
              <a:rPr lang="en-US" sz="1800" b="1" i="1" smtClean="0">
                <a:solidFill>
                  <a:srgbClr val="333399"/>
                </a:solidFill>
                <a:latin typeface="Arial" charset="0"/>
                <a:ea typeface="+mn-ea"/>
                <a:cs typeface="+mn-cs"/>
              </a:rPr>
              <a:t>Validates</a:t>
            </a:r>
            <a:endParaRPr lang="en-US" sz="1800" b="1" i="1" smtClean="0">
              <a:solidFill>
                <a:srgbClr val="000000"/>
              </a:solidFill>
              <a:latin typeface="Arial" charset="0"/>
              <a:ea typeface="+mn-ea"/>
              <a:cs typeface="+mn-cs"/>
            </a:endParaRPr>
          </a:p>
          <a:p>
            <a:r>
              <a:rPr lang="en-US" sz="1600" b="1" smtClean="0">
                <a:solidFill>
                  <a:srgbClr val="000000"/>
                </a:solidFill>
                <a:latin typeface="Arial" charset="0"/>
                <a:ea typeface="+mn-ea"/>
                <a:cs typeface="+mn-cs"/>
              </a:rPr>
              <a:t>Test Criteria</a:t>
            </a:r>
          </a:p>
          <a:p>
            <a:pPr lvl="1">
              <a:buFontTx/>
              <a:buChar char="•"/>
            </a:pPr>
            <a:r>
              <a:rPr lang="en-US" sz="1600" b="1" smtClean="0">
                <a:solidFill>
                  <a:srgbClr val="000000"/>
                </a:solidFill>
                <a:latin typeface="Arial" charset="0"/>
                <a:ea typeface="+mn-ea"/>
                <a:cs typeface="+mn-cs"/>
              </a:rPr>
              <a:t>Compliance</a:t>
            </a:r>
          </a:p>
          <a:p>
            <a:pPr lvl="1">
              <a:buFontTx/>
              <a:buChar char="•"/>
            </a:pPr>
            <a:r>
              <a:rPr lang="en-US" sz="1600" b="1" smtClean="0">
                <a:solidFill>
                  <a:srgbClr val="000000"/>
                </a:solidFill>
                <a:latin typeface="Arial" charset="0"/>
                <a:ea typeface="+mn-ea"/>
                <a:cs typeface="+mn-cs"/>
              </a:rPr>
              <a:t>Interoperability</a:t>
            </a:r>
          </a:p>
        </p:txBody>
      </p:sp>
      <p:sp>
        <p:nvSpPr>
          <p:cNvPr id="7175" name="AutoShape 8"/>
          <p:cNvSpPr>
            <a:spLocks noChangeArrowheads="1"/>
          </p:cNvSpPr>
          <p:nvPr/>
        </p:nvSpPr>
        <p:spPr bwMode="auto">
          <a:xfrm>
            <a:off x="6065838" y="1976438"/>
            <a:ext cx="422275" cy="438150"/>
          </a:xfrm>
          <a:prstGeom prst="roundRect">
            <a:avLst>
              <a:gd name="adj" fmla="val 12486"/>
            </a:avLst>
          </a:prstGeom>
          <a:noFill/>
          <a:ln w="127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smtClean="0">
              <a:solidFill>
                <a:srgbClr val="000000"/>
              </a:solidFill>
              <a:latin typeface="Times" pitchFamily="24" charset="0"/>
              <a:ea typeface="+mn-ea"/>
              <a:cs typeface="+mn-cs"/>
            </a:endParaRPr>
          </a:p>
        </p:txBody>
      </p:sp>
      <p:sp>
        <p:nvSpPr>
          <p:cNvPr id="7176" name="Freeform 9"/>
          <p:cNvSpPr>
            <a:spLocks/>
          </p:cNvSpPr>
          <p:nvPr/>
        </p:nvSpPr>
        <p:spPr bwMode="auto">
          <a:xfrm>
            <a:off x="6145213" y="1722438"/>
            <a:ext cx="455612" cy="722312"/>
          </a:xfrm>
          <a:custGeom>
            <a:avLst/>
            <a:gdLst>
              <a:gd name="T0" fmla="*/ 50800 w 287"/>
              <a:gd name="T1" fmla="*/ 334962 h 455"/>
              <a:gd name="T2" fmla="*/ 0 w 287"/>
              <a:gd name="T3" fmla="*/ 531812 h 455"/>
              <a:gd name="T4" fmla="*/ 174625 w 287"/>
              <a:gd name="T5" fmla="*/ 720725 h 455"/>
              <a:gd name="T6" fmla="*/ 454025 w 287"/>
              <a:gd name="T7" fmla="*/ 84137 h 455"/>
              <a:gd name="T8" fmla="*/ 454025 w 287"/>
              <a:gd name="T9" fmla="*/ 0 h 455"/>
              <a:gd name="T10" fmla="*/ 142875 w 287"/>
              <a:gd name="T11" fmla="*/ 536575 h 455"/>
              <a:gd name="T12" fmla="*/ 50800 w 287"/>
              <a:gd name="T13" fmla="*/ 334962 h 455"/>
              <a:gd name="T14" fmla="*/ 0 60000 65536"/>
              <a:gd name="T15" fmla="*/ 0 60000 65536"/>
              <a:gd name="T16" fmla="*/ 0 60000 65536"/>
              <a:gd name="T17" fmla="*/ 0 60000 65536"/>
              <a:gd name="T18" fmla="*/ 0 60000 65536"/>
              <a:gd name="T19" fmla="*/ 0 60000 65536"/>
              <a:gd name="T20" fmla="*/ 0 60000 65536"/>
              <a:gd name="T21" fmla="*/ 0 w 287"/>
              <a:gd name="T22" fmla="*/ 0 h 455"/>
              <a:gd name="T23" fmla="*/ 287 w 287"/>
              <a:gd name="T24" fmla="*/ 455 h 4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455">
                <a:moveTo>
                  <a:pt x="32" y="211"/>
                </a:moveTo>
                <a:lnTo>
                  <a:pt x="0" y="335"/>
                </a:lnTo>
                <a:lnTo>
                  <a:pt x="110" y="454"/>
                </a:lnTo>
                <a:lnTo>
                  <a:pt x="286" y="53"/>
                </a:lnTo>
                <a:lnTo>
                  <a:pt x="286" y="0"/>
                </a:lnTo>
                <a:lnTo>
                  <a:pt x="90" y="338"/>
                </a:lnTo>
                <a:lnTo>
                  <a:pt x="32" y="211"/>
                </a:lnTo>
              </a:path>
            </a:pathLst>
          </a:custGeom>
          <a:solidFill>
            <a:schemeClr val="accent1"/>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pPr eaLnBrk="0" hangingPunct="0"/>
            <a:endParaRPr lang="en-US" smtClean="0">
              <a:solidFill>
                <a:srgbClr val="000000"/>
              </a:solidFill>
              <a:latin typeface="Times" pitchFamily="24" charset="0"/>
              <a:ea typeface="+mn-ea"/>
              <a:cs typeface="+mn-cs"/>
            </a:endParaRPr>
          </a:p>
        </p:txBody>
      </p:sp>
      <p:sp>
        <p:nvSpPr>
          <p:cNvPr id="7177" name="AutoShape 10"/>
          <p:cNvSpPr>
            <a:spLocks noChangeArrowheads="1"/>
          </p:cNvSpPr>
          <p:nvPr/>
        </p:nvSpPr>
        <p:spPr bwMode="auto">
          <a:xfrm>
            <a:off x="6065838" y="2782888"/>
            <a:ext cx="422275" cy="438150"/>
          </a:xfrm>
          <a:prstGeom prst="roundRect">
            <a:avLst>
              <a:gd name="adj" fmla="val 12468"/>
            </a:avLst>
          </a:prstGeom>
          <a:noFill/>
          <a:ln w="127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smtClean="0">
              <a:solidFill>
                <a:srgbClr val="000000"/>
              </a:solidFill>
              <a:latin typeface="Times" pitchFamily="24" charset="0"/>
              <a:ea typeface="+mn-ea"/>
              <a:cs typeface="+mn-cs"/>
            </a:endParaRPr>
          </a:p>
        </p:txBody>
      </p:sp>
      <p:sp>
        <p:nvSpPr>
          <p:cNvPr id="7178" name="Rectangle 11"/>
          <p:cNvSpPr>
            <a:spLocks noChangeArrowheads="1"/>
          </p:cNvSpPr>
          <p:nvPr/>
        </p:nvSpPr>
        <p:spPr bwMode="auto">
          <a:xfrm>
            <a:off x="6543675" y="2098675"/>
            <a:ext cx="1152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en-US" sz="2800" b="1" smtClean="0">
                <a:solidFill>
                  <a:srgbClr val="333399"/>
                </a:solidFill>
                <a:latin typeface="Arial" charset="0"/>
                <a:ea typeface="+mn-ea"/>
                <a:cs typeface="+mn-cs"/>
              </a:rPr>
              <a:t>PASS</a:t>
            </a:r>
          </a:p>
        </p:txBody>
      </p:sp>
      <p:sp>
        <p:nvSpPr>
          <p:cNvPr id="7179" name="Rectangle 12"/>
          <p:cNvSpPr>
            <a:spLocks noChangeArrowheads="1"/>
          </p:cNvSpPr>
          <p:nvPr/>
        </p:nvSpPr>
        <p:spPr bwMode="auto">
          <a:xfrm>
            <a:off x="6559550" y="2765425"/>
            <a:ext cx="974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en-US" sz="2800" b="1" smtClean="0">
                <a:solidFill>
                  <a:srgbClr val="CC3399"/>
                </a:solidFill>
                <a:latin typeface="Arial" charset="0"/>
                <a:ea typeface="+mn-ea"/>
                <a:cs typeface="+mn-cs"/>
              </a:rPr>
              <a:t>FAIL</a:t>
            </a:r>
          </a:p>
        </p:txBody>
      </p:sp>
      <p:grpSp>
        <p:nvGrpSpPr>
          <p:cNvPr id="7180" name="Group 13"/>
          <p:cNvGrpSpPr>
            <a:grpSpLocks/>
          </p:cNvGrpSpPr>
          <p:nvPr/>
        </p:nvGrpSpPr>
        <p:grpSpPr bwMode="auto">
          <a:xfrm>
            <a:off x="3586163" y="1746250"/>
            <a:ext cx="1447800" cy="1347788"/>
            <a:chOff x="3072" y="960"/>
            <a:chExt cx="912" cy="849"/>
          </a:xfrm>
        </p:grpSpPr>
        <p:grpSp>
          <p:nvGrpSpPr>
            <p:cNvPr id="7191" name="Group 14"/>
            <p:cNvGrpSpPr>
              <a:grpSpLocks/>
            </p:cNvGrpSpPr>
            <p:nvPr/>
          </p:nvGrpSpPr>
          <p:grpSpPr bwMode="auto">
            <a:xfrm>
              <a:off x="3072" y="1131"/>
              <a:ext cx="644" cy="678"/>
              <a:chOff x="3072" y="1131"/>
              <a:chExt cx="644" cy="678"/>
            </a:xfrm>
          </p:grpSpPr>
          <p:sp>
            <p:nvSpPr>
              <p:cNvPr id="7204" name="Oval 15"/>
              <p:cNvSpPr>
                <a:spLocks noChangeArrowheads="1"/>
              </p:cNvSpPr>
              <p:nvPr/>
            </p:nvSpPr>
            <p:spPr bwMode="auto">
              <a:xfrm>
                <a:off x="3085" y="1140"/>
                <a:ext cx="631" cy="669"/>
              </a:xfrm>
              <a:prstGeom prst="ellipse">
                <a:avLst/>
              </a:prstGeom>
              <a:solidFill>
                <a:srgbClr val="000000"/>
              </a:solidFill>
              <a:ln w="12700">
                <a:solidFill>
                  <a:srgbClr val="000000"/>
                </a:solidFill>
                <a:round/>
                <a:headEnd/>
                <a:tailEnd/>
              </a:ln>
            </p:spPr>
            <p:txBody>
              <a:bodyPr wrap="none" anchor="ctr"/>
              <a:lstStyle/>
              <a:p>
                <a:pPr eaLnBrk="0" hangingPunct="0"/>
                <a:endParaRPr lang="en-US" smtClean="0">
                  <a:solidFill>
                    <a:srgbClr val="000000"/>
                  </a:solidFill>
                  <a:latin typeface="Times" pitchFamily="24" charset="0"/>
                  <a:ea typeface="+mn-ea"/>
                  <a:cs typeface="+mn-cs"/>
                </a:endParaRPr>
              </a:p>
            </p:txBody>
          </p:sp>
          <p:sp>
            <p:nvSpPr>
              <p:cNvPr id="7205" name="Oval 16"/>
              <p:cNvSpPr>
                <a:spLocks noChangeArrowheads="1"/>
              </p:cNvSpPr>
              <p:nvPr/>
            </p:nvSpPr>
            <p:spPr bwMode="auto">
              <a:xfrm>
                <a:off x="3072" y="1131"/>
                <a:ext cx="630" cy="668"/>
              </a:xfrm>
              <a:prstGeom prst="ellipse">
                <a:avLst/>
              </a:prstGeom>
              <a:solidFill>
                <a:srgbClr val="E0E0E0"/>
              </a:solidFill>
              <a:ln w="12700">
                <a:solidFill>
                  <a:srgbClr val="000000"/>
                </a:solidFill>
                <a:round/>
                <a:headEnd/>
                <a:tailEnd/>
              </a:ln>
            </p:spPr>
            <p:txBody>
              <a:bodyPr wrap="none" anchor="ctr"/>
              <a:lstStyle/>
              <a:p>
                <a:pPr eaLnBrk="0" hangingPunct="0"/>
                <a:endParaRPr lang="en-US" smtClean="0">
                  <a:solidFill>
                    <a:srgbClr val="000000"/>
                  </a:solidFill>
                  <a:latin typeface="Times" pitchFamily="24" charset="0"/>
                  <a:ea typeface="+mn-ea"/>
                  <a:cs typeface="+mn-cs"/>
                </a:endParaRPr>
              </a:p>
            </p:txBody>
          </p:sp>
          <p:sp>
            <p:nvSpPr>
              <p:cNvPr id="7206" name="Oval 17"/>
              <p:cNvSpPr>
                <a:spLocks noChangeArrowheads="1"/>
              </p:cNvSpPr>
              <p:nvPr/>
            </p:nvSpPr>
            <p:spPr bwMode="auto">
              <a:xfrm>
                <a:off x="3294" y="1367"/>
                <a:ext cx="184" cy="195"/>
              </a:xfrm>
              <a:prstGeom prst="ellipse">
                <a:avLst/>
              </a:prstGeom>
              <a:solidFill>
                <a:srgbClr val="000000"/>
              </a:solidFill>
              <a:ln w="12700">
                <a:solidFill>
                  <a:srgbClr val="000000"/>
                </a:solidFill>
                <a:round/>
                <a:headEnd/>
                <a:tailEnd/>
              </a:ln>
            </p:spPr>
            <p:txBody>
              <a:bodyPr wrap="none" anchor="ctr"/>
              <a:lstStyle/>
              <a:p>
                <a:pPr eaLnBrk="0" hangingPunct="0"/>
                <a:endParaRPr lang="en-US" smtClean="0">
                  <a:solidFill>
                    <a:srgbClr val="000000"/>
                  </a:solidFill>
                  <a:latin typeface="Times" pitchFamily="24" charset="0"/>
                  <a:ea typeface="+mn-ea"/>
                  <a:cs typeface="+mn-cs"/>
                </a:endParaRPr>
              </a:p>
            </p:txBody>
          </p:sp>
          <p:sp>
            <p:nvSpPr>
              <p:cNvPr id="7207" name="Oval 18"/>
              <p:cNvSpPr>
                <a:spLocks noChangeArrowheads="1"/>
              </p:cNvSpPr>
              <p:nvPr/>
            </p:nvSpPr>
            <p:spPr bwMode="auto">
              <a:xfrm>
                <a:off x="3307" y="1381"/>
                <a:ext cx="158" cy="16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hangingPunct="0"/>
                <a:endParaRPr lang="en-US" smtClean="0">
                  <a:solidFill>
                    <a:srgbClr val="000000"/>
                  </a:solidFill>
                  <a:latin typeface="Times" pitchFamily="24" charset="0"/>
                  <a:ea typeface="+mn-ea"/>
                  <a:cs typeface="+mn-cs"/>
                </a:endParaRPr>
              </a:p>
            </p:txBody>
          </p:sp>
          <p:sp>
            <p:nvSpPr>
              <p:cNvPr id="7208" name="Freeform 19"/>
              <p:cNvSpPr>
                <a:spLocks/>
              </p:cNvSpPr>
              <p:nvPr/>
            </p:nvSpPr>
            <p:spPr bwMode="auto">
              <a:xfrm>
                <a:off x="3395" y="1564"/>
                <a:ext cx="76" cy="232"/>
              </a:xfrm>
              <a:custGeom>
                <a:avLst/>
                <a:gdLst>
                  <a:gd name="T0" fmla="*/ 0 w 76"/>
                  <a:gd name="T1" fmla="*/ 4 h 232"/>
                  <a:gd name="T2" fmla="*/ 33 w 76"/>
                  <a:gd name="T3" fmla="*/ 231 h 232"/>
                  <a:gd name="T4" fmla="*/ 59 w 76"/>
                  <a:gd name="T5" fmla="*/ 225 h 232"/>
                  <a:gd name="T6" fmla="*/ 75 w 76"/>
                  <a:gd name="T7" fmla="*/ 220 h 232"/>
                  <a:gd name="T8" fmla="*/ 18 w 76"/>
                  <a:gd name="T9" fmla="*/ 0 h 232"/>
                  <a:gd name="T10" fmla="*/ 0 w 76"/>
                  <a:gd name="T11" fmla="*/ 4 h 232"/>
                  <a:gd name="T12" fmla="*/ 0 60000 65536"/>
                  <a:gd name="T13" fmla="*/ 0 60000 65536"/>
                  <a:gd name="T14" fmla="*/ 0 60000 65536"/>
                  <a:gd name="T15" fmla="*/ 0 60000 65536"/>
                  <a:gd name="T16" fmla="*/ 0 60000 65536"/>
                  <a:gd name="T17" fmla="*/ 0 60000 65536"/>
                  <a:gd name="T18" fmla="*/ 0 w 76"/>
                  <a:gd name="T19" fmla="*/ 0 h 232"/>
                  <a:gd name="T20" fmla="*/ 76 w 76"/>
                  <a:gd name="T21" fmla="*/ 232 h 232"/>
                </a:gdLst>
                <a:ahLst/>
                <a:cxnLst>
                  <a:cxn ang="T12">
                    <a:pos x="T0" y="T1"/>
                  </a:cxn>
                  <a:cxn ang="T13">
                    <a:pos x="T2" y="T3"/>
                  </a:cxn>
                  <a:cxn ang="T14">
                    <a:pos x="T4" y="T5"/>
                  </a:cxn>
                  <a:cxn ang="T15">
                    <a:pos x="T6" y="T7"/>
                  </a:cxn>
                  <a:cxn ang="T16">
                    <a:pos x="T8" y="T9"/>
                  </a:cxn>
                  <a:cxn ang="T17">
                    <a:pos x="T10" y="T11"/>
                  </a:cxn>
                </a:cxnLst>
                <a:rect l="T18" t="T19" r="T20" b="T21"/>
                <a:pathLst>
                  <a:path w="76" h="232">
                    <a:moveTo>
                      <a:pt x="0" y="4"/>
                    </a:moveTo>
                    <a:lnTo>
                      <a:pt x="33" y="231"/>
                    </a:lnTo>
                    <a:lnTo>
                      <a:pt x="59" y="225"/>
                    </a:lnTo>
                    <a:lnTo>
                      <a:pt x="75" y="220"/>
                    </a:lnTo>
                    <a:lnTo>
                      <a:pt x="18" y="0"/>
                    </a:lnTo>
                    <a:lnTo>
                      <a:pt x="0" y="4"/>
                    </a:lnTo>
                  </a:path>
                </a:pathLst>
              </a:custGeom>
              <a:solidFill>
                <a:srgbClr val="80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pPr eaLnBrk="0" hangingPunct="0"/>
                <a:endParaRPr lang="en-US" smtClean="0">
                  <a:solidFill>
                    <a:srgbClr val="000000"/>
                  </a:solidFill>
                  <a:latin typeface="Times" pitchFamily="24" charset="0"/>
                  <a:ea typeface="+mn-ea"/>
                  <a:cs typeface="+mn-cs"/>
                </a:endParaRPr>
              </a:p>
            </p:txBody>
          </p:sp>
          <p:sp>
            <p:nvSpPr>
              <p:cNvPr id="7209" name="Freeform 20"/>
              <p:cNvSpPr>
                <a:spLocks/>
              </p:cNvSpPr>
              <p:nvPr/>
            </p:nvSpPr>
            <p:spPr bwMode="auto">
              <a:xfrm>
                <a:off x="3413" y="1549"/>
                <a:ext cx="114" cy="236"/>
              </a:xfrm>
              <a:custGeom>
                <a:avLst/>
                <a:gdLst>
                  <a:gd name="T0" fmla="*/ 0 w 114"/>
                  <a:gd name="T1" fmla="*/ 15 h 236"/>
                  <a:gd name="T2" fmla="*/ 17 w 114"/>
                  <a:gd name="T3" fmla="*/ 8 h 236"/>
                  <a:gd name="T4" fmla="*/ 26 w 114"/>
                  <a:gd name="T5" fmla="*/ 0 h 236"/>
                  <a:gd name="T6" fmla="*/ 113 w 114"/>
                  <a:gd name="T7" fmla="*/ 213 h 236"/>
                  <a:gd name="T8" fmla="*/ 83 w 114"/>
                  <a:gd name="T9" fmla="*/ 226 h 236"/>
                  <a:gd name="T10" fmla="*/ 58 w 114"/>
                  <a:gd name="T11" fmla="*/ 235 h 236"/>
                  <a:gd name="T12" fmla="*/ 0 w 114"/>
                  <a:gd name="T13" fmla="*/ 15 h 236"/>
                  <a:gd name="T14" fmla="*/ 0 60000 65536"/>
                  <a:gd name="T15" fmla="*/ 0 60000 65536"/>
                  <a:gd name="T16" fmla="*/ 0 60000 65536"/>
                  <a:gd name="T17" fmla="*/ 0 60000 65536"/>
                  <a:gd name="T18" fmla="*/ 0 60000 65536"/>
                  <a:gd name="T19" fmla="*/ 0 60000 65536"/>
                  <a:gd name="T20" fmla="*/ 0 60000 65536"/>
                  <a:gd name="T21" fmla="*/ 0 w 114"/>
                  <a:gd name="T22" fmla="*/ 0 h 236"/>
                  <a:gd name="T23" fmla="*/ 114 w 114"/>
                  <a:gd name="T24" fmla="*/ 236 h 2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 h="236">
                    <a:moveTo>
                      <a:pt x="0" y="15"/>
                    </a:moveTo>
                    <a:lnTo>
                      <a:pt x="17" y="8"/>
                    </a:lnTo>
                    <a:lnTo>
                      <a:pt x="26" y="0"/>
                    </a:lnTo>
                    <a:lnTo>
                      <a:pt x="113" y="213"/>
                    </a:lnTo>
                    <a:lnTo>
                      <a:pt x="83" y="226"/>
                    </a:lnTo>
                    <a:lnTo>
                      <a:pt x="58" y="235"/>
                    </a:lnTo>
                    <a:lnTo>
                      <a:pt x="0" y="15"/>
                    </a:lnTo>
                  </a:path>
                </a:pathLst>
              </a:custGeom>
              <a:solidFill>
                <a:srgbClr val="40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pPr eaLnBrk="0" hangingPunct="0"/>
                <a:endParaRPr lang="en-US" smtClean="0">
                  <a:solidFill>
                    <a:srgbClr val="000000"/>
                  </a:solidFill>
                  <a:latin typeface="Times" pitchFamily="24" charset="0"/>
                  <a:ea typeface="+mn-ea"/>
                  <a:cs typeface="+mn-cs"/>
                </a:endParaRPr>
              </a:p>
            </p:txBody>
          </p:sp>
          <p:sp>
            <p:nvSpPr>
              <p:cNvPr id="7210" name="Freeform 21"/>
              <p:cNvSpPr>
                <a:spLocks/>
              </p:cNvSpPr>
              <p:nvPr/>
            </p:nvSpPr>
            <p:spPr bwMode="auto">
              <a:xfrm>
                <a:off x="3438" y="1540"/>
                <a:ext cx="128" cy="223"/>
              </a:xfrm>
              <a:custGeom>
                <a:avLst/>
                <a:gdLst>
                  <a:gd name="T0" fmla="*/ 16 w 128"/>
                  <a:gd name="T1" fmla="*/ 0 h 223"/>
                  <a:gd name="T2" fmla="*/ 127 w 128"/>
                  <a:gd name="T3" fmla="*/ 198 h 223"/>
                  <a:gd name="T4" fmla="*/ 117 w 128"/>
                  <a:gd name="T5" fmla="*/ 204 h 223"/>
                  <a:gd name="T6" fmla="*/ 88 w 128"/>
                  <a:gd name="T7" fmla="*/ 222 h 223"/>
                  <a:gd name="T8" fmla="*/ 0 w 128"/>
                  <a:gd name="T9" fmla="*/ 10 h 223"/>
                  <a:gd name="T10" fmla="*/ 16 w 128"/>
                  <a:gd name="T11" fmla="*/ 0 h 223"/>
                  <a:gd name="T12" fmla="*/ 0 60000 65536"/>
                  <a:gd name="T13" fmla="*/ 0 60000 65536"/>
                  <a:gd name="T14" fmla="*/ 0 60000 65536"/>
                  <a:gd name="T15" fmla="*/ 0 60000 65536"/>
                  <a:gd name="T16" fmla="*/ 0 60000 65536"/>
                  <a:gd name="T17" fmla="*/ 0 60000 65536"/>
                  <a:gd name="T18" fmla="*/ 0 w 128"/>
                  <a:gd name="T19" fmla="*/ 0 h 223"/>
                  <a:gd name="T20" fmla="*/ 128 w 128"/>
                  <a:gd name="T21" fmla="*/ 223 h 223"/>
                </a:gdLst>
                <a:ahLst/>
                <a:cxnLst>
                  <a:cxn ang="T12">
                    <a:pos x="T0" y="T1"/>
                  </a:cxn>
                  <a:cxn ang="T13">
                    <a:pos x="T2" y="T3"/>
                  </a:cxn>
                  <a:cxn ang="T14">
                    <a:pos x="T4" y="T5"/>
                  </a:cxn>
                  <a:cxn ang="T15">
                    <a:pos x="T6" y="T7"/>
                  </a:cxn>
                  <a:cxn ang="T16">
                    <a:pos x="T8" y="T9"/>
                  </a:cxn>
                  <a:cxn ang="T17">
                    <a:pos x="T10" y="T11"/>
                  </a:cxn>
                </a:cxnLst>
                <a:rect l="T18" t="T19" r="T20" b="T21"/>
                <a:pathLst>
                  <a:path w="128" h="223">
                    <a:moveTo>
                      <a:pt x="16" y="0"/>
                    </a:moveTo>
                    <a:lnTo>
                      <a:pt x="127" y="198"/>
                    </a:lnTo>
                    <a:lnTo>
                      <a:pt x="117" y="204"/>
                    </a:lnTo>
                    <a:lnTo>
                      <a:pt x="88" y="222"/>
                    </a:lnTo>
                    <a:lnTo>
                      <a:pt x="0" y="10"/>
                    </a:lnTo>
                    <a:lnTo>
                      <a:pt x="16" y="0"/>
                    </a:lnTo>
                  </a:path>
                </a:pathLst>
              </a:custGeom>
              <a:solidFill>
                <a:srgbClr val="80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pPr eaLnBrk="0" hangingPunct="0"/>
                <a:endParaRPr lang="en-US" smtClean="0">
                  <a:solidFill>
                    <a:srgbClr val="000000"/>
                  </a:solidFill>
                  <a:latin typeface="Times" pitchFamily="24" charset="0"/>
                  <a:ea typeface="+mn-ea"/>
                  <a:cs typeface="+mn-cs"/>
                </a:endParaRPr>
              </a:p>
            </p:txBody>
          </p:sp>
          <p:sp>
            <p:nvSpPr>
              <p:cNvPr id="7211" name="Freeform 22"/>
              <p:cNvSpPr>
                <a:spLocks/>
              </p:cNvSpPr>
              <p:nvPr/>
            </p:nvSpPr>
            <p:spPr bwMode="auto">
              <a:xfrm>
                <a:off x="3301" y="1135"/>
                <a:ext cx="76" cy="231"/>
              </a:xfrm>
              <a:custGeom>
                <a:avLst/>
                <a:gdLst>
                  <a:gd name="T0" fmla="*/ 75 w 76"/>
                  <a:gd name="T1" fmla="*/ 226 h 231"/>
                  <a:gd name="T2" fmla="*/ 41 w 76"/>
                  <a:gd name="T3" fmla="*/ 0 h 231"/>
                  <a:gd name="T4" fmla="*/ 16 w 76"/>
                  <a:gd name="T5" fmla="*/ 5 h 231"/>
                  <a:gd name="T6" fmla="*/ 0 w 76"/>
                  <a:gd name="T7" fmla="*/ 10 h 231"/>
                  <a:gd name="T8" fmla="*/ 57 w 76"/>
                  <a:gd name="T9" fmla="*/ 230 h 231"/>
                  <a:gd name="T10" fmla="*/ 75 w 76"/>
                  <a:gd name="T11" fmla="*/ 226 h 231"/>
                  <a:gd name="T12" fmla="*/ 0 60000 65536"/>
                  <a:gd name="T13" fmla="*/ 0 60000 65536"/>
                  <a:gd name="T14" fmla="*/ 0 60000 65536"/>
                  <a:gd name="T15" fmla="*/ 0 60000 65536"/>
                  <a:gd name="T16" fmla="*/ 0 60000 65536"/>
                  <a:gd name="T17" fmla="*/ 0 60000 65536"/>
                  <a:gd name="T18" fmla="*/ 0 w 76"/>
                  <a:gd name="T19" fmla="*/ 0 h 231"/>
                  <a:gd name="T20" fmla="*/ 76 w 76"/>
                  <a:gd name="T21" fmla="*/ 231 h 231"/>
                </a:gdLst>
                <a:ahLst/>
                <a:cxnLst>
                  <a:cxn ang="T12">
                    <a:pos x="T0" y="T1"/>
                  </a:cxn>
                  <a:cxn ang="T13">
                    <a:pos x="T2" y="T3"/>
                  </a:cxn>
                  <a:cxn ang="T14">
                    <a:pos x="T4" y="T5"/>
                  </a:cxn>
                  <a:cxn ang="T15">
                    <a:pos x="T6" y="T7"/>
                  </a:cxn>
                  <a:cxn ang="T16">
                    <a:pos x="T8" y="T9"/>
                  </a:cxn>
                  <a:cxn ang="T17">
                    <a:pos x="T10" y="T11"/>
                  </a:cxn>
                </a:cxnLst>
                <a:rect l="T18" t="T19" r="T20" b="T21"/>
                <a:pathLst>
                  <a:path w="76" h="231">
                    <a:moveTo>
                      <a:pt x="75" y="226"/>
                    </a:moveTo>
                    <a:lnTo>
                      <a:pt x="41" y="0"/>
                    </a:lnTo>
                    <a:lnTo>
                      <a:pt x="16" y="5"/>
                    </a:lnTo>
                    <a:lnTo>
                      <a:pt x="0" y="10"/>
                    </a:lnTo>
                    <a:lnTo>
                      <a:pt x="57" y="230"/>
                    </a:lnTo>
                    <a:lnTo>
                      <a:pt x="75" y="226"/>
                    </a:lnTo>
                  </a:path>
                </a:pathLst>
              </a:custGeom>
              <a:solidFill>
                <a:srgbClr val="FF00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pPr eaLnBrk="0" hangingPunct="0"/>
                <a:endParaRPr lang="en-US" smtClean="0">
                  <a:solidFill>
                    <a:srgbClr val="000000"/>
                  </a:solidFill>
                  <a:latin typeface="Times" pitchFamily="24" charset="0"/>
                  <a:ea typeface="+mn-ea"/>
                  <a:cs typeface="+mn-cs"/>
                </a:endParaRPr>
              </a:p>
            </p:txBody>
          </p:sp>
          <p:sp>
            <p:nvSpPr>
              <p:cNvPr id="7212" name="Freeform 23"/>
              <p:cNvSpPr>
                <a:spLocks/>
              </p:cNvSpPr>
              <p:nvPr/>
            </p:nvSpPr>
            <p:spPr bwMode="auto">
              <a:xfrm>
                <a:off x="3246" y="1144"/>
                <a:ext cx="113" cy="237"/>
              </a:xfrm>
              <a:custGeom>
                <a:avLst/>
                <a:gdLst>
                  <a:gd name="T0" fmla="*/ 112 w 113"/>
                  <a:gd name="T1" fmla="*/ 221 h 237"/>
                  <a:gd name="T2" fmla="*/ 94 w 113"/>
                  <a:gd name="T3" fmla="*/ 229 h 237"/>
                  <a:gd name="T4" fmla="*/ 85 w 113"/>
                  <a:gd name="T5" fmla="*/ 236 h 237"/>
                  <a:gd name="T6" fmla="*/ 0 w 113"/>
                  <a:gd name="T7" fmla="*/ 22 h 237"/>
                  <a:gd name="T8" fmla="*/ 28 w 113"/>
                  <a:gd name="T9" fmla="*/ 11 h 237"/>
                  <a:gd name="T10" fmla="*/ 55 w 113"/>
                  <a:gd name="T11" fmla="*/ 0 h 237"/>
                  <a:gd name="T12" fmla="*/ 112 w 113"/>
                  <a:gd name="T13" fmla="*/ 221 h 237"/>
                  <a:gd name="T14" fmla="*/ 0 60000 65536"/>
                  <a:gd name="T15" fmla="*/ 0 60000 65536"/>
                  <a:gd name="T16" fmla="*/ 0 60000 65536"/>
                  <a:gd name="T17" fmla="*/ 0 60000 65536"/>
                  <a:gd name="T18" fmla="*/ 0 60000 65536"/>
                  <a:gd name="T19" fmla="*/ 0 60000 65536"/>
                  <a:gd name="T20" fmla="*/ 0 60000 65536"/>
                  <a:gd name="T21" fmla="*/ 0 w 113"/>
                  <a:gd name="T22" fmla="*/ 0 h 237"/>
                  <a:gd name="T23" fmla="*/ 113 w 113"/>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3" h="237">
                    <a:moveTo>
                      <a:pt x="112" y="221"/>
                    </a:moveTo>
                    <a:lnTo>
                      <a:pt x="94" y="229"/>
                    </a:lnTo>
                    <a:lnTo>
                      <a:pt x="85" y="236"/>
                    </a:lnTo>
                    <a:lnTo>
                      <a:pt x="0" y="22"/>
                    </a:lnTo>
                    <a:lnTo>
                      <a:pt x="28" y="11"/>
                    </a:lnTo>
                    <a:lnTo>
                      <a:pt x="55" y="0"/>
                    </a:lnTo>
                    <a:lnTo>
                      <a:pt x="112" y="221"/>
                    </a:lnTo>
                  </a:path>
                </a:pathLst>
              </a:custGeom>
              <a:solidFill>
                <a:srgbClr val="FF40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pPr eaLnBrk="0" hangingPunct="0"/>
                <a:endParaRPr lang="en-US" smtClean="0">
                  <a:solidFill>
                    <a:srgbClr val="000000"/>
                  </a:solidFill>
                  <a:latin typeface="Times" pitchFamily="24" charset="0"/>
                  <a:ea typeface="+mn-ea"/>
                  <a:cs typeface="+mn-cs"/>
                </a:endParaRPr>
              </a:p>
            </p:txBody>
          </p:sp>
          <p:sp>
            <p:nvSpPr>
              <p:cNvPr id="7213" name="Freeform 24"/>
              <p:cNvSpPr>
                <a:spLocks/>
              </p:cNvSpPr>
              <p:nvPr/>
            </p:nvSpPr>
            <p:spPr bwMode="auto">
              <a:xfrm>
                <a:off x="3207" y="1166"/>
                <a:ext cx="126" cy="223"/>
              </a:xfrm>
              <a:custGeom>
                <a:avLst/>
                <a:gdLst>
                  <a:gd name="T0" fmla="*/ 110 w 126"/>
                  <a:gd name="T1" fmla="*/ 222 h 223"/>
                  <a:gd name="T2" fmla="*/ 0 w 126"/>
                  <a:gd name="T3" fmla="*/ 28 h 223"/>
                  <a:gd name="T4" fmla="*/ 9 w 126"/>
                  <a:gd name="T5" fmla="*/ 19 h 223"/>
                  <a:gd name="T6" fmla="*/ 39 w 126"/>
                  <a:gd name="T7" fmla="*/ 0 h 223"/>
                  <a:gd name="T8" fmla="*/ 125 w 126"/>
                  <a:gd name="T9" fmla="*/ 213 h 223"/>
                  <a:gd name="T10" fmla="*/ 110 w 126"/>
                  <a:gd name="T11" fmla="*/ 222 h 223"/>
                  <a:gd name="T12" fmla="*/ 0 60000 65536"/>
                  <a:gd name="T13" fmla="*/ 0 60000 65536"/>
                  <a:gd name="T14" fmla="*/ 0 60000 65536"/>
                  <a:gd name="T15" fmla="*/ 0 60000 65536"/>
                  <a:gd name="T16" fmla="*/ 0 60000 65536"/>
                  <a:gd name="T17" fmla="*/ 0 60000 65536"/>
                  <a:gd name="T18" fmla="*/ 0 w 126"/>
                  <a:gd name="T19" fmla="*/ 0 h 223"/>
                  <a:gd name="T20" fmla="*/ 126 w 126"/>
                  <a:gd name="T21" fmla="*/ 223 h 223"/>
                </a:gdLst>
                <a:ahLst/>
                <a:cxnLst>
                  <a:cxn ang="T12">
                    <a:pos x="T0" y="T1"/>
                  </a:cxn>
                  <a:cxn ang="T13">
                    <a:pos x="T2" y="T3"/>
                  </a:cxn>
                  <a:cxn ang="T14">
                    <a:pos x="T4" y="T5"/>
                  </a:cxn>
                  <a:cxn ang="T15">
                    <a:pos x="T6" y="T7"/>
                  </a:cxn>
                  <a:cxn ang="T16">
                    <a:pos x="T8" y="T9"/>
                  </a:cxn>
                  <a:cxn ang="T17">
                    <a:pos x="T10" y="T11"/>
                  </a:cxn>
                </a:cxnLst>
                <a:rect l="T18" t="T19" r="T20" b="T21"/>
                <a:pathLst>
                  <a:path w="126" h="223">
                    <a:moveTo>
                      <a:pt x="110" y="222"/>
                    </a:moveTo>
                    <a:lnTo>
                      <a:pt x="0" y="28"/>
                    </a:lnTo>
                    <a:lnTo>
                      <a:pt x="9" y="19"/>
                    </a:lnTo>
                    <a:lnTo>
                      <a:pt x="39" y="0"/>
                    </a:lnTo>
                    <a:lnTo>
                      <a:pt x="125" y="213"/>
                    </a:lnTo>
                    <a:lnTo>
                      <a:pt x="110" y="222"/>
                    </a:lnTo>
                  </a:path>
                </a:pathLst>
              </a:custGeom>
              <a:solidFill>
                <a:srgbClr val="FF00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pPr eaLnBrk="0" hangingPunct="0"/>
                <a:endParaRPr lang="en-US" smtClean="0">
                  <a:solidFill>
                    <a:srgbClr val="000000"/>
                  </a:solidFill>
                  <a:latin typeface="Times" pitchFamily="24" charset="0"/>
                  <a:ea typeface="+mn-ea"/>
                  <a:cs typeface="+mn-cs"/>
                </a:endParaRPr>
              </a:p>
            </p:txBody>
          </p:sp>
          <p:sp>
            <p:nvSpPr>
              <p:cNvPr id="7214" name="Oval 25"/>
              <p:cNvSpPr>
                <a:spLocks noChangeArrowheads="1"/>
              </p:cNvSpPr>
              <p:nvPr/>
            </p:nvSpPr>
            <p:spPr bwMode="auto">
              <a:xfrm>
                <a:off x="3325" y="1399"/>
                <a:ext cx="120" cy="130"/>
              </a:xfrm>
              <a:prstGeom prst="ellipse">
                <a:avLst/>
              </a:pr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hangingPunct="0"/>
                <a:endParaRPr lang="en-US" smtClean="0">
                  <a:solidFill>
                    <a:srgbClr val="000000"/>
                  </a:solidFill>
                  <a:latin typeface="Times" pitchFamily="24" charset="0"/>
                  <a:ea typeface="+mn-ea"/>
                  <a:cs typeface="+mn-cs"/>
                </a:endParaRPr>
              </a:p>
            </p:txBody>
          </p:sp>
        </p:grpSp>
        <p:grpSp>
          <p:nvGrpSpPr>
            <p:cNvPr id="7192" name="Group 26"/>
            <p:cNvGrpSpPr>
              <a:grpSpLocks/>
            </p:cNvGrpSpPr>
            <p:nvPr/>
          </p:nvGrpSpPr>
          <p:grpSpPr bwMode="auto">
            <a:xfrm>
              <a:off x="3306" y="960"/>
              <a:ext cx="678" cy="645"/>
              <a:chOff x="3306" y="960"/>
              <a:chExt cx="678" cy="645"/>
            </a:xfrm>
          </p:grpSpPr>
          <p:sp>
            <p:nvSpPr>
              <p:cNvPr id="7193" name="Oval 27"/>
              <p:cNvSpPr>
                <a:spLocks noChangeArrowheads="1"/>
              </p:cNvSpPr>
              <p:nvPr/>
            </p:nvSpPr>
            <p:spPr bwMode="auto">
              <a:xfrm>
                <a:off x="3315" y="960"/>
                <a:ext cx="669" cy="631"/>
              </a:xfrm>
              <a:prstGeom prst="ellipse">
                <a:avLst/>
              </a:prstGeom>
              <a:solidFill>
                <a:srgbClr val="000000"/>
              </a:solidFill>
              <a:ln w="12700">
                <a:solidFill>
                  <a:srgbClr val="000000"/>
                </a:solidFill>
                <a:round/>
                <a:headEnd/>
                <a:tailEnd/>
              </a:ln>
            </p:spPr>
            <p:txBody>
              <a:bodyPr wrap="none" anchor="ctr"/>
              <a:lstStyle/>
              <a:p>
                <a:pPr eaLnBrk="0" hangingPunct="0"/>
                <a:endParaRPr lang="en-US" smtClean="0">
                  <a:solidFill>
                    <a:srgbClr val="000000"/>
                  </a:solidFill>
                  <a:latin typeface="Times" pitchFamily="24" charset="0"/>
                  <a:ea typeface="+mn-ea"/>
                  <a:cs typeface="+mn-cs"/>
                </a:endParaRPr>
              </a:p>
            </p:txBody>
          </p:sp>
          <p:sp>
            <p:nvSpPr>
              <p:cNvPr id="7194" name="Oval 28"/>
              <p:cNvSpPr>
                <a:spLocks noChangeArrowheads="1"/>
              </p:cNvSpPr>
              <p:nvPr/>
            </p:nvSpPr>
            <p:spPr bwMode="auto">
              <a:xfrm>
                <a:off x="3306" y="975"/>
                <a:ext cx="668" cy="630"/>
              </a:xfrm>
              <a:prstGeom prst="ellipse">
                <a:avLst/>
              </a:prstGeom>
              <a:solidFill>
                <a:srgbClr val="E0E0E0"/>
              </a:solidFill>
              <a:ln w="12700">
                <a:solidFill>
                  <a:srgbClr val="000000"/>
                </a:solidFill>
                <a:round/>
                <a:headEnd/>
                <a:tailEnd/>
              </a:ln>
            </p:spPr>
            <p:txBody>
              <a:bodyPr wrap="none" anchor="ctr"/>
              <a:lstStyle/>
              <a:p>
                <a:pPr eaLnBrk="0" hangingPunct="0"/>
                <a:endParaRPr lang="en-US" smtClean="0">
                  <a:solidFill>
                    <a:srgbClr val="000000"/>
                  </a:solidFill>
                  <a:latin typeface="Times" pitchFamily="24" charset="0"/>
                  <a:ea typeface="+mn-ea"/>
                  <a:cs typeface="+mn-cs"/>
                </a:endParaRPr>
              </a:p>
            </p:txBody>
          </p:sp>
          <p:sp>
            <p:nvSpPr>
              <p:cNvPr id="7195" name="Oval 29"/>
              <p:cNvSpPr>
                <a:spLocks noChangeArrowheads="1"/>
              </p:cNvSpPr>
              <p:nvPr/>
            </p:nvSpPr>
            <p:spPr bwMode="auto">
              <a:xfrm>
                <a:off x="3543" y="1198"/>
                <a:ext cx="195" cy="184"/>
              </a:xfrm>
              <a:prstGeom prst="ellipse">
                <a:avLst/>
              </a:prstGeom>
              <a:solidFill>
                <a:srgbClr val="000000"/>
              </a:solidFill>
              <a:ln w="12700">
                <a:solidFill>
                  <a:srgbClr val="000000"/>
                </a:solidFill>
                <a:round/>
                <a:headEnd/>
                <a:tailEnd/>
              </a:ln>
            </p:spPr>
            <p:txBody>
              <a:bodyPr wrap="none" anchor="ctr"/>
              <a:lstStyle/>
              <a:p>
                <a:pPr eaLnBrk="0" hangingPunct="0"/>
                <a:endParaRPr lang="en-US" smtClean="0">
                  <a:solidFill>
                    <a:srgbClr val="000000"/>
                  </a:solidFill>
                  <a:latin typeface="Times" pitchFamily="24" charset="0"/>
                  <a:ea typeface="+mn-ea"/>
                  <a:cs typeface="+mn-cs"/>
                </a:endParaRPr>
              </a:p>
            </p:txBody>
          </p:sp>
          <p:sp>
            <p:nvSpPr>
              <p:cNvPr id="7196" name="Oval 30"/>
              <p:cNvSpPr>
                <a:spLocks noChangeArrowheads="1"/>
              </p:cNvSpPr>
              <p:nvPr/>
            </p:nvSpPr>
            <p:spPr bwMode="auto">
              <a:xfrm>
                <a:off x="3557" y="1211"/>
                <a:ext cx="167" cy="15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hangingPunct="0"/>
                <a:endParaRPr lang="en-US" smtClean="0">
                  <a:solidFill>
                    <a:srgbClr val="000000"/>
                  </a:solidFill>
                  <a:latin typeface="Times" pitchFamily="24" charset="0"/>
                  <a:ea typeface="+mn-ea"/>
                  <a:cs typeface="+mn-cs"/>
                </a:endParaRPr>
              </a:p>
            </p:txBody>
          </p:sp>
          <p:sp>
            <p:nvSpPr>
              <p:cNvPr id="7197" name="Freeform 31"/>
              <p:cNvSpPr>
                <a:spLocks/>
              </p:cNvSpPr>
              <p:nvPr/>
            </p:nvSpPr>
            <p:spPr bwMode="auto">
              <a:xfrm>
                <a:off x="3739" y="1206"/>
                <a:ext cx="232" cy="76"/>
              </a:xfrm>
              <a:custGeom>
                <a:avLst/>
                <a:gdLst>
                  <a:gd name="T0" fmla="*/ 4 w 232"/>
                  <a:gd name="T1" fmla="*/ 75 h 76"/>
                  <a:gd name="T2" fmla="*/ 231 w 232"/>
                  <a:gd name="T3" fmla="*/ 42 h 76"/>
                  <a:gd name="T4" fmla="*/ 225 w 232"/>
                  <a:gd name="T5" fmla="*/ 16 h 76"/>
                  <a:gd name="T6" fmla="*/ 220 w 232"/>
                  <a:gd name="T7" fmla="*/ 0 h 76"/>
                  <a:gd name="T8" fmla="*/ 0 w 232"/>
                  <a:gd name="T9" fmla="*/ 57 h 76"/>
                  <a:gd name="T10" fmla="*/ 4 w 232"/>
                  <a:gd name="T11" fmla="*/ 75 h 76"/>
                  <a:gd name="T12" fmla="*/ 0 60000 65536"/>
                  <a:gd name="T13" fmla="*/ 0 60000 65536"/>
                  <a:gd name="T14" fmla="*/ 0 60000 65536"/>
                  <a:gd name="T15" fmla="*/ 0 60000 65536"/>
                  <a:gd name="T16" fmla="*/ 0 60000 65536"/>
                  <a:gd name="T17" fmla="*/ 0 60000 65536"/>
                  <a:gd name="T18" fmla="*/ 0 w 232"/>
                  <a:gd name="T19" fmla="*/ 0 h 76"/>
                  <a:gd name="T20" fmla="*/ 232 w 232"/>
                  <a:gd name="T21" fmla="*/ 76 h 76"/>
                </a:gdLst>
                <a:ahLst/>
                <a:cxnLst>
                  <a:cxn ang="T12">
                    <a:pos x="T0" y="T1"/>
                  </a:cxn>
                  <a:cxn ang="T13">
                    <a:pos x="T2" y="T3"/>
                  </a:cxn>
                  <a:cxn ang="T14">
                    <a:pos x="T4" y="T5"/>
                  </a:cxn>
                  <a:cxn ang="T15">
                    <a:pos x="T6" y="T7"/>
                  </a:cxn>
                  <a:cxn ang="T16">
                    <a:pos x="T8" y="T9"/>
                  </a:cxn>
                  <a:cxn ang="T17">
                    <a:pos x="T10" y="T11"/>
                  </a:cxn>
                </a:cxnLst>
                <a:rect l="T18" t="T19" r="T20" b="T21"/>
                <a:pathLst>
                  <a:path w="232" h="76">
                    <a:moveTo>
                      <a:pt x="4" y="75"/>
                    </a:moveTo>
                    <a:lnTo>
                      <a:pt x="231" y="42"/>
                    </a:lnTo>
                    <a:lnTo>
                      <a:pt x="225" y="16"/>
                    </a:lnTo>
                    <a:lnTo>
                      <a:pt x="220" y="0"/>
                    </a:lnTo>
                    <a:lnTo>
                      <a:pt x="0" y="57"/>
                    </a:lnTo>
                    <a:lnTo>
                      <a:pt x="4" y="75"/>
                    </a:lnTo>
                  </a:path>
                </a:pathLst>
              </a:custGeom>
              <a:solidFill>
                <a:srgbClr val="80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pPr eaLnBrk="0" hangingPunct="0"/>
                <a:endParaRPr lang="en-US" smtClean="0">
                  <a:solidFill>
                    <a:srgbClr val="000000"/>
                  </a:solidFill>
                  <a:latin typeface="Times" pitchFamily="24" charset="0"/>
                  <a:ea typeface="+mn-ea"/>
                  <a:cs typeface="+mn-cs"/>
                </a:endParaRPr>
              </a:p>
            </p:txBody>
          </p:sp>
          <p:sp>
            <p:nvSpPr>
              <p:cNvPr id="7198" name="Freeform 32"/>
              <p:cNvSpPr>
                <a:spLocks/>
              </p:cNvSpPr>
              <p:nvPr/>
            </p:nvSpPr>
            <p:spPr bwMode="auto">
              <a:xfrm>
                <a:off x="3724" y="1150"/>
                <a:ext cx="236" cy="114"/>
              </a:xfrm>
              <a:custGeom>
                <a:avLst/>
                <a:gdLst>
                  <a:gd name="T0" fmla="*/ 15 w 236"/>
                  <a:gd name="T1" fmla="*/ 113 h 114"/>
                  <a:gd name="T2" fmla="*/ 8 w 236"/>
                  <a:gd name="T3" fmla="*/ 96 h 114"/>
                  <a:gd name="T4" fmla="*/ 0 w 236"/>
                  <a:gd name="T5" fmla="*/ 87 h 114"/>
                  <a:gd name="T6" fmla="*/ 213 w 236"/>
                  <a:gd name="T7" fmla="*/ 0 h 114"/>
                  <a:gd name="T8" fmla="*/ 226 w 236"/>
                  <a:gd name="T9" fmla="*/ 30 h 114"/>
                  <a:gd name="T10" fmla="*/ 235 w 236"/>
                  <a:gd name="T11" fmla="*/ 55 h 114"/>
                  <a:gd name="T12" fmla="*/ 15 w 236"/>
                  <a:gd name="T13" fmla="*/ 113 h 114"/>
                  <a:gd name="T14" fmla="*/ 0 60000 65536"/>
                  <a:gd name="T15" fmla="*/ 0 60000 65536"/>
                  <a:gd name="T16" fmla="*/ 0 60000 65536"/>
                  <a:gd name="T17" fmla="*/ 0 60000 65536"/>
                  <a:gd name="T18" fmla="*/ 0 60000 65536"/>
                  <a:gd name="T19" fmla="*/ 0 60000 65536"/>
                  <a:gd name="T20" fmla="*/ 0 60000 65536"/>
                  <a:gd name="T21" fmla="*/ 0 w 236"/>
                  <a:gd name="T22" fmla="*/ 0 h 114"/>
                  <a:gd name="T23" fmla="*/ 236 w 236"/>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6" h="114">
                    <a:moveTo>
                      <a:pt x="15" y="113"/>
                    </a:moveTo>
                    <a:lnTo>
                      <a:pt x="8" y="96"/>
                    </a:lnTo>
                    <a:lnTo>
                      <a:pt x="0" y="87"/>
                    </a:lnTo>
                    <a:lnTo>
                      <a:pt x="213" y="0"/>
                    </a:lnTo>
                    <a:lnTo>
                      <a:pt x="226" y="30"/>
                    </a:lnTo>
                    <a:lnTo>
                      <a:pt x="235" y="55"/>
                    </a:lnTo>
                    <a:lnTo>
                      <a:pt x="15" y="113"/>
                    </a:lnTo>
                  </a:path>
                </a:pathLst>
              </a:custGeom>
              <a:solidFill>
                <a:srgbClr val="40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pPr eaLnBrk="0" hangingPunct="0"/>
                <a:endParaRPr lang="en-US" smtClean="0">
                  <a:solidFill>
                    <a:srgbClr val="000000"/>
                  </a:solidFill>
                  <a:latin typeface="Times" pitchFamily="24" charset="0"/>
                  <a:ea typeface="+mn-ea"/>
                  <a:cs typeface="+mn-cs"/>
                </a:endParaRPr>
              </a:p>
            </p:txBody>
          </p:sp>
          <p:sp>
            <p:nvSpPr>
              <p:cNvPr id="7199" name="Freeform 33"/>
              <p:cNvSpPr>
                <a:spLocks/>
              </p:cNvSpPr>
              <p:nvPr/>
            </p:nvSpPr>
            <p:spPr bwMode="auto">
              <a:xfrm>
                <a:off x="3715" y="1111"/>
                <a:ext cx="223" cy="128"/>
              </a:xfrm>
              <a:custGeom>
                <a:avLst/>
                <a:gdLst>
                  <a:gd name="T0" fmla="*/ 0 w 223"/>
                  <a:gd name="T1" fmla="*/ 111 h 128"/>
                  <a:gd name="T2" fmla="*/ 198 w 223"/>
                  <a:gd name="T3" fmla="*/ 0 h 128"/>
                  <a:gd name="T4" fmla="*/ 204 w 223"/>
                  <a:gd name="T5" fmla="*/ 10 h 128"/>
                  <a:gd name="T6" fmla="*/ 222 w 223"/>
                  <a:gd name="T7" fmla="*/ 39 h 128"/>
                  <a:gd name="T8" fmla="*/ 10 w 223"/>
                  <a:gd name="T9" fmla="*/ 127 h 128"/>
                  <a:gd name="T10" fmla="*/ 0 w 223"/>
                  <a:gd name="T11" fmla="*/ 111 h 128"/>
                  <a:gd name="T12" fmla="*/ 0 60000 65536"/>
                  <a:gd name="T13" fmla="*/ 0 60000 65536"/>
                  <a:gd name="T14" fmla="*/ 0 60000 65536"/>
                  <a:gd name="T15" fmla="*/ 0 60000 65536"/>
                  <a:gd name="T16" fmla="*/ 0 60000 65536"/>
                  <a:gd name="T17" fmla="*/ 0 60000 65536"/>
                  <a:gd name="T18" fmla="*/ 0 w 223"/>
                  <a:gd name="T19" fmla="*/ 0 h 128"/>
                  <a:gd name="T20" fmla="*/ 223 w 223"/>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223" h="128">
                    <a:moveTo>
                      <a:pt x="0" y="111"/>
                    </a:moveTo>
                    <a:lnTo>
                      <a:pt x="198" y="0"/>
                    </a:lnTo>
                    <a:lnTo>
                      <a:pt x="204" y="10"/>
                    </a:lnTo>
                    <a:lnTo>
                      <a:pt x="222" y="39"/>
                    </a:lnTo>
                    <a:lnTo>
                      <a:pt x="10" y="127"/>
                    </a:lnTo>
                    <a:lnTo>
                      <a:pt x="0" y="111"/>
                    </a:lnTo>
                  </a:path>
                </a:pathLst>
              </a:custGeom>
              <a:solidFill>
                <a:srgbClr val="80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pPr eaLnBrk="0" hangingPunct="0"/>
                <a:endParaRPr lang="en-US" smtClean="0">
                  <a:solidFill>
                    <a:srgbClr val="000000"/>
                  </a:solidFill>
                  <a:latin typeface="Times" pitchFamily="24" charset="0"/>
                  <a:ea typeface="+mn-ea"/>
                  <a:cs typeface="+mn-cs"/>
                </a:endParaRPr>
              </a:p>
            </p:txBody>
          </p:sp>
          <p:sp>
            <p:nvSpPr>
              <p:cNvPr id="7200" name="Freeform 34"/>
              <p:cNvSpPr>
                <a:spLocks/>
              </p:cNvSpPr>
              <p:nvPr/>
            </p:nvSpPr>
            <p:spPr bwMode="auto">
              <a:xfrm>
                <a:off x="3310" y="1300"/>
                <a:ext cx="231" cy="76"/>
              </a:xfrm>
              <a:custGeom>
                <a:avLst/>
                <a:gdLst>
                  <a:gd name="T0" fmla="*/ 226 w 231"/>
                  <a:gd name="T1" fmla="*/ 0 h 76"/>
                  <a:gd name="T2" fmla="*/ 0 w 231"/>
                  <a:gd name="T3" fmla="*/ 34 h 76"/>
                  <a:gd name="T4" fmla="*/ 5 w 231"/>
                  <a:gd name="T5" fmla="*/ 59 h 76"/>
                  <a:gd name="T6" fmla="*/ 10 w 231"/>
                  <a:gd name="T7" fmla="*/ 75 h 76"/>
                  <a:gd name="T8" fmla="*/ 230 w 231"/>
                  <a:gd name="T9" fmla="*/ 18 h 76"/>
                  <a:gd name="T10" fmla="*/ 226 w 231"/>
                  <a:gd name="T11" fmla="*/ 0 h 76"/>
                  <a:gd name="T12" fmla="*/ 0 60000 65536"/>
                  <a:gd name="T13" fmla="*/ 0 60000 65536"/>
                  <a:gd name="T14" fmla="*/ 0 60000 65536"/>
                  <a:gd name="T15" fmla="*/ 0 60000 65536"/>
                  <a:gd name="T16" fmla="*/ 0 60000 65536"/>
                  <a:gd name="T17" fmla="*/ 0 60000 65536"/>
                  <a:gd name="T18" fmla="*/ 0 w 231"/>
                  <a:gd name="T19" fmla="*/ 0 h 76"/>
                  <a:gd name="T20" fmla="*/ 231 w 231"/>
                  <a:gd name="T21" fmla="*/ 76 h 76"/>
                </a:gdLst>
                <a:ahLst/>
                <a:cxnLst>
                  <a:cxn ang="T12">
                    <a:pos x="T0" y="T1"/>
                  </a:cxn>
                  <a:cxn ang="T13">
                    <a:pos x="T2" y="T3"/>
                  </a:cxn>
                  <a:cxn ang="T14">
                    <a:pos x="T4" y="T5"/>
                  </a:cxn>
                  <a:cxn ang="T15">
                    <a:pos x="T6" y="T7"/>
                  </a:cxn>
                  <a:cxn ang="T16">
                    <a:pos x="T8" y="T9"/>
                  </a:cxn>
                  <a:cxn ang="T17">
                    <a:pos x="T10" y="T11"/>
                  </a:cxn>
                </a:cxnLst>
                <a:rect l="T18" t="T19" r="T20" b="T21"/>
                <a:pathLst>
                  <a:path w="231" h="76">
                    <a:moveTo>
                      <a:pt x="226" y="0"/>
                    </a:moveTo>
                    <a:lnTo>
                      <a:pt x="0" y="34"/>
                    </a:lnTo>
                    <a:lnTo>
                      <a:pt x="5" y="59"/>
                    </a:lnTo>
                    <a:lnTo>
                      <a:pt x="10" y="75"/>
                    </a:lnTo>
                    <a:lnTo>
                      <a:pt x="230" y="18"/>
                    </a:lnTo>
                    <a:lnTo>
                      <a:pt x="226" y="0"/>
                    </a:lnTo>
                  </a:path>
                </a:pathLst>
              </a:custGeom>
              <a:solidFill>
                <a:srgbClr val="FF00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pPr eaLnBrk="0" hangingPunct="0"/>
                <a:endParaRPr lang="en-US" smtClean="0">
                  <a:solidFill>
                    <a:srgbClr val="000000"/>
                  </a:solidFill>
                  <a:latin typeface="Times" pitchFamily="24" charset="0"/>
                  <a:ea typeface="+mn-ea"/>
                  <a:cs typeface="+mn-cs"/>
                </a:endParaRPr>
              </a:p>
            </p:txBody>
          </p:sp>
          <p:sp>
            <p:nvSpPr>
              <p:cNvPr id="7201" name="Freeform 35"/>
              <p:cNvSpPr>
                <a:spLocks/>
              </p:cNvSpPr>
              <p:nvPr/>
            </p:nvSpPr>
            <p:spPr bwMode="auto">
              <a:xfrm>
                <a:off x="3319" y="1319"/>
                <a:ext cx="237" cy="113"/>
              </a:xfrm>
              <a:custGeom>
                <a:avLst/>
                <a:gdLst>
                  <a:gd name="T0" fmla="*/ 221 w 237"/>
                  <a:gd name="T1" fmla="*/ 0 h 113"/>
                  <a:gd name="T2" fmla="*/ 229 w 237"/>
                  <a:gd name="T3" fmla="*/ 18 h 113"/>
                  <a:gd name="T4" fmla="*/ 236 w 237"/>
                  <a:gd name="T5" fmla="*/ 27 h 113"/>
                  <a:gd name="T6" fmla="*/ 22 w 237"/>
                  <a:gd name="T7" fmla="*/ 112 h 113"/>
                  <a:gd name="T8" fmla="*/ 11 w 237"/>
                  <a:gd name="T9" fmla="*/ 84 h 113"/>
                  <a:gd name="T10" fmla="*/ 0 w 237"/>
                  <a:gd name="T11" fmla="*/ 57 h 113"/>
                  <a:gd name="T12" fmla="*/ 221 w 237"/>
                  <a:gd name="T13" fmla="*/ 0 h 113"/>
                  <a:gd name="T14" fmla="*/ 0 60000 65536"/>
                  <a:gd name="T15" fmla="*/ 0 60000 65536"/>
                  <a:gd name="T16" fmla="*/ 0 60000 65536"/>
                  <a:gd name="T17" fmla="*/ 0 60000 65536"/>
                  <a:gd name="T18" fmla="*/ 0 60000 65536"/>
                  <a:gd name="T19" fmla="*/ 0 60000 65536"/>
                  <a:gd name="T20" fmla="*/ 0 60000 65536"/>
                  <a:gd name="T21" fmla="*/ 0 w 237"/>
                  <a:gd name="T22" fmla="*/ 0 h 113"/>
                  <a:gd name="T23" fmla="*/ 237 w 237"/>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7" h="113">
                    <a:moveTo>
                      <a:pt x="221" y="0"/>
                    </a:moveTo>
                    <a:lnTo>
                      <a:pt x="229" y="18"/>
                    </a:lnTo>
                    <a:lnTo>
                      <a:pt x="236" y="27"/>
                    </a:lnTo>
                    <a:lnTo>
                      <a:pt x="22" y="112"/>
                    </a:lnTo>
                    <a:lnTo>
                      <a:pt x="11" y="84"/>
                    </a:lnTo>
                    <a:lnTo>
                      <a:pt x="0" y="57"/>
                    </a:lnTo>
                    <a:lnTo>
                      <a:pt x="221" y="0"/>
                    </a:lnTo>
                  </a:path>
                </a:pathLst>
              </a:custGeom>
              <a:solidFill>
                <a:srgbClr val="FF40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pPr eaLnBrk="0" hangingPunct="0"/>
                <a:endParaRPr lang="en-US" smtClean="0">
                  <a:solidFill>
                    <a:srgbClr val="000000"/>
                  </a:solidFill>
                  <a:latin typeface="Times" pitchFamily="24" charset="0"/>
                  <a:ea typeface="+mn-ea"/>
                  <a:cs typeface="+mn-cs"/>
                </a:endParaRPr>
              </a:p>
            </p:txBody>
          </p:sp>
          <p:sp>
            <p:nvSpPr>
              <p:cNvPr id="7202" name="Freeform 36"/>
              <p:cNvSpPr>
                <a:spLocks/>
              </p:cNvSpPr>
              <p:nvPr/>
            </p:nvSpPr>
            <p:spPr bwMode="auto">
              <a:xfrm>
                <a:off x="3341" y="1344"/>
                <a:ext cx="223" cy="126"/>
              </a:xfrm>
              <a:custGeom>
                <a:avLst/>
                <a:gdLst>
                  <a:gd name="T0" fmla="*/ 222 w 223"/>
                  <a:gd name="T1" fmla="*/ 15 h 126"/>
                  <a:gd name="T2" fmla="*/ 28 w 223"/>
                  <a:gd name="T3" fmla="*/ 125 h 126"/>
                  <a:gd name="T4" fmla="*/ 19 w 223"/>
                  <a:gd name="T5" fmla="*/ 116 h 126"/>
                  <a:gd name="T6" fmla="*/ 0 w 223"/>
                  <a:gd name="T7" fmla="*/ 86 h 126"/>
                  <a:gd name="T8" fmla="*/ 213 w 223"/>
                  <a:gd name="T9" fmla="*/ 0 h 126"/>
                  <a:gd name="T10" fmla="*/ 222 w 223"/>
                  <a:gd name="T11" fmla="*/ 15 h 126"/>
                  <a:gd name="T12" fmla="*/ 0 60000 65536"/>
                  <a:gd name="T13" fmla="*/ 0 60000 65536"/>
                  <a:gd name="T14" fmla="*/ 0 60000 65536"/>
                  <a:gd name="T15" fmla="*/ 0 60000 65536"/>
                  <a:gd name="T16" fmla="*/ 0 60000 65536"/>
                  <a:gd name="T17" fmla="*/ 0 60000 65536"/>
                  <a:gd name="T18" fmla="*/ 0 w 223"/>
                  <a:gd name="T19" fmla="*/ 0 h 126"/>
                  <a:gd name="T20" fmla="*/ 223 w 223"/>
                  <a:gd name="T21" fmla="*/ 126 h 126"/>
                </a:gdLst>
                <a:ahLst/>
                <a:cxnLst>
                  <a:cxn ang="T12">
                    <a:pos x="T0" y="T1"/>
                  </a:cxn>
                  <a:cxn ang="T13">
                    <a:pos x="T2" y="T3"/>
                  </a:cxn>
                  <a:cxn ang="T14">
                    <a:pos x="T4" y="T5"/>
                  </a:cxn>
                  <a:cxn ang="T15">
                    <a:pos x="T6" y="T7"/>
                  </a:cxn>
                  <a:cxn ang="T16">
                    <a:pos x="T8" y="T9"/>
                  </a:cxn>
                  <a:cxn ang="T17">
                    <a:pos x="T10" y="T11"/>
                  </a:cxn>
                </a:cxnLst>
                <a:rect l="T18" t="T19" r="T20" b="T21"/>
                <a:pathLst>
                  <a:path w="223" h="126">
                    <a:moveTo>
                      <a:pt x="222" y="15"/>
                    </a:moveTo>
                    <a:lnTo>
                      <a:pt x="28" y="125"/>
                    </a:lnTo>
                    <a:lnTo>
                      <a:pt x="19" y="116"/>
                    </a:lnTo>
                    <a:lnTo>
                      <a:pt x="0" y="86"/>
                    </a:lnTo>
                    <a:lnTo>
                      <a:pt x="213" y="0"/>
                    </a:lnTo>
                    <a:lnTo>
                      <a:pt x="222" y="15"/>
                    </a:lnTo>
                  </a:path>
                </a:pathLst>
              </a:custGeom>
              <a:solidFill>
                <a:srgbClr val="FF00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pPr eaLnBrk="0" hangingPunct="0"/>
                <a:endParaRPr lang="en-US" smtClean="0">
                  <a:solidFill>
                    <a:srgbClr val="000000"/>
                  </a:solidFill>
                  <a:latin typeface="Times" pitchFamily="24" charset="0"/>
                  <a:ea typeface="+mn-ea"/>
                  <a:cs typeface="+mn-cs"/>
                </a:endParaRPr>
              </a:p>
            </p:txBody>
          </p:sp>
          <p:sp>
            <p:nvSpPr>
              <p:cNvPr id="7203" name="Oval 37"/>
              <p:cNvSpPr>
                <a:spLocks noChangeArrowheads="1"/>
              </p:cNvSpPr>
              <p:nvPr/>
            </p:nvSpPr>
            <p:spPr bwMode="auto">
              <a:xfrm>
                <a:off x="3574" y="1232"/>
                <a:ext cx="130" cy="120"/>
              </a:xfrm>
              <a:prstGeom prst="ellipse">
                <a:avLst/>
              </a:pr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hangingPunct="0"/>
                <a:endParaRPr lang="en-US" smtClean="0">
                  <a:solidFill>
                    <a:srgbClr val="000000"/>
                  </a:solidFill>
                  <a:latin typeface="Times" pitchFamily="24" charset="0"/>
                  <a:ea typeface="+mn-ea"/>
                  <a:cs typeface="+mn-cs"/>
                </a:endParaRPr>
              </a:p>
            </p:txBody>
          </p:sp>
        </p:grpSp>
      </p:grpSp>
      <p:sp>
        <p:nvSpPr>
          <p:cNvPr id="7181" name="Rectangle 38"/>
          <p:cNvSpPr>
            <a:spLocks noChangeArrowheads="1"/>
          </p:cNvSpPr>
          <p:nvPr/>
        </p:nvSpPr>
        <p:spPr bwMode="auto">
          <a:xfrm>
            <a:off x="3246438" y="3041650"/>
            <a:ext cx="21478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en-US" sz="2000" b="1" dirty="0" smtClean="0">
                <a:solidFill>
                  <a:srgbClr val="000000"/>
                </a:solidFill>
                <a:latin typeface="Arial" charset="0"/>
                <a:ea typeface="+mn-ea"/>
                <a:cs typeface="+mn-cs"/>
              </a:rPr>
              <a:t>Test Tools</a:t>
            </a:r>
          </a:p>
          <a:p>
            <a:pPr algn="ctr"/>
            <a:r>
              <a:rPr lang="en-US" sz="2000" b="1" dirty="0" smtClean="0">
                <a:solidFill>
                  <a:srgbClr val="000000"/>
                </a:solidFill>
                <a:latin typeface="Arial" charset="0"/>
                <a:ea typeface="+mn-ea"/>
                <a:cs typeface="+mn-cs"/>
              </a:rPr>
              <a:t>And Procedures</a:t>
            </a:r>
          </a:p>
        </p:txBody>
      </p:sp>
      <p:grpSp>
        <p:nvGrpSpPr>
          <p:cNvPr id="7182" name="Group 42"/>
          <p:cNvGrpSpPr>
            <a:grpSpLocks/>
          </p:cNvGrpSpPr>
          <p:nvPr/>
        </p:nvGrpSpPr>
        <p:grpSpPr bwMode="auto">
          <a:xfrm>
            <a:off x="1230313" y="1746250"/>
            <a:ext cx="1222375" cy="1789113"/>
            <a:chOff x="1588" y="912"/>
            <a:chExt cx="770" cy="1127"/>
          </a:xfrm>
        </p:grpSpPr>
        <p:sp>
          <p:nvSpPr>
            <p:cNvPr id="7189" name="Rectangle 43"/>
            <p:cNvSpPr>
              <a:spLocks noChangeArrowheads="1"/>
            </p:cNvSpPr>
            <p:nvPr/>
          </p:nvSpPr>
          <p:spPr bwMode="auto">
            <a:xfrm>
              <a:off x="1588" y="1047"/>
              <a:ext cx="770" cy="992"/>
            </a:xfrm>
            <a:prstGeom prst="rect">
              <a:avLst/>
            </a:prstGeom>
            <a:solidFill>
              <a:schemeClr val="hlink"/>
            </a:solidFill>
            <a:ln w="12700">
              <a:solidFill>
                <a:schemeClr val="bg2"/>
              </a:solidFill>
              <a:miter lim="800000"/>
              <a:headEnd/>
              <a:tailEnd/>
            </a:ln>
          </p:spPr>
          <p:txBody>
            <a:bodyPr wrap="none" lIns="92075" tIns="46038" rIns="92075" bIns="46038" anchor="ctr"/>
            <a:lstStyle/>
            <a:p>
              <a:pPr algn="ctr"/>
              <a:r>
                <a:rPr lang="en-US" sz="1600" b="1" smtClean="0">
                  <a:solidFill>
                    <a:srgbClr val="000000"/>
                  </a:solidFill>
                  <a:latin typeface="Arial" charset="0"/>
                  <a:ea typeface="+mn-ea"/>
                  <a:cs typeface="+mn-cs"/>
                </a:rPr>
                <a:t>C&amp;I </a:t>
              </a:r>
            </a:p>
            <a:p>
              <a:pPr algn="ctr"/>
              <a:r>
                <a:rPr lang="en-US" sz="1600" b="1" smtClean="0">
                  <a:solidFill>
                    <a:srgbClr val="000000"/>
                  </a:solidFill>
                  <a:latin typeface="Arial" charset="0"/>
                  <a:ea typeface="+mn-ea"/>
                  <a:cs typeface="+mn-cs"/>
                </a:rPr>
                <a:t>Test </a:t>
              </a:r>
            </a:p>
            <a:p>
              <a:pPr algn="ctr"/>
              <a:r>
                <a:rPr lang="en-US" sz="1600" b="1" smtClean="0">
                  <a:solidFill>
                    <a:srgbClr val="000000"/>
                  </a:solidFill>
                  <a:latin typeface="Arial" charset="0"/>
                  <a:ea typeface="+mn-ea"/>
                  <a:cs typeface="+mn-cs"/>
                </a:rPr>
                <a:t>Specs</a:t>
              </a:r>
            </a:p>
          </p:txBody>
        </p:sp>
        <p:sp>
          <p:nvSpPr>
            <p:cNvPr id="7190" name="AutoShape 44"/>
            <p:cNvSpPr>
              <a:spLocks noChangeArrowheads="1"/>
            </p:cNvSpPr>
            <p:nvPr/>
          </p:nvSpPr>
          <p:spPr bwMode="auto">
            <a:xfrm rot="-5400000">
              <a:off x="1886" y="634"/>
              <a:ext cx="118" cy="674"/>
            </a:xfrm>
            <a:prstGeom prst="rtTriangle">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smtClean="0">
                <a:solidFill>
                  <a:srgbClr val="000000"/>
                </a:solidFill>
                <a:latin typeface="Times" pitchFamily="24" charset="0"/>
                <a:ea typeface="+mn-ea"/>
                <a:cs typeface="+mn-cs"/>
              </a:endParaRPr>
            </a:p>
          </p:txBody>
        </p:sp>
      </p:grpSp>
      <p:sp>
        <p:nvSpPr>
          <p:cNvPr id="7183" name="AutoShape 45"/>
          <p:cNvSpPr>
            <a:spLocks noChangeArrowheads="1"/>
          </p:cNvSpPr>
          <p:nvPr/>
        </p:nvSpPr>
        <p:spPr bwMode="blackWhite">
          <a:xfrm>
            <a:off x="2671763" y="2298700"/>
            <a:ext cx="685800" cy="819150"/>
          </a:xfrm>
          <a:prstGeom prst="rightArrow">
            <a:avLst>
              <a:gd name="adj1" fmla="val 50000"/>
              <a:gd name="adj2" fmla="val 45218"/>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smtClean="0">
              <a:solidFill>
                <a:srgbClr val="000000"/>
              </a:solidFill>
              <a:latin typeface="Times" pitchFamily="24" charset="0"/>
              <a:ea typeface="+mn-ea"/>
              <a:cs typeface="+mn-cs"/>
            </a:endParaRPr>
          </a:p>
        </p:txBody>
      </p:sp>
      <p:sp>
        <p:nvSpPr>
          <p:cNvPr id="7184" name="AutoShape 47"/>
          <p:cNvSpPr>
            <a:spLocks noChangeArrowheads="1"/>
          </p:cNvSpPr>
          <p:nvPr/>
        </p:nvSpPr>
        <p:spPr bwMode="blackWhite">
          <a:xfrm>
            <a:off x="5199063" y="2216150"/>
            <a:ext cx="685800" cy="819150"/>
          </a:xfrm>
          <a:prstGeom prst="rightArrow">
            <a:avLst>
              <a:gd name="adj1" fmla="val 50000"/>
              <a:gd name="adj2" fmla="val 45014"/>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smtClean="0">
              <a:solidFill>
                <a:srgbClr val="000000"/>
              </a:solidFill>
              <a:latin typeface="Times" pitchFamily="24" charset="0"/>
              <a:ea typeface="+mn-ea"/>
              <a:cs typeface="+mn-cs"/>
            </a:endParaRPr>
          </a:p>
        </p:txBody>
      </p:sp>
      <p:sp>
        <p:nvSpPr>
          <p:cNvPr id="7185" name="Line 49"/>
          <p:cNvSpPr>
            <a:spLocks noChangeShapeType="1"/>
          </p:cNvSpPr>
          <p:nvPr/>
        </p:nvSpPr>
        <p:spPr bwMode="auto">
          <a:xfrm flipV="1">
            <a:off x="2595563" y="4032250"/>
            <a:ext cx="762000" cy="3048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0" hangingPunct="0"/>
            <a:endParaRPr lang="en-US" smtClean="0">
              <a:solidFill>
                <a:srgbClr val="000000"/>
              </a:solidFill>
              <a:latin typeface="Times" pitchFamily="24" charset="0"/>
              <a:ea typeface="+mn-ea"/>
              <a:cs typeface="+mn-cs"/>
            </a:endParaRPr>
          </a:p>
        </p:txBody>
      </p:sp>
      <p:sp>
        <p:nvSpPr>
          <p:cNvPr id="7186" name="Line 50"/>
          <p:cNvSpPr>
            <a:spLocks noChangeShapeType="1"/>
          </p:cNvSpPr>
          <p:nvPr/>
        </p:nvSpPr>
        <p:spPr bwMode="auto">
          <a:xfrm flipV="1">
            <a:off x="5110163" y="3651250"/>
            <a:ext cx="381000" cy="152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0" hangingPunct="0"/>
            <a:endParaRPr lang="en-US" smtClean="0">
              <a:solidFill>
                <a:srgbClr val="000000"/>
              </a:solidFill>
              <a:latin typeface="Times" pitchFamily="24" charset="0"/>
              <a:ea typeface="+mn-ea"/>
              <a:cs typeface="+mn-cs"/>
            </a:endParaRPr>
          </a:p>
        </p:txBody>
      </p:sp>
      <p:sp>
        <p:nvSpPr>
          <p:cNvPr id="7187" name="Rectangle 51"/>
          <p:cNvSpPr>
            <a:spLocks noChangeArrowheads="1"/>
          </p:cNvSpPr>
          <p:nvPr/>
        </p:nvSpPr>
        <p:spPr bwMode="auto">
          <a:xfrm>
            <a:off x="6202363" y="1343025"/>
            <a:ext cx="26273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r>
              <a:rPr lang="en-US" sz="2000" b="1" smtClean="0">
                <a:solidFill>
                  <a:srgbClr val="000000"/>
                </a:solidFill>
                <a:latin typeface="Arial" charset="0"/>
                <a:ea typeface="+mn-ea"/>
                <a:cs typeface="+mn-cs"/>
              </a:rPr>
              <a:t>Workshops</a:t>
            </a:r>
          </a:p>
          <a:p>
            <a:pPr algn="ctr"/>
            <a:r>
              <a:rPr lang="en-US" sz="2000" b="1" smtClean="0">
                <a:solidFill>
                  <a:srgbClr val="000000"/>
                </a:solidFill>
                <a:latin typeface="Arial" charset="0"/>
                <a:ea typeface="+mn-ea"/>
                <a:cs typeface="+mn-cs"/>
              </a:rPr>
              <a:t>Test Houses</a:t>
            </a:r>
          </a:p>
        </p:txBody>
      </p:sp>
      <p:sp>
        <p:nvSpPr>
          <p:cNvPr id="47" name="AutoShape 53"/>
          <p:cNvSpPr>
            <a:spLocks noChangeArrowheads="1"/>
          </p:cNvSpPr>
          <p:nvPr/>
        </p:nvSpPr>
        <p:spPr bwMode="auto">
          <a:xfrm>
            <a:off x="595313" y="5710238"/>
            <a:ext cx="7908925" cy="914400"/>
          </a:xfrm>
          <a:prstGeom prst="roundRect">
            <a:avLst>
              <a:gd name="adj" fmla="val 50000"/>
            </a:avLst>
          </a:prstGeom>
          <a:solidFill>
            <a:srgbClr val="D81900"/>
          </a:solidFill>
          <a:ln w="9525" algn="ctr">
            <a:noFill/>
            <a:round/>
            <a:headEnd/>
            <a:tailEnd/>
          </a:ln>
          <a:effectLst>
            <a:outerShdw dist="107763" dir="2700000" algn="ctr" rotWithShape="0">
              <a:schemeClr val="bg1">
                <a:alpha val="50000"/>
              </a:schemeClr>
            </a:outerShdw>
          </a:effectLst>
        </p:spPr>
        <p:txBody>
          <a:bodyPr lIns="0" rIns="0" anchor="ctr" anchorCtr="1"/>
          <a:lstStyle/>
          <a:p>
            <a:pPr algn="ctr" eaLnBrk="0" hangingPunct="0">
              <a:lnSpc>
                <a:spcPct val="95000"/>
              </a:lnSpc>
              <a:spcBef>
                <a:spcPct val="30000"/>
              </a:spcBef>
              <a:buClr>
                <a:srgbClr val="000000"/>
              </a:buClr>
              <a:buFont typeface="Wingdings" pitchFamily="2" charset="2"/>
              <a:buNone/>
              <a:defRPr/>
            </a:pPr>
            <a:r>
              <a:rPr lang="en-US" b="1" dirty="0">
                <a:solidFill>
                  <a:srgbClr val="FFFFFF"/>
                </a:solidFill>
                <a:effectLst>
                  <a:outerShdw blurRad="38100" dist="38100" dir="2700000" algn="tl">
                    <a:srgbClr val="000000"/>
                  </a:outerShdw>
                </a:effectLst>
                <a:latin typeface="Arial" charset="0"/>
                <a:ea typeface="+mn-ea"/>
                <a:cs typeface="+mn-cs"/>
              </a:rPr>
              <a:t>Predictable Path To Compliance</a:t>
            </a:r>
            <a:br>
              <a:rPr lang="en-US" b="1" dirty="0">
                <a:solidFill>
                  <a:srgbClr val="FFFFFF"/>
                </a:solidFill>
                <a:effectLst>
                  <a:outerShdw blurRad="38100" dist="38100" dir="2700000" algn="tl">
                    <a:srgbClr val="000000"/>
                  </a:outerShdw>
                </a:effectLst>
                <a:latin typeface="Arial" charset="0"/>
                <a:ea typeface="+mn-ea"/>
                <a:cs typeface="+mn-cs"/>
              </a:rPr>
            </a:br>
            <a:r>
              <a:rPr lang="en-US" b="1" dirty="0">
                <a:solidFill>
                  <a:srgbClr val="FFFFFF"/>
                </a:solidFill>
                <a:effectLst>
                  <a:outerShdw blurRad="38100" dist="38100" dir="2700000" algn="tl">
                    <a:srgbClr val="000000"/>
                  </a:outerShdw>
                </a:effectLst>
                <a:latin typeface="Arial" charset="0"/>
                <a:ea typeface="+mn-ea"/>
                <a:cs typeface="+mn-cs"/>
              </a:rPr>
              <a:t>Same Model as USB 2.0 Compliance Program</a:t>
            </a:r>
          </a:p>
        </p:txBody>
      </p:sp>
      <p:sp>
        <p:nvSpPr>
          <p:cNvPr id="50" name="Title 1"/>
          <p:cNvSpPr>
            <a:spLocks noGrp="1"/>
          </p:cNvSpPr>
          <p:nvPr>
            <p:ph type="title" idx="4294967295"/>
          </p:nvPr>
        </p:nvSpPr>
        <p:spPr bwMode="auto">
          <a:xfrm>
            <a:off x="685800" y="160020"/>
            <a:ext cx="6248400" cy="1143000"/>
          </a:xfrm>
          <a:prstGeom prst="rect">
            <a:avLst/>
          </a:prstGeom>
          <a:noFill/>
          <a:ln w="9525">
            <a:noFill/>
            <a:miter lim="800000"/>
            <a:headEnd/>
            <a:tailEnd/>
          </a:ln>
          <a:effectLst>
            <a:outerShdw blurRad="63500" dist="38099" dir="2700000" algn="ctr" rotWithShape="0">
              <a:srgbClr val="000000">
                <a:alpha val="74998"/>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200" dirty="0"/>
              <a:t>Compliance Process</a:t>
            </a:r>
            <a:endParaRPr kumimoji="0" lang="en-US"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737351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111125"/>
            <a:ext cx="7027863" cy="1244600"/>
          </a:xfrm>
        </p:spPr>
        <p:txBody>
          <a:bodyPr/>
          <a:lstStyle/>
          <a:p>
            <a:r>
              <a:rPr lang="en-US" sz="3200" dirty="0"/>
              <a:t>Passing Compliance </a:t>
            </a:r>
            <a:r>
              <a:rPr lang="en-US" sz="3200" dirty="0" smtClean="0"/>
              <a:t>= </a:t>
            </a:r>
            <a:r>
              <a:rPr lang="en-US" sz="3200" dirty="0"/>
              <a:t>Use Of Logo</a:t>
            </a:r>
            <a:endParaRPr lang="en-US" dirty="0"/>
          </a:p>
        </p:txBody>
      </p:sp>
      <p:pic>
        <p:nvPicPr>
          <p:cNvPr id="24580" name="Picture 5" descr="USB_SuperSpeed-CMYK_TMchange.tif"/>
          <p:cNvPicPr>
            <a:picLocks noChangeAspect="1"/>
          </p:cNvPicPr>
          <p:nvPr/>
        </p:nvPicPr>
        <p:blipFill>
          <a:blip r:embed="rId3"/>
          <a:srcRect/>
          <a:stretch>
            <a:fillRect/>
          </a:stretch>
        </p:blipFill>
        <p:spPr bwMode="auto">
          <a:xfrm>
            <a:off x="738188" y="2116138"/>
            <a:ext cx="7599362" cy="3906837"/>
          </a:xfrm>
          <a:prstGeom prst="rect">
            <a:avLst/>
          </a:prstGeom>
          <a:noFill/>
          <a:ln w="9525">
            <a:noFill/>
            <a:miter lim="800000"/>
            <a:headEnd/>
            <a:tailEnd/>
          </a:ln>
        </p:spPr>
      </p:pic>
    </p:spTree>
    <p:extLst>
      <p:ext uri="{BB962C8B-B14F-4D97-AF65-F5344CB8AC3E}">
        <p14:creationId xmlns:p14="http://schemas.microsoft.com/office/powerpoint/2010/main" val="3391381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111125"/>
            <a:ext cx="7027863" cy="1244600"/>
          </a:xfrm>
        </p:spPr>
        <p:txBody>
          <a:bodyPr/>
          <a:lstStyle/>
          <a:p>
            <a:r>
              <a:rPr lang="en-US" sz="3200" dirty="0"/>
              <a:t>Test Spec – Test Assertions</a:t>
            </a:r>
            <a:endParaRPr lang="en-US" dirty="0"/>
          </a:p>
        </p:txBody>
      </p:sp>
      <p:sp>
        <p:nvSpPr>
          <p:cNvPr id="26628" name="Content Placeholder 2"/>
          <p:cNvSpPr>
            <a:spLocks noGrp="1"/>
          </p:cNvSpPr>
          <p:nvPr>
            <p:ph idx="4294967295"/>
          </p:nvPr>
        </p:nvSpPr>
        <p:spPr>
          <a:xfrm>
            <a:off x="685800" y="1657350"/>
            <a:ext cx="7772400" cy="2859088"/>
          </a:xfrm>
        </p:spPr>
        <p:txBody>
          <a:bodyPr/>
          <a:lstStyle/>
          <a:p>
            <a:r>
              <a:rPr lang="en-US" dirty="0"/>
              <a:t>Test assertions provide specific test requirements with spec references</a:t>
            </a:r>
          </a:p>
          <a:p>
            <a:r>
              <a:rPr lang="en-US" dirty="0"/>
              <a:t>Simple set of ‘yes/no’ questions</a:t>
            </a:r>
          </a:p>
          <a:p>
            <a:r>
              <a:rPr lang="en-US" dirty="0"/>
              <a:t>Test specs </a:t>
            </a:r>
            <a:r>
              <a:rPr lang="en-US" dirty="0" smtClean="0"/>
              <a:t>available </a:t>
            </a:r>
            <a:r>
              <a:rPr lang="en-US" dirty="0"/>
              <a:t>on </a:t>
            </a:r>
            <a:r>
              <a:rPr lang="en-US" dirty="0" smtClean="0"/>
              <a:t>the USB-IF </a:t>
            </a:r>
            <a:r>
              <a:rPr lang="en-US" dirty="0"/>
              <a:t>website</a:t>
            </a:r>
            <a:endParaRPr lang="en-US" sz="3600" dirty="0"/>
          </a:p>
          <a:p>
            <a:pPr>
              <a:buFont typeface="Times"/>
              <a:buNone/>
            </a:pPr>
            <a:endParaRPr lang="en-US" dirty="0"/>
          </a:p>
        </p:txBody>
      </p:sp>
      <p:graphicFrame>
        <p:nvGraphicFramePr>
          <p:cNvPr id="7" name="Group 33"/>
          <p:cNvGraphicFramePr>
            <a:graphicFrameLocks noGrp="1"/>
          </p:cNvGraphicFramePr>
          <p:nvPr/>
        </p:nvGraphicFramePr>
        <p:xfrm>
          <a:off x="403225" y="4543425"/>
          <a:ext cx="8512175" cy="1161479"/>
        </p:xfrm>
        <a:graphic>
          <a:graphicData uri="http://schemas.openxmlformats.org/drawingml/2006/table">
            <a:tbl>
              <a:tblPr/>
              <a:tblGrid>
                <a:gridCol w="1504950"/>
                <a:gridCol w="5883275"/>
                <a:gridCol w="1123950"/>
              </a:tblGrid>
              <a:tr h="576263">
                <a:tc>
                  <a:txBody>
                    <a:bodyPr/>
                    <a:lstStyle/>
                    <a:p>
                      <a:pPr marL="0" marR="0" lvl="0" indent="0" algn="l" defTabSz="914400" rtl="0" eaLnBrk="1" fontAlgn="base" latinLnBrk="0" hangingPunct="1">
                        <a:lnSpc>
                          <a:spcPct val="90000"/>
                        </a:lnSpc>
                        <a:spcBef>
                          <a:spcPct val="20000"/>
                        </a:spcBef>
                        <a:spcAft>
                          <a:spcPct val="20000"/>
                        </a:spcAft>
                        <a:buClr>
                          <a:srgbClr val="D81900"/>
                        </a:buClr>
                        <a:buSzTx/>
                        <a:buFont typeface="Times" pitchFamily="18" charset="0"/>
                        <a:buNone/>
                        <a:tabLst/>
                      </a:pPr>
                      <a:r>
                        <a:rPr kumimoji="0" lang="en-US" sz="1800" b="0" i="0" u="none" strike="noStrike" cap="none" normalizeH="0" baseline="0" dirty="0" smtClean="0">
                          <a:ln>
                            <a:noFill/>
                          </a:ln>
                          <a:solidFill>
                            <a:schemeClr val="tx1"/>
                          </a:solidFill>
                          <a:effectLst/>
                          <a:latin typeface="Arial" charset="0"/>
                        </a:rPr>
                        <a:t>9.6.1#2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20000"/>
                        </a:spcAft>
                        <a:buClr>
                          <a:srgbClr val="D81900"/>
                        </a:buClr>
                        <a:buSzTx/>
                        <a:buFont typeface="Times" pitchFamily="18" charset="0"/>
                        <a:buNone/>
                        <a:tabLst/>
                      </a:pPr>
                      <a:r>
                        <a:rPr kumimoji="0" lang="en-US" sz="1600" b="0" i="0" u="none" strike="noStrike" cap="none" normalizeH="0" baseline="0" dirty="0" smtClean="0">
                          <a:ln>
                            <a:noFill/>
                          </a:ln>
                          <a:solidFill>
                            <a:schemeClr val="tx1"/>
                          </a:solidFill>
                          <a:effectLst/>
                          <a:latin typeface="Arial" charset="0"/>
                        </a:rPr>
                        <a:t>A device must report a value of 0300H in the </a:t>
                      </a:r>
                      <a:r>
                        <a:rPr kumimoji="0" lang="en-US" sz="1600" b="0" i="1" u="none" strike="noStrike" cap="none" normalizeH="0" baseline="0" dirty="0" err="1" smtClean="0">
                          <a:ln>
                            <a:noFill/>
                          </a:ln>
                          <a:solidFill>
                            <a:schemeClr val="tx1"/>
                          </a:solidFill>
                          <a:effectLst/>
                          <a:latin typeface="Arial" charset="0"/>
                        </a:rPr>
                        <a:t>bcdUSB</a:t>
                      </a:r>
                      <a:r>
                        <a:rPr kumimoji="0" lang="en-US" sz="1600" b="0" i="0" u="none" strike="noStrike" cap="none" normalizeH="0" baseline="0" dirty="0" smtClean="0">
                          <a:ln>
                            <a:noFill/>
                          </a:ln>
                          <a:solidFill>
                            <a:schemeClr val="tx1"/>
                          </a:solidFill>
                          <a:effectLst/>
                          <a:latin typeface="Arial" charset="0"/>
                        </a:rPr>
                        <a:t> field of its Device Descriptor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2000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l" defTabSz="914400" rtl="0" eaLnBrk="1" fontAlgn="base" latinLnBrk="0" hangingPunct="1">
                        <a:lnSpc>
                          <a:spcPct val="90000"/>
                        </a:lnSpc>
                        <a:spcBef>
                          <a:spcPct val="20000"/>
                        </a:spcBef>
                        <a:spcAft>
                          <a:spcPct val="20000"/>
                        </a:spcAft>
                        <a:buClr>
                          <a:srgbClr val="D81900"/>
                        </a:buClr>
                        <a:buSzTx/>
                        <a:buFont typeface="Times" pitchFamily="18" charset="0"/>
                        <a:buNone/>
                        <a:tabLst/>
                      </a:pPr>
                      <a:r>
                        <a:rPr kumimoji="0" lang="en-US" sz="1800" b="0" i="0" u="none" strike="noStrike" cap="none" normalizeH="0" baseline="0" dirty="0" smtClean="0">
                          <a:ln>
                            <a:noFill/>
                          </a:ln>
                          <a:solidFill>
                            <a:schemeClr val="tx1"/>
                          </a:solidFill>
                          <a:effectLst/>
                          <a:latin typeface="Arial" charset="0"/>
                        </a:rPr>
                        <a:t>9.6.1#5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20000"/>
                        </a:spcAft>
                        <a:buClr>
                          <a:srgbClr val="D81900"/>
                        </a:buClr>
                        <a:buSzTx/>
                        <a:buFont typeface="Times" pitchFamily="18" charset="0"/>
                        <a:buNone/>
                        <a:tabLst/>
                        <a:defRPr/>
                      </a:pPr>
                      <a:r>
                        <a:rPr kumimoji="0" lang="en-US" sz="1800" b="0" i="0" u="none" strike="noStrike" cap="none" normalizeH="0" baseline="0" dirty="0" smtClean="0">
                          <a:ln>
                            <a:noFill/>
                          </a:ln>
                          <a:solidFill>
                            <a:schemeClr val="tx1"/>
                          </a:solidFill>
                          <a:effectLst/>
                          <a:latin typeface="Arial" charset="0"/>
                        </a:rPr>
                        <a:t>A device must report a value of 09H in the </a:t>
                      </a:r>
                      <a:r>
                        <a:rPr lang="en-US" sz="1800" i="1" kern="1200" baseline="0" dirty="0" smtClean="0">
                          <a:solidFill>
                            <a:schemeClr val="tx1"/>
                          </a:solidFill>
                          <a:latin typeface="+mn-lt"/>
                          <a:ea typeface="+mn-ea"/>
                          <a:cs typeface="+mn-cs"/>
                        </a:rPr>
                        <a:t>bMaxPacketSize0</a:t>
                      </a:r>
                      <a:r>
                        <a:rPr kumimoji="0" lang="en-US" sz="1800" b="0" i="0" u="none" strike="noStrike" cap="none" normalizeH="0" baseline="0" dirty="0" smtClean="0">
                          <a:ln>
                            <a:noFill/>
                          </a:ln>
                          <a:solidFill>
                            <a:schemeClr val="tx1"/>
                          </a:solidFill>
                          <a:effectLst/>
                          <a:latin typeface="Arial" charset="0"/>
                        </a:rPr>
                        <a:t> field of its Device Descriptor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2000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34838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111125"/>
            <a:ext cx="7027863" cy="1244600"/>
          </a:xfrm>
        </p:spPr>
        <p:txBody>
          <a:bodyPr/>
          <a:lstStyle/>
          <a:p>
            <a:r>
              <a:rPr lang="en-US" sz="3200" dirty="0"/>
              <a:t>Test Spec – Test Descriptions</a:t>
            </a:r>
            <a:endParaRPr lang="en-US" dirty="0"/>
          </a:p>
        </p:txBody>
      </p:sp>
      <p:sp>
        <p:nvSpPr>
          <p:cNvPr id="9" name="Rectangle 3"/>
          <p:cNvSpPr txBox="1">
            <a:spLocks noChangeArrowheads="1"/>
          </p:cNvSpPr>
          <p:nvPr/>
        </p:nvSpPr>
        <p:spPr bwMode="auto">
          <a:xfrm>
            <a:off x="304800" y="1752600"/>
            <a:ext cx="8305800" cy="3849688"/>
          </a:xfrm>
          <a:prstGeom prst="rect">
            <a:avLst/>
          </a:prstGeom>
          <a:noFill/>
          <a:ln w="9525">
            <a:noFill/>
            <a:miter lim="800000"/>
            <a:headEnd/>
            <a:tailEnd/>
          </a:ln>
        </p:spPr>
        <p:txBody>
          <a:bodyPr/>
          <a:lstStyle/>
          <a:p>
            <a:pPr marL="225425" indent="-225425" eaLnBrk="0" hangingPunct="0">
              <a:lnSpc>
                <a:spcPct val="80000"/>
              </a:lnSpc>
              <a:spcBef>
                <a:spcPct val="20000"/>
              </a:spcBef>
              <a:spcAft>
                <a:spcPct val="20000"/>
              </a:spcAft>
              <a:buClr>
                <a:srgbClr val="D81900"/>
              </a:buClr>
              <a:buFont typeface="Times" pitchFamily="24" charset="0"/>
              <a:buChar char="•"/>
              <a:defRPr/>
            </a:pPr>
            <a:r>
              <a:rPr lang="en-US" sz="2800" kern="0" dirty="0">
                <a:latin typeface="+mn-lt"/>
                <a:ea typeface="ＭＳ Ｐゴシック" pitchFamily="18" charset="-128"/>
                <a:cs typeface="ＭＳ Ｐゴシック" pitchFamily="18" charset="-128"/>
              </a:rPr>
              <a:t>Test descriptions provide detailed descriptions of how test suites test specific test assertions</a:t>
            </a:r>
          </a:p>
          <a:p>
            <a:pPr marL="225425" indent="-225425" eaLnBrk="0" hangingPunct="0">
              <a:lnSpc>
                <a:spcPct val="80000"/>
              </a:lnSpc>
              <a:spcBef>
                <a:spcPct val="20000"/>
              </a:spcBef>
              <a:spcAft>
                <a:spcPct val="20000"/>
              </a:spcAft>
              <a:buClr>
                <a:srgbClr val="D81900"/>
              </a:buClr>
              <a:buFont typeface="Times" pitchFamily="24" charset="0"/>
              <a:buChar char="•"/>
              <a:defRPr/>
            </a:pPr>
            <a:r>
              <a:rPr lang="en-US" sz="2800" kern="0" dirty="0">
                <a:latin typeface="+mn-lt"/>
                <a:ea typeface="ＭＳ Ｐゴシック" pitchFamily="18" charset="-128"/>
                <a:cs typeface="ＭＳ Ｐゴシック" pitchFamily="18" charset="-128"/>
              </a:rPr>
              <a:t>EXAMPLE:</a:t>
            </a:r>
          </a:p>
          <a:p>
            <a:pPr marL="225425" indent="-225425" eaLnBrk="0" hangingPunct="0">
              <a:lnSpc>
                <a:spcPct val="80000"/>
              </a:lnSpc>
              <a:spcBef>
                <a:spcPct val="20000"/>
              </a:spcBef>
              <a:spcAft>
                <a:spcPct val="20000"/>
              </a:spcAft>
              <a:buClr>
                <a:srgbClr val="D81900"/>
              </a:buClr>
              <a:buFont typeface="Times" pitchFamily="24" charset="0"/>
              <a:buChar char="•"/>
              <a:defRPr/>
            </a:pPr>
            <a:r>
              <a:rPr lang="en-US" sz="2800" kern="0" dirty="0">
                <a:latin typeface="+mn-lt"/>
                <a:ea typeface="ＭＳ Ｐゴシック" pitchFamily="18" charset="-128"/>
                <a:cs typeface="ＭＳ Ｐゴシック" pitchFamily="18" charset="-128"/>
              </a:rPr>
              <a:t>Device Descriptor Test</a:t>
            </a:r>
          </a:p>
          <a:p>
            <a:pPr marL="688975" lvl="1" indent="-231775" eaLnBrk="0" hangingPunct="0">
              <a:lnSpc>
                <a:spcPct val="80000"/>
              </a:lnSpc>
              <a:spcBef>
                <a:spcPct val="20000"/>
              </a:spcBef>
              <a:spcAft>
                <a:spcPct val="20000"/>
              </a:spcAft>
              <a:buClr>
                <a:srgbClr val="D81900"/>
              </a:buClr>
              <a:buFont typeface="Times" pitchFamily="24" charset="0"/>
              <a:buChar char="•"/>
              <a:defRPr/>
            </a:pPr>
            <a:r>
              <a:rPr lang="en-US" kern="0" dirty="0">
                <a:latin typeface="+mn-lt"/>
                <a:ea typeface="ＭＳ Ｐゴシック" pitchFamily="36" charset="-128"/>
                <a:cs typeface="+mn-cs"/>
              </a:rPr>
              <a:t>Place device in desired starting state</a:t>
            </a:r>
          </a:p>
          <a:p>
            <a:pPr marL="688975" lvl="1" indent="-231775" eaLnBrk="0" hangingPunct="0">
              <a:lnSpc>
                <a:spcPct val="80000"/>
              </a:lnSpc>
              <a:spcBef>
                <a:spcPct val="20000"/>
              </a:spcBef>
              <a:spcAft>
                <a:spcPct val="20000"/>
              </a:spcAft>
              <a:buClr>
                <a:srgbClr val="D81900"/>
              </a:buClr>
              <a:buFont typeface="Times" pitchFamily="24" charset="0"/>
              <a:buChar char="•"/>
              <a:defRPr/>
            </a:pPr>
            <a:r>
              <a:rPr lang="en-US" kern="0" dirty="0">
                <a:latin typeface="+mn-lt"/>
                <a:ea typeface="ＭＳ Ｐゴシック" pitchFamily="36" charset="-128"/>
                <a:cs typeface="+mn-cs"/>
              </a:rPr>
              <a:t>Send a Control Transfer Request</a:t>
            </a:r>
          </a:p>
          <a:p>
            <a:pPr marL="1143000" lvl="2" indent="-228600" eaLnBrk="0" hangingPunct="0">
              <a:lnSpc>
                <a:spcPct val="80000"/>
              </a:lnSpc>
              <a:spcBef>
                <a:spcPct val="20000"/>
              </a:spcBef>
              <a:spcAft>
                <a:spcPct val="20000"/>
              </a:spcAft>
              <a:buClr>
                <a:srgbClr val="D81900"/>
              </a:buClr>
              <a:buFont typeface="Times" pitchFamily="24" charset="0"/>
              <a:buChar char="•"/>
              <a:defRPr/>
            </a:pPr>
            <a:r>
              <a:rPr lang="en-US" sz="2000" kern="0" dirty="0" err="1">
                <a:latin typeface="+mn-lt"/>
                <a:ea typeface="ＭＳ Ｐゴシック" pitchFamily="36" charset="-128"/>
                <a:cs typeface="+mn-cs"/>
              </a:rPr>
              <a:t>bRequest</a:t>
            </a:r>
            <a:r>
              <a:rPr lang="en-US" sz="2000" kern="0" dirty="0">
                <a:latin typeface="+mn-lt"/>
                <a:ea typeface="ＭＳ Ｐゴシック" pitchFamily="36" charset="-128"/>
                <a:cs typeface="+mn-cs"/>
              </a:rPr>
              <a:t> set to </a:t>
            </a:r>
            <a:r>
              <a:rPr lang="en-US" sz="2000" kern="0" dirty="0" err="1">
                <a:latin typeface="+mn-lt"/>
                <a:ea typeface="ＭＳ Ｐゴシック" pitchFamily="36" charset="-128"/>
                <a:cs typeface="+mn-cs"/>
              </a:rPr>
              <a:t>GetDescriptor</a:t>
            </a:r>
            <a:endParaRPr lang="en-US" sz="2000" kern="0" dirty="0">
              <a:latin typeface="+mn-lt"/>
              <a:ea typeface="ＭＳ Ｐゴシック" pitchFamily="36" charset="-128"/>
              <a:cs typeface="+mn-cs"/>
            </a:endParaRPr>
          </a:p>
          <a:p>
            <a:pPr marL="1143000" lvl="2" indent="-228600" eaLnBrk="0" hangingPunct="0">
              <a:lnSpc>
                <a:spcPct val="80000"/>
              </a:lnSpc>
              <a:spcBef>
                <a:spcPct val="20000"/>
              </a:spcBef>
              <a:spcAft>
                <a:spcPct val="20000"/>
              </a:spcAft>
              <a:buClr>
                <a:srgbClr val="D81900"/>
              </a:buClr>
              <a:buFont typeface="Times" pitchFamily="24" charset="0"/>
              <a:buChar char="•"/>
              <a:defRPr/>
            </a:pPr>
            <a:r>
              <a:rPr lang="en-US" sz="2000" kern="0" dirty="0" err="1">
                <a:latin typeface="+mn-lt"/>
                <a:ea typeface="ＭＳ Ｐゴシック" pitchFamily="36" charset="-128"/>
                <a:cs typeface="+mn-cs"/>
              </a:rPr>
              <a:t>wValue</a:t>
            </a:r>
            <a:r>
              <a:rPr lang="en-US" sz="2000" kern="0" dirty="0">
                <a:latin typeface="+mn-lt"/>
                <a:ea typeface="ＭＳ Ｐゴシック" pitchFamily="36" charset="-128"/>
                <a:cs typeface="+mn-cs"/>
              </a:rPr>
              <a:t> set to the Device Descriptor</a:t>
            </a:r>
          </a:p>
          <a:p>
            <a:pPr marL="1143000" lvl="2" indent="-228600" eaLnBrk="0" hangingPunct="0">
              <a:lnSpc>
                <a:spcPct val="80000"/>
              </a:lnSpc>
              <a:spcBef>
                <a:spcPct val="20000"/>
              </a:spcBef>
              <a:spcAft>
                <a:spcPct val="20000"/>
              </a:spcAft>
              <a:buClr>
                <a:srgbClr val="D81900"/>
              </a:buClr>
              <a:buFont typeface="Times" pitchFamily="24" charset="0"/>
              <a:buChar char="•"/>
              <a:defRPr/>
            </a:pPr>
            <a:r>
              <a:rPr lang="en-US" sz="2000" kern="0" dirty="0" err="1">
                <a:latin typeface="+mn-lt"/>
                <a:ea typeface="ＭＳ Ｐゴシック" pitchFamily="36" charset="-128"/>
                <a:cs typeface="+mn-cs"/>
              </a:rPr>
              <a:t>wLength</a:t>
            </a:r>
            <a:r>
              <a:rPr lang="en-US" sz="2000" kern="0" dirty="0">
                <a:latin typeface="+mn-lt"/>
                <a:ea typeface="ＭＳ Ｐゴシック" pitchFamily="36" charset="-128"/>
                <a:cs typeface="+mn-cs"/>
              </a:rPr>
              <a:t> set to 12H</a:t>
            </a:r>
          </a:p>
          <a:p>
            <a:pPr marL="688975" lvl="1" indent="-231775" eaLnBrk="0" hangingPunct="0">
              <a:lnSpc>
                <a:spcPct val="80000"/>
              </a:lnSpc>
              <a:spcBef>
                <a:spcPct val="20000"/>
              </a:spcBef>
              <a:spcAft>
                <a:spcPct val="20000"/>
              </a:spcAft>
              <a:buClr>
                <a:srgbClr val="D81900"/>
              </a:buClr>
              <a:buFont typeface="Times" pitchFamily="24" charset="0"/>
              <a:buChar char="•"/>
              <a:defRPr/>
            </a:pPr>
            <a:r>
              <a:rPr lang="en-US" kern="0" dirty="0">
                <a:latin typeface="+mn-lt"/>
                <a:ea typeface="ＭＳ Ｐゴシック" pitchFamily="36" charset="-128"/>
                <a:cs typeface="+mn-cs"/>
              </a:rPr>
              <a:t>Verify Descriptor Type set to DEVICE Descriptor</a:t>
            </a:r>
          </a:p>
        </p:txBody>
      </p:sp>
    </p:spTree>
    <p:extLst>
      <p:ext uri="{BB962C8B-B14F-4D97-AF65-F5344CB8AC3E}">
        <p14:creationId xmlns:p14="http://schemas.microsoft.com/office/powerpoint/2010/main" val="97619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111125"/>
            <a:ext cx="7027863" cy="1244600"/>
          </a:xfrm>
        </p:spPr>
        <p:txBody>
          <a:bodyPr/>
          <a:lstStyle/>
          <a:p>
            <a:r>
              <a:rPr lang="en-US" sz="3200" dirty="0"/>
              <a:t>SuperSpeed C &amp; I Elements</a:t>
            </a:r>
            <a:endParaRPr lang="en-US" dirty="0"/>
          </a:p>
        </p:txBody>
      </p:sp>
      <p:sp>
        <p:nvSpPr>
          <p:cNvPr id="7" name="Rectangle 3"/>
          <p:cNvSpPr txBox="1">
            <a:spLocks noChangeArrowheads="1"/>
          </p:cNvSpPr>
          <p:nvPr/>
        </p:nvSpPr>
        <p:spPr bwMode="auto">
          <a:xfrm>
            <a:off x="304800" y="1473200"/>
            <a:ext cx="5638800" cy="4699000"/>
          </a:xfrm>
          <a:prstGeom prst="rect">
            <a:avLst/>
          </a:prstGeom>
          <a:noFill/>
          <a:ln w="9525">
            <a:noFill/>
            <a:miter lim="800000"/>
            <a:headEnd/>
            <a:tailEnd/>
          </a:ln>
        </p:spPr>
        <p:txBody>
          <a:bodyPr/>
          <a:lstStyle/>
          <a:p>
            <a:pPr eaLnBrk="0" hangingPunct="0">
              <a:spcBef>
                <a:spcPts val="600"/>
              </a:spcBef>
              <a:spcAft>
                <a:spcPts val="600"/>
              </a:spcAft>
              <a:buClr>
                <a:srgbClr val="D81900"/>
              </a:buClr>
              <a:buFont typeface="Times" pitchFamily="24" charset="0"/>
              <a:buChar char="•"/>
              <a:defRPr/>
            </a:pPr>
            <a:r>
              <a:rPr lang="en-US" kern="0">
                <a:latin typeface="+mn-lt"/>
                <a:ea typeface="ＭＳ Ｐゴシック" pitchFamily="18" charset="-128"/>
                <a:cs typeface="ＭＳ Ｐゴシック" pitchFamily="18" charset="-128"/>
              </a:rPr>
              <a:t>Framework and Interoperability testing</a:t>
            </a:r>
          </a:p>
          <a:p>
            <a:pPr eaLnBrk="0" hangingPunct="0">
              <a:spcBef>
                <a:spcPts val="600"/>
              </a:spcBef>
              <a:spcAft>
                <a:spcPts val="600"/>
              </a:spcAft>
              <a:buClr>
                <a:srgbClr val="D81900"/>
              </a:buClr>
              <a:buFont typeface="Times" pitchFamily="24" charset="0"/>
              <a:buChar char="•"/>
              <a:defRPr/>
            </a:pPr>
            <a:endParaRPr lang="en-US" kern="0">
              <a:latin typeface="+mn-lt"/>
              <a:ea typeface="ＭＳ Ｐゴシック" pitchFamily="18" charset="-128"/>
              <a:cs typeface="ＭＳ Ｐゴシック" pitchFamily="18" charset="-128"/>
            </a:endParaRPr>
          </a:p>
          <a:p>
            <a:pPr eaLnBrk="0" hangingPunct="0">
              <a:spcBef>
                <a:spcPts val="600"/>
              </a:spcBef>
              <a:spcAft>
                <a:spcPts val="600"/>
              </a:spcAft>
              <a:buClr>
                <a:srgbClr val="D81900"/>
              </a:buClr>
              <a:buFont typeface="Times" pitchFamily="24" charset="0"/>
              <a:buChar char="•"/>
              <a:defRPr/>
            </a:pPr>
            <a:r>
              <a:rPr lang="en-US" kern="0">
                <a:latin typeface="+mn-lt"/>
                <a:ea typeface="ＭＳ Ｐゴシック" pitchFamily="18" charset="-128"/>
                <a:cs typeface="ＭＳ Ｐゴシック" pitchFamily="18" charset="-128"/>
              </a:rPr>
              <a:t>Protocol testing</a:t>
            </a:r>
          </a:p>
          <a:p>
            <a:pPr eaLnBrk="0" hangingPunct="0">
              <a:spcBef>
                <a:spcPts val="600"/>
              </a:spcBef>
              <a:spcAft>
                <a:spcPts val="600"/>
              </a:spcAft>
              <a:buClr>
                <a:srgbClr val="D81900"/>
              </a:buClr>
              <a:buFont typeface="Times" pitchFamily="24" charset="0"/>
              <a:buChar char="•"/>
              <a:defRPr/>
            </a:pPr>
            <a:endParaRPr lang="en-US" kern="0">
              <a:latin typeface="+mn-lt"/>
              <a:ea typeface="ＭＳ Ｐゴシック" pitchFamily="18" charset="-128"/>
              <a:cs typeface="ＭＳ Ｐゴシック" pitchFamily="18" charset="-128"/>
            </a:endParaRPr>
          </a:p>
          <a:p>
            <a:pPr eaLnBrk="0" hangingPunct="0">
              <a:spcBef>
                <a:spcPts val="600"/>
              </a:spcBef>
              <a:spcAft>
                <a:spcPts val="600"/>
              </a:spcAft>
              <a:buClr>
                <a:srgbClr val="D81900"/>
              </a:buClr>
              <a:buFont typeface="Times" pitchFamily="24" charset="0"/>
              <a:buChar char="•"/>
              <a:defRPr/>
            </a:pPr>
            <a:r>
              <a:rPr lang="en-US" kern="0">
                <a:latin typeface="+mn-lt"/>
                <a:ea typeface="ＭＳ Ｐゴシック" pitchFamily="18" charset="-128"/>
                <a:cs typeface="ＭＳ Ｐゴシック" pitchFamily="18" charset="-128"/>
              </a:rPr>
              <a:t>Link testing</a:t>
            </a:r>
          </a:p>
          <a:p>
            <a:pPr eaLnBrk="0" hangingPunct="0">
              <a:spcBef>
                <a:spcPts val="600"/>
              </a:spcBef>
              <a:spcAft>
                <a:spcPts val="600"/>
              </a:spcAft>
              <a:buClr>
                <a:srgbClr val="D81900"/>
              </a:buClr>
              <a:buFont typeface="Times" pitchFamily="24" charset="0"/>
              <a:buChar char="•"/>
              <a:defRPr/>
            </a:pPr>
            <a:endParaRPr lang="en-US" kern="0">
              <a:latin typeface="+mn-lt"/>
              <a:ea typeface="ＭＳ Ｐゴシック" pitchFamily="18" charset="-128"/>
              <a:cs typeface="ＭＳ Ｐゴシック" pitchFamily="18" charset="-128"/>
            </a:endParaRPr>
          </a:p>
          <a:p>
            <a:pPr eaLnBrk="0" hangingPunct="0">
              <a:spcBef>
                <a:spcPts val="600"/>
              </a:spcBef>
              <a:spcAft>
                <a:spcPts val="600"/>
              </a:spcAft>
              <a:buClr>
                <a:srgbClr val="D81900"/>
              </a:buClr>
              <a:buFont typeface="Times" pitchFamily="24" charset="0"/>
              <a:buChar char="•"/>
              <a:defRPr/>
            </a:pPr>
            <a:r>
              <a:rPr lang="en-US" kern="0">
                <a:latin typeface="+mn-lt"/>
                <a:ea typeface="ＭＳ Ｐゴシック" pitchFamily="18" charset="-128"/>
                <a:cs typeface="ＭＳ Ｐゴシック" pitchFamily="18" charset="-128"/>
              </a:rPr>
              <a:t>Electrical testing</a:t>
            </a:r>
          </a:p>
          <a:p>
            <a:pPr eaLnBrk="0" hangingPunct="0">
              <a:spcBef>
                <a:spcPts val="600"/>
              </a:spcBef>
              <a:spcAft>
                <a:spcPts val="600"/>
              </a:spcAft>
              <a:buClr>
                <a:srgbClr val="D81900"/>
              </a:buClr>
              <a:buFont typeface="Times" pitchFamily="24" charset="0"/>
              <a:buChar char="•"/>
              <a:defRPr/>
            </a:pPr>
            <a:endParaRPr lang="en-US" kern="0">
              <a:latin typeface="+mn-lt"/>
              <a:ea typeface="ＭＳ Ｐゴシック" pitchFamily="18" charset="-128"/>
              <a:cs typeface="ＭＳ Ｐゴシック" pitchFamily="18" charset="-128"/>
            </a:endParaRPr>
          </a:p>
          <a:p>
            <a:pPr eaLnBrk="0" hangingPunct="0">
              <a:spcBef>
                <a:spcPts val="600"/>
              </a:spcBef>
              <a:spcAft>
                <a:spcPts val="600"/>
              </a:spcAft>
              <a:buClr>
                <a:srgbClr val="D81900"/>
              </a:buClr>
              <a:buFont typeface="Times" pitchFamily="24" charset="0"/>
              <a:buChar char="•"/>
              <a:defRPr/>
            </a:pPr>
            <a:r>
              <a:rPr lang="en-US" kern="0">
                <a:latin typeface="+mn-lt"/>
                <a:ea typeface="ＭＳ Ｐゴシック" pitchFamily="18" charset="-128"/>
                <a:cs typeface="ＭＳ Ｐゴシック" pitchFamily="18" charset="-128"/>
              </a:rPr>
              <a:t>Cable and Connector testing</a:t>
            </a:r>
            <a:endParaRPr lang="en-US" kern="0" dirty="0">
              <a:latin typeface="+mn-lt"/>
              <a:ea typeface="ＭＳ Ｐゴシック" pitchFamily="18" charset="-128"/>
              <a:cs typeface="ＭＳ Ｐゴシック" pitchFamily="18" charset="-128"/>
            </a:endParaRPr>
          </a:p>
        </p:txBody>
      </p:sp>
      <p:cxnSp>
        <p:nvCxnSpPr>
          <p:cNvPr id="8" name="Straight Arrow Connector 7"/>
          <p:cNvCxnSpPr>
            <a:endCxn id="17" idx="1"/>
          </p:cNvCxnSpPr>
          <p:nvPr/>
        </p:nvCxnSpPr>
        <p:spPr>
          <a:xfrm>
            <a:off x="5735638" y="1730375"/>
            <a:ext cx="1503362" cy="696913"/>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16" idx="1"/>
          </p:cNvCxnSpPr>
          <p:nvPr/>
        </p:nvCxnSpPr>
        <p:spPr>
          <a:xfrm>
            <a:off x="2708275" y="2743200"/>
            <a:ext cx="4530725" cy="369888"/>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nvGrpSpPr>
          <p:cNvPr id="32775" name="Group 19"/>
          <p:cNvGrpSpPr>
            <a:grpSpLocks/>
          </p:cNvGrpSpPr>
          <p:nvPr/>
        </p:nvGrpSpPr>
        <p:grpSpPr bwMode="auto">
          <a:xfrm>
            <a:off x="7010400" y="2122488"/>
            <a:ext cx="1295400" cy="3581400"/>
            <a:chOff x="7086600" y="1219200"/>
            <a:chExt cx="1295400" cy="3581400"/>
          </a:xfrm>
        </p:grpSpPr>
        <p:grpSp>
          <p:nvGrpSpPr>
            <p:cNvPr id="11" name="Group 15"/>
            <p:cNvGrpSpPr/>
            <p:nvPr/>
          </p:nvGrpSpPr>
          <p:grpSpPr>
            <a:xfrm>
              <a:off x="7315200" y="1369933"/>
              <a:ext cx="914400" cy="3306306"/>
              <a:chOff x="7315200" y="1369933"/>
              <a:chExt cx="914400" cy="3306306"/>
            </a:xfrm>
            <a:solidFill>
              <a:schemeClr val="tx2"/>
            </a:solidFill>
          </p:grpSpPr>
          <p:sp>
            <p:nvSpPr>
              <p:cNvPr id="13" name="Rounded Rectangle 12"/>
              <p:cNvSpPr/>
              <p:nvPr/>
            </p:nvSpPr>
            <p:spPr bwMode="auto">
              <a:xfrm>
                <a:off x="7315200" y="4216539"/>
                <a:ext cx="914400" cy="459700"/>
              </a:xfrm>
              <a:prstGeom prst="roundRect">
                <a:avLst/>
              </a:prstGeom>
              <a:grpFill/>
              <a:ln w="19050" cap="flat" cmpd="sng" algn="ctr">
                <a:solidFill>
                  <a:schemeClr val="bg2"/>
                </a:solidFill>
                <a:prstDash val="solid"/>
                <a:round/>
                <a:headEnd type="none" w="med" len="med"/>
                <a:tailEnd type="none" w="med" len="med"/>
              </a:ln>
              <a:effectLst>
                <a:glow rad="101600">
                  <a:schemeClr val="accent4">
                    <a:satMod val="175000"/>
                    <a:alpha val="40000"/>
                  </a:schemeClr>
                </a:glow>
              </a:effectLst>
            </p:spPr>
            <p:txBody>
              <a:bodyPr anchor="ctr" anchorCtr="1">
                <a:spAutoFit/>
              </a:bodyPr>
              <a:lstStyle/>
              <a:p>
                <a:pPr algn="ctr" eaLnBrk="0" hangingPunct="0">
                  <a:defRPr/>
                </a:pPr>
                <a:r>
                  <a:rPr lang="en-US" sz="1050" b="1" dirty="0">
                    <a:solidFill>
                      <a:schemeClr val="bg1"/>
                    </a:solidFill>
                    <a:effectLst>
                      <a:outerShdw blurRad="38100" dist="38100" dir="2700000" algn="tl">
                        <a:srgbClr val="000000">
                          <a:alpha val="43137"/>
                        </a:srgbClr>
                      </a:outerShdw>
                    </a:effectLst>
                    <a:latin typeface="Neo Sans Intel" pitchFamily="34" charset="0"/>
                    <a:ea typeface="ＭＳ Ｐゴシック" pitchFamily="24" charset="-128"/>
                    <a:cs typeface="+mn-cs"/>
                  </a:rPr>
                  <a:t>Cable and</a:t>
                </a:r>
              </a:p>
              <a:p>
                <a:pPr algn="ctr" eaLnBrk="0" hangingPunct="0">
                  <a:defRPr/>
                </a:pPr>
                <a:r>
                  <a:rPr lang="en-US" sz="1050" b="1" dirty="0">
                    <a:solidFill>
                      <a:schemeClr val="bg1"/>
                    </a:solidFill>
                    <a:effectLst>
                      <a:outerShdw blurRad="38100" dist="38100" dir="2700000" algn="tl">
                        <a:srgbClr val="000000">
                          <a:alpha val="43137"/>
                        </a:srgbClr>
                      </a:outerShdw>
                    </a:effectLst>
                    <a:latin typeface="Neo Sans Intel" pitchFamily="34" charset="0"/>
                    <a:ea typeface="ＭＳ Ｐゴシック" pitchFamily="24" charset="-128"/>
                    <a:cs typeface="+mn-cs"/>
                  </a:rPr>
                  <a:t>Connector</a:t>
                </a:r>
              </a:p>
            </p:txBody>
          </p:sp>
          <p:sp>
            <p:nvSpPr>
              <p:cNvPr id="14" name="Rounded Rectangle 13"/>
              <p:cNvSpPr/>
              <p:nvPr/>
            </p:nvSpPr>
            <p:spPr bwMode="auto">
              <a:xfrm>
                <a:off x="7315200" y="3505200"/>
                <a:ext cx="914400" cy="306467"/>
              </a:xfrm>
              <a:prstGeom prst="roundRect">
                <a:avLst/>
              </a:prstGeom>
              <a:grpFill/>
              <a:ln w="19050" cap="flat" cmpd="sng" algn="ctr">
                <a:solidFill>
                  <a:schemeClr val="bg2"/>
                </a:solidFill>
                <a:prstDash val="solid"/>
                <a:round/>
                <a:headEnd type="none" w="med" len="med"/>
                <a:tailEnd type="none" w="med" len="med"/>
              </a:ln>
              <a:effectLst>
                <a:glow rad="101600">
                  <a:schemeClr val="accent4">
                    <a:satMod val="175000"/>
                    <a:alpha val="40000"/>
                  </a:schemeClr>
                </a:glow>
              </a:effectLst>
            </p:spPr>
            <p:txBody>
              <a:bodyPr anchor="ctr" anchorCtr="1">
                <a:spAutoFit/>
              </a:bodyPr>
              <a:lstStyle/>
              <a:p>
                <a:pPr algn="ctr" eaLnBrk="0" hangingPunct="0">
                  <a:defRPr/>
                </a:pPr>
                <a:r>
                  <a:rPr lang="en-US" sz="1200" b="1" dirty="0">
                    <a:solidFill>
                      <a:schemeClr val="bg1"/>
                    </a:solidFill>
                    <a:effectLst>
                      <a:outerShdw blurRad="38100" dist="38100" dir="2700000" algn="tl">
                        <a:srgbClr val="000000">
                          <a:alpha val="43137"/>
                        </a:srgbClr>
                      </a:outerShdw>
                    </a:effectLst>
                    <a:latin typeface="Neo Sans Intel" pitchFamily="34" charset="0"/>
                    <a:ea typeface="ＭＳ Ｐゴシック" pitchFamily="24" charset="-128"/>
                    <a:cs typeface="+mn-cs"/>
                  </a:rPr>
                  <a:t>Physical</a:t>
                </a:r>
              </a:p>
            </p:txBody>
          </p:sp>
          <p:sp>
            <p:nvSpPr>
              <p:cNvPr id="15" name="Rounded Rectangle 14"/>
              <p:cNvSpPr/>
              <p:nvPr/>
            </p:nvSpPr>
            <p:spPr bwMode="auto">
              <a:xfrm>
                <a:off x="7315200" y="2743200"/>
                <a:ext cx="914400" cy="306467"/>
              </a:xfrm>
              <a:prstGeom prst="roundRect">
                <a:avLst/>
              </a:prstGeom>
              <a:grpFill/>
              <a:ln w="19050" cap="flat" cmpd="sng" algn="ctr">
                <a:solidFill>
                  <a:schemeClr val="bg2"/>
                </a:solidFill>
                <a:prstDash val="solid"/>
                <a:round/>
                <a:headEnd type="none" w="med" len="med"/>
                <a:tailEnd type="none" w="med" len="med"/>
              </a:ln>
              <a:effectLst>
                <a:glow rad="101600">
                  <a:schemeClr val="accent4">
                    <a:satMod val="175000"/>
                    <a:alpha val="40000"/>
                  </a:schemeClr>
                </a:glow>
              </a:effectLst>
            </p:spPr>
            <p:txBody>
              <a:bodyPr anchor="ctr" anchorCtr="1">
                <a:spAutoFit/>
              </a:bodyPr>
              <a:lstStyle/>
              <a:p>
                <a:pPr algn="ctr" eaLnBrk="0" hangingPunct="0">
                  <a:defRPr/>
                </a:pPr>
                <a:r>
                  <a:rPr lang="en-US" sz="1200" b="1" dirty="0">
                    <a:solidFill>
                      <a:schemeClr val="bg1"/>
                    </a:solidFill>
                    <a:effectLst>
                      <a:outerShdw blurRad="38100" dist="38100" dir="2700000" algn="tl">
                        <a:srgbClr val="000000">
                          <a:alpha val="43137"/>
                        </a:srgbClr>
                      </a:outerShdw>
                    </a:effectLst>
                    <a:latin typeface="Neo Sans Intel" pitchFamily="34" charset="0"/>
                    <a:ea typeface="ＭＳ Ｐゴシック" pitchFamily="24" charset="-128"/>
                    <a:cs typeface="+mn-cs"/>
                  </a:rPr>
                  <a:t>Link</a:t>
                </a:r>
              </a:p>
            </p:txBody>
          </p:sp>
          <p:sp>
            <p:nvSpPr>
              <p:cNvPr id="16" name="Rounded Rectangle 15"/>
              <p:cNvSpPr/>
              <p:nvPr/>
            </p:nvSpPr>
            <p:spPr bwMode="auto">
              <a:xfrm>
                <a:off x="7315200" y="2055733"/>
                <a:ext cx="914400" cy="306467"/>
              </a:xfrm>
              <a:prstGeom prst="roundRect">
                <a:avLst/>
              </a:prstGeom>
              <a:grpFill/>
              <a:ln w="19050" cap="flat" cmpd="sng" algn="ctr">
                <a:solidFill>
                  <a:schemeClr val="bg2"/>
                </a:solidFill>
                <a:prstDash val="solid"/>
                <a:round/>
                <a:headEnd type="none" w="med" len="med"/>
                <a:tailEnd type="none" w="med" len="med"/>
              </a:ln>
              <a:effectLst>
                <a:glow rad="101600">
                  <a:schemeClr val="accent4">
                    <a:satMod val="175000"/>
                    <a:alpha val="40000"/>
                  </a:schemeClr>
                </a:glow>
              </a:effectLst>
            </p:spPr>
            <p:txBody>
              <a:bodyPr anchor="ctr" anchorCtr="1">
                <a:spAutoFit/>
              </a:bodyPr>
              <a:lstStyle/>
              <a:p>
                <a:pPr algn="ctr" eaLnBrk="0" hangingPunct="0">
                  <a:defRPr/>
                </a:pPr>
                <a:r>
                  <a:rPr lang="en-US" sz="1200" b="1" dirty="0">
                    <a:solidFill>
                      <a:schemeClr val="bg1"/>
                    </a:solidFill>
                    <a:effectLst>
                      <a:outerShdw blurRad="38100" dist="38100" dir="2700000" algn="tl">
                        <a:srgbClr val="000000">
                          <a:alpha val="43137"/>
                        </a:srgbClr>
                      </a:outerShdw>
                    </a:effectLst>
                    <a:latin typeface="Neo Sans Intel" pitchFamily="34" charset="0"/>
                    <a:ea typeface="ＭＳ Ｐゴシック" pitchFamily="24" charset="-128"/>
                    <a:cs typeface="+mn-cs"/>
                  </a:rPr>
                  <a:t>Protocol</a:t>
                </a:r>
              </a:p>
            </p:txBody>
          </p:sp>
          <p:sp>
            <p:nvSpPr>
              <p:cNvPr id="17" name="Rounded Rectangle 16"/>
              <p:cNvSpPr/>
              <p:nvPr/>
            </p:nvSpPr>
            <p:spPr bwMode="auto">
              <a:xfrm>
                <a:off x="7315200" y="1369933"/>
                <a:ext cx="914400" cy="306467"/>
              </a:xfrm>
              <a:prstGeom prst="roundRect">
                <a:avLst/>
              </a:prstGeom>
              <a:grpFill/>
              <a:ln w="19050" cap="flat" cmpd="sng" algn="ctr">
                <a:solidFill>
                  <a:schemeClr val="bg2"/>
                </a:solidFill>
                <a:prstDash val="solid"/>
                <a:round/>
                <a:headEnd type="none" w="med" len="med"/>
                <a:tailEnd type="none" w="med" len="med"/>
              </a:ln>
              <a:effectLst>
                <a:glow rad="101600">
                  <a:schemeClr val="accent4">
                    <a:satMod val="175000"/>
                    <a:alpha val="40000"/>
                  </a:schemeClr>
                </a:glow>
              </a:effectLst>
            </p:spPr>
            <p:txBody>
              <a:bodyPr anchor="ctr" anchorCtr="1">
                <a:spAutoFit/>
              </a:bodyPr>
              <a:lstStyle/>
              <a:p>
                <a:pPr algn="ctr" eaLnBrk="0" hangingPunct="0">
                  <a:defRPr/>
                </a:pPr>
                <a:r>
                  <a:rPr lang="en-US" sz="1200" b="1" dirty="0">
                    <a:solidFill>
                      <a:schemeClr val="bg1"/>
                    </a:solidFill>
                    <a:effectLst>
                      <a:outerShdw blurRad="38100" dist="38100" dir="2700000" algn="tl">
                        <a:srgbClr val="000000">
                          <a:alpha val="43137"/>
                        </a:srgbClr>
                      </a:outerShdw>
                    </a:effectLst>
                    <a:latin typeface="Neo Sans Intel" pitchFamily="34" charset="0"/>
                    <a:ea typeface="ＭＳ Ｐゴシック" pitchFamily="24" charset="-128"/>
                    <a:cs typeface="+mn-cs"/>
                  </a:rPr>
                  <a:t>Software</a:t>
                </a:r>
              </a:p>
            </p:txBody>
          </p:sp>
        </p:grpSp>
        <p:sp>
          <p:nvSpPr>
            <p:cNvPr id="12" name="Rectangle 11"/>
            <p:cNvSpPr/>
            <p:nvPr/>
          </p:nvSpPr>
          <p:spPr>
            <a:xfrm>
              <a:off x="7086600" y="1219200"/>
              <a:ext cx="1295400" cy="35814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grpSp>
      <p:cxnSp>
        <p:nvCxnSpPr>
          <p:cNvPr id="18" name="Straight Arrow Connector 18"/>
          <p:cNvCxnSpPr>
            <a:endCxn id="15" idx="1"/>
          </p:cNvCxnSpPr>
          <p:nvPr/>
        </p:nvCxnSpPr>
        <p:spPr>
          <a:xfrm>
            <a:off x="2184400" y="3798888"/>
            <a:ext cx="5054600" cy="1587"/>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2777" name="Straight Arrow Connector 18"/>
          <p:cNvCxnSpPr>
            <a:cxnSpLocks noChangeShapeType="1"/>
          </p:cNvCxnSpPr>
          <p:nvPr/>
        </p:nvCxnSpPr>
        <p:spPr bwMode="auto">
          <a:xfrm flipV="1">
            <a:off x="2733675" y="4562475"/>
            <a:ext cx="4505325" cy="236538"/>
          </a:xfrm>
          <a:prstGeom prst="straightConnector1">
            <a:avLst/>
          </a:prstGeom>
          <a:noFill/>
          <a:ln w="9525" algn="ctr">
            <a:solidFill>
              <a:schemeClr val="accent1"/>
            </a:solidFill>
            <a:round/>
            <a:headEnd/>
            <a:tailEnd type="arrow" w="med" len="med"/>
          </a:ln>
        </p:spPr>
      </p:cxnSp>
      <p:cxnSp>
        <p:nvCxnSpPr>
          <p:cNvPr id="32778" name="Straight Arrow Connector 18"/>
          <p:cNvCxnSpPr>
            <a:cxnSpLocks noChangeShapeType="1"/>
          </p:cNvCxnSpPr>
          <p:nvPr/>
        </p:nvCxnSpPr>
        <p:spPr bwMode="auto">
          <a:xfrm flipV="1">
            <a:off x="4421188" y="5349875"/>
            <a:ext cx="2817812" cy="420688"/>
          </a:xfrm>
          <a:prstGeom prst="straightConnector1">
            <a:avLst/>
          </a:prstGeom>
          <a:noFill/>
          <a:ln w="9525" algn="ctr">
            <a:solidFill>
              <a:schemeClr val="accent1"/>
            </a:solidFill>
            <a:round/>
            <a:headEnd/>
            <a:tailEnd type="arrow" w="med" len="med"/>
          </a:ln>
        </p:spPr>
      </p:cxnSp>
    </p:spTree>
    <p:extLst>
      <p:ext uri="{BB962C8B-B14F-4D97-AF65-F5344CB8AC3E}">
        <p14:creationId xmlns:p14="http://schemas.microsoft.com/office/powerpoint/2010/main" val="2387910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usb_w_Presentation">
  <a:themeElements>
    <a:clrScheme name="">
      <a:dk1>
        <a:srgbClr val="000000"/>
      </a:dk1>
      <a:lt1>
        <a:srgbClr val="FFFFFF"/>
      </a:lt1>
      <a:dk2>
        <a:srgbClr val="000000"/>
      </a:dk2>
      <a:lt2>
        <a:srgbClr val="808080"/>
      </a:lt2>
      <a:accent1>
        <a:srgbClr val="333399"/>
      </a:accent1>
      <a:accent2>
        <a:srgbClr val="FFCC00"/>
      </a:accent2>
      <a:accent3>
        <a:srgbClr val="FFFFFF"/>
      </a:accent3>
      <a:accent4>
        <a:srgbClr val="000000"/>
      </a:accent4>
      <a:accent5>
        <a:srgbClr val="ADADCA"/>
      </a:accent5>
      <a:accent6>
        <a:srgbClr val="E7B900"/>
      </a:accent6>
      <a:hlink>
        <a:srgbClr val="CC3399"/>
      </a:hlink>
      <a:folHlink>
        <a:srgbClr val="00CC99"/>
      </a:folHlink>
    </a:clrScheme>
    <a:fontScheme name="usb_w_Presentation">
      <a:majorFont>
        <a:latin typeface="Arial MT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3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36" charset="0"/>
          </a:defRPr>
        </a:defPPr>
      </a:lstStyle>
    </a:lnDef>
  </a:objectDefaults>
  <a:extraClrSchemeLst>
    <a:extraClrScheme>
      <a:clrScheme name="usb_w_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sb_w_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sb_w_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sb_w_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sb_w_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sb_w_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sb_w_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sb_w_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sb_w_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sb_w_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sb_w_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sb_w_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usb_w_Presentation 13">
        <a:dk1>
          <a:srgbClr val="000000"/>
        </a:dk1>
        <a:lt1>
          <a:srgbClr val="FFFFFF"/>
        </a:lt1>
        <a:dk2>
          <a:srgbClr val="000000"/>
        </a:dk2>
        <a:lt2>
          <a:srgbClr val="808080"/>
        </a:lt2>
        <a:accent1>
          <a:srgbClr val="333399"/>
        </a:accent1>
        <a:accent2>
          <a:srgbClr val="9900CC"/>
        </a:accent2>
        <a:accent3>
          <a:srgbClr val="FFFFFF"/>
        </a:accent3>
        <a:accent4>
          <a:srgbClr val="000000"/>
        </a:accent4>
        <a:accent5>
          <a:srgbClr val="ADADCA"/>
        </a:accent5>
        <a:accent6>
          <a:srgbClr val="8A00B9"/>
        </a:accent6>
        <a:hlink>
          <a:srgbClr val="FFCC00"/>
        </a:hlink>
        <a:folHlink>
          <a:srgbClr val="00CC99"/>
        </a:folHlink>
      </a:clrScheme>
      <a:clrMap bg1="lt1" tx1="dk1" bg2="lt2" tx2="dk2" accent1="accent1" accent2="accent2" accent3="accent3" accent4="accent4" accent5="accent5" accent6="accent6" hlink="hlink" folHlink="folHlink"/>
    </a:extraClrScheme>
    <a:extraClrScheme>
      <a:clrScheme name="usb_w_Presentation 14">
        <a:dk1>
          <a:srgbClr val="000000"/>
        </a:dk1>
        <a:lt1>
          <a:srgbClr val="FFFFFF"/>
        </a:lt1>
        <a:dk2>
          <a:srgbClr val="000000"/>
        </a:dk2>
        <a:lt2>
          <a:srgbClr val="808080"/>
        </a:lt2>
        <a:accent1>
          <a:srgbClr val="333399"/>
        </a:accent1>
        <a:accent2>
          <a:srgbClr val="9900FF"/>
        </a:accent2>
        <a:accent3>
          <a:srgbClr val="FFFFFF"/>
        </a:accent3>
        <a:accent4>
          <a:srgbClr val="000000"/>
        </a:accent4>
        <a:accent5>
          <a:srgbClr val="ADADCA"/>
        </a:accent5>
        <a:accent6>
          <a:srgbClr val="8A00E7"/>
        </a:accent6>
        <a:hlink>
          <a:srgbClr val="FFCC00"/>
        </a:hlink>
        <a:folHlink>
          <a:srgbClr val="00CC99"/>
        </a:folHlink>
      </a:clrScheme>
      <a:clrMap bg1="lt1" tx1="dk1" bg2="lt2" tx2="dk2" accent1="accent1" accent2="accent2" accent3="accent3" accent4="accent4" accent5="accent5" accent6="accent6" hlink="hlink" folHlink="folHlink"/>
    </a:extraClrScheme>
    <a:extraClrScheme>
      <a:clrScheme name="usb_w_Presentation 15">
        <a:dk1>
          <a:srgbClr val="000000"/>
        </a:dk1>
        <a:lt1>
          <a:srgbClr val="FFFFFF"/>
        </a:lt1>
        <a:dk2>
          <a:srgbClr val="000000"/>
        </a:dk2>
        <a:lt2>
          <a:srgbClr val="808080"/>
        </a:lt2>
        <a:accent1>
          <a:srgbClr val="6600FF"/>
        </a:accent1>
        <a:accent2>
          <a:srgbClr val="9900CC"/>
        </a:accent2>
        <a:accent3>
          <a:srgbClr val="FFFFFF"/>
        </a:accent3>
        <a:accent4>
          <a:srgbClr val="000000"/>
        </a:accent4>
        <a:accent5>
          <a:srgbClr val="B8AAFF"/>
        </a:accent5>
        <a:accent6>
          <a:srgbClr val="8A00B9"/>
        </a:accent6>
        <a:hlink>
          <a:srgbClr val="FFCC00"/>
        </a:hlink>
        <a:folHlink>
          <a:srgbClr val="00CC99"/>
        </a:folHlink>
      </a:clrScheme>
      <a:clrMap bg1="lt1" tx1="dk1" bg2="lt2" tx2="dk2" accent1="accent1" accent2="accent2" accent3="accent3" accent4="accent4" accent5="accent5" accent6="accent6" hlink="hlink" folHlink="folHlink"/>
    </a:extraClrScheme>
    <a:extraClrScheme>
      <a:clrScheme name="usb_w_Presentation 16">
        <a:dk1>
          <a:srgbClr val="000000"/>
        </a:dk1>
        <a:lt1>
          <a:srgbClr val="FFFFFF"/>
        </a:lt1>
        <a:dk2>
          <a:srgbClr val="000000"/>
        </a:dk2>
        <a:lt2>
          <a:srgbClr val="808080"/>
        </a:lt2>
        <a:accent1>
          <a:srgbClr val="333399"/>
        </a:accent1>
        <a:accent2>
          <a:srgbClr val="FFCC00"/>
        </a:accent2>
        <a:accent3>
          <a:srgbClr val="FFFFFF"/>
        </a:accent3>
        <a:accent4>
          <a:srgbClr val="000000"/>
        </a:accent4>
        <a:accent5>
          <a:srgbClr val="ADADCA"/>
        </a:accent5>
        <a:accent6>
          <a:srgbClr val="E7B900"/>
        </a:accent6>
        <a:hlink>
          <a:srgbClr val="9900CC"/>
        </a:hlink>
        <a:folHlink>
          <a:srgbClr val="00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EC2E6D9AC64D47A3FD2CD43779A390" ma:contentTypeVersion="0" ma:contentTypeDescription="Create a new document." ma:contentTypeScope="" ma:versionID="eb79c1ef3be7b4e522880ff4f52516b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52ACC98-75D3-45C1-869F-00C70CBE0505}"/>
</file>

<file path=customXml/itemProps2.xml><?xml version="1.0" encoding="utf-8"?>
<ds:datastoreItem xmlns:ds="http://schemas.openxmlformats.org/officeDocument/2006/customXml" ds:itemID="{47467B22-3C87-4EC6-BC65-263BEA307D85}"/>
</file>

<file path=customXml/itemProps3.xml><?xml version="1.0" encoding="utf-8"?>
<ds:datastoreItem xmlns:ds="http://schemas.openxmlformats.org/officeDocument/2006/customXml" ds:itemID="{2B8992D7-F1EC-428D-BE85-52539D7C0AD0}"/>
</file>

<file path=docProps/app.xml><?xml version="1.0" encoding="utf-8"?>
<Properties xmlns="http://schemas.openxmlformats.org/officeDocument/2006/extended-properties" xmlns:vt="http://schemas.openxmlformats.org/officeDocument/2006/docPropsVTypes">
  <Template>mojo fire:•work files:usbw ppt:usb_w_Presentation.pot</Template>
  <TotalTime>4484</TotalTime>
  <Words>2036</Words>
  <Application>Microsoft Office PowerPoint</Application>
  <PresentationFormat>On-screen Show (4:3)</PresentationFormat>
  <Paragraphs>348</Paragraphs>
  <Slides>32</Slides>
  <Notes>30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usb_w_Presentation</vt:lpstr>
      <vt:lpstr>Rahman Ismail Sr. Software Architect</vt:lpstr>
      <vt:lpstr>Agenda</vt:lpstr>
      <vt:lpstr>USB 3.0 Certification</vt:lpstr>
      <vt:lpstr>PowerPoint Presentation</vt:lpstr>
      <vt:lpstr>Compliance Process</vt:lpstr>
      <vt:lpstr>Passing Compliance = Use Of Logo</vt:lpstr>
      <vt:lpstr>Test Spec – Test Assertions</vt:lpstr>
      <vt:lpstr>Test Spec – Test Descriptions</vt:lpstr>
      <vt:lpstr>SuperSpeed C &amp; I Elements</vt:lpstr>
      <vt:lpstr>Super Speed Device Certification</vt:lpstr>
      <vt:lpstr>USB 3.0 Hub Certification</vt:lpstr>
      <vt:lpstr>xHCI Host Certification</vt:lpstr>
      <vt:lpstr>PowerPoint Presentation</vt:lpstr>
      <vt:lpstr>Chapter 9 Compliance Tests</vt:lpstr>
      <vt:lpstr>Chapter 9 Compliance Tests</vt:lpstr>
      <vt:lpstr>Link Testing</vt:lpstr>
      <vt:lpstr>xHCI Compliance Test Suite</vt:lpstr>
      <vt:lpstr>Interoperability and Backwards Compatibility</vt:lpstr>
      <vt:lpstr>Interoperability and Backwards Compatibility</vt:lpstr>
      <vt:lpstr>Interoperability and Backwards Compatibility</vt:lpstr>
      <vt:lpstr>Host Backwards Compatibility</vt:lpstr>
      <vt:lpstr>Test Coverage</vt:lpstr>
      <vt:lpstr>Debugging Tools</vt:lpstr>
      <vt:lpstr>Agenda</vt:lpstr>
      <vt:lpstr>What is WHCK?</vt:lpstr>
      <vt:lpstr>WHCK Goals </vt:lpstr>
      <vt:lpstr>WHCK USB Logo Programs</vt:lpstr>
      <vt:lpstr>USB-IF Testing for WHCK</vt:lpstr>
      <vt:lpstr>Windows USB certification</vt:lpstr>
      <vt:lpstr>Certification guidance</vt:lpstr>
      <vt:lpstr>Call to action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shannon wilson</dc:creator>
  <cp:lastModifiedBy>Ismail, Abdul R</cp:lastModifiedBy>
  <cp:revision>115</cp:revision>
  <cp:lastPrinted>1904-01-01T00:00:00Z</cp:lastPrinted>
  <dcterms:created xsi:type="dcterms:W3CDTF">2008-10-07T15:50:28Z</dcterms:created>
  <dcterms:modified xsi:type="dcterms:W3CDTF">2011-11-03T06:13:21Z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0x01010051EC2E6D9AC64D47A3FD2CD43779A390</vt:lpwstr>
  </property>
</Properties>
</file>